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4.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1.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5.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6.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7.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8.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9.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drawings/drawing2.xml" ContentType="application/vnd.openxmlformats-officedocument.drawingml.chartshapes+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10.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32"/>
  </p:notesMasterIdLst>
  <p:handoutMasterIdLst>
    <p:handoutMasterId r:id="rId33"/>
  </p:handoutMasterIdLst>
  <p:sldIdLst>
    <p:sldId id="2147478148" r:id="rId5"/>
    <p:sldId id="2147478130" r:id="rId6"/>
    <p:sldId id="2147478131" r:id="rId7"/>
    <p:sldId id="2147478147" r:id="rId8"/>
    <p:sldId id="2147478144" r:id="rId9"/>
    <p:sldId id="2147478133" r:id="rId10"/>
    <p:sldId id="2147478134" r:id="rId11"/>
    <p:sldId id="2147478123" r:id="rId12"/>
    <p:sldId id="2147478135" r:id="rId13"/>
    <p:sldId id="2147478153" r:id="rId14"/>
    <p:sldId id="2147478156" r:id="rId15"/>
    <p:sldId id="2147478136" r:id="rId16"/>
    <p:sldId id="2147478137" r:id="rId17"/>
    <p:sldId id="2147478139" r:id="rId18"/>
    <p:sldId id="2147478097" r:id="rId19"/>
    <p:sldId id="2147478098" r:id="rId20"/>
    <p:sldId id="2147478099" r:id="rId21"/>
    <p:sldId id="2147478155" r:id="rId22"/>
    <p:sldId id="2147478101" r:id="rId23"/>
    <p:sldId id="2147478146" r:id="rId24"/>
    <p:sldId id="2147478117" r:id="rId25"/>
    <p:sldId id="2147478149" r:id="rId26"/>
    <p:sldId id="2147478140" r:id="rId27"/>
    <p:sldId id="2147478150" r:id="rId28"/>
    <p:sldId id="2147478120" r:id="rId29"/>
    <p:sldId id="2147478151" r:id="rId30"/>
    <p:sldId id="2147478122" r:id="rId31"/>
  </p:sldIdLst>
  <p:sldSz cx="12192000" cy="6858000"/>
  <p:notesSz cx="6858000" cy="9144000"/>
  <p:embeddedFontLst>
    <p:embeddedFont>
      <p:font typeface="Nunito Sans" pitchFamily="2" charset="-18"/>
      <p:regular r:id="rId34"/>
      <p:bold r:id="rId35"/>
      <p:italic r:id="rId36"/>
      <p:boldItalic r:id="rId37"/>
    </p:embeddedFont>
    <p:embeddedFont>
      <p:font typeface="Nunito Sans ExtraBold" pitchFamily="2" charset="-18"/>
      <p:bold r:id="rId38"/>
      <p:italic r:id="rId39"/>
      <p:boldItalic r:id="rId40"/>
    </p:embeddedFont>
    <p:embeddedFont>
      <p:font typeface="Verdana" panose="020B0604030504040204" pitchFamily="34" charset="0"/>
      <p:regular r:id="rId41"/>
      <p:bold r:id="rId42"/>
      <p:italic r:id="rId43"/>
      <p:boldItalic r:id="rId44"/>
    </p:embeddedFont>
  </p:embeddedFontLst>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341" userDrawn="1">
          <p15:clr>
            <a:srgbClr val="A4A3A4"/>
          </p15:clr>
        </p15:guide>
        <p15:guide id="2" orient="horz" pos="2455" userDrawn="1">
          <p15:clr>
            <a:srgbClr val="A4A3A4"/>
          </p15:clr>
        </p15:guide>
        <p15:guide id="3" orient="horz" pos="3407" userDrawn="1">
          <p15:clr>
            <a:srgbClr val="A4A3A4"/>
          </p15:clr>
        </p15:guide>
        <p15:guide id="4" pos="4316" userDrawn="1">
          <p15:clr>
            <a:srgbClr val="A4A3A4"/>
          </p15:clr>
        </p15:guide>
        <p15:guide id="5" orient="horz" pos="2795"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A887F00-B449-1CBC-D3BF-83811291D9E3}" name="Agata Filipowicz-Rybicka" initials="AF" userId="S::Agata.Filipowicz-Rybicka@alior.pl::b8d77374-2484-4490-a2c7-ade069328be2" providerId="AD"/>
  <p188:author id="{86A4F230-8C58-D8FC-2B60-34206085DD72}" name="Wojciech Szajnert" initials="WS" userId="S::Wojciech.Szajnert@alior.pl::fc2f08eb-6d8c-40a0-8a6e-804611cb5ac2" providerId="AD"/>
  <p188:author id="{FA73C455-DC0F-B669-1668-2303DE68E7D6}" name="Bartosz Bartoszuk" initials="BB" userId="S::Bartosz.Bartoszuk@alior.pl::ea98eea8-7187-4e11-9355-b5f5af669e1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B0A"/>
    <a:srgbClr val="790038"/>
    <a:srgbClr val="C894A7"/>
    <a:srgbClr val="F2F2F2"/>
    <a:srgbClr val="AD617C"/>
    <a:srgbClr val="FFDC83"/>
    <a:srgbClr val="B3B3B3"/>
    <a:srgbClr val="000000"/>
    <a:srgbClr val="430016"/>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Styl jasny 2 — Ak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16DA210-FB5B-4158-B5E0-FEB733F419BA}" styleName="Styl jasny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Bez stylu, siatka tabeli">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Bez stylu, bez siatki">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5BE263C-DBD7-4A20-BB59-AAB30ACAA65A}" styleName="Styl pośredni 3 — Ak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F5AB1C69-6EDB-4FF4-983F-18BD219EF322}" styleName="Styl pośredni 2 — Ak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Styl pośredni 2 — Ak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616" autoAdjust="0"/>
    <p:restoredTop sz="95039" autoAdjust="0"/>
  </p:normalViewPr>
  <p:slideViewPr>
    <p:cSldViewPr snapToGrid="0">
      <p:cViewPr varScale="1">
        <p:scale>
          <a:sx n="82" d="100"/>
          <a:sy n="82" d="100"/>
        </p:scale>
        <p:origin x="830" y="72"/>
      </p:cViewPr>
      <p:guideLst>
        <p:guide pos="3341"/>
        <p:guide orient="horz" pos="2455"/>
        <p:guide orient="horz" pos="3407"/>
        <p:guide pos="4316"/>
        <p:guide orient="horz" pos="2795"/>
      </p:guideLst>
    </p:cSldViewPr>
  </p:slideViewPr>
  <p:notesTextViewPr>
    <p:cViewPr>
      <p:scale>
        <a:sx n="3" d="2"/>
        <a:sy n="3" d="2"/>
      </p:scale>
      <p:origin x="0" y="0"/>
    </p:cViewPr>
  </p:notesTextViewPr>
  <p:sorterViewPr>
    <p:cViewPr varScale="1">
      <p:scale>
        <a:sx n="1" d="1"/>
        <a:sy n="1" d="1"/>
      </p:scale>
      <p:origin x="0" y="-357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6.fntdata"/><Relationship Id="rId21" Type="http://schemas.openxmlformats.org/officeDocument/2006/relationships/slide" Target="slides/slide17.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3.fntdata"/><Relationship Id="rId49"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11.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openxmlformats.org/officeDocument/2006/relationships/font" Target="fonts/font5.fntdata"/><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file:///C:\BB\Monitor%20Sektorowy\Matryce%202026\Monitor%20-%20wykresy.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BB\Monitor%20Sektorowy\Matryce%202026\Monitor%20-%20wykresy.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BB\Monitor%20Sektorowy\Matryce%202026\Monitor%20-%20wykresy.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BB\Monitor%20Sektorowy\Matryce%202026\Monitor%20-%20wykresy.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BB\Monitor%20Sektorowy\Matryce%202026\Monitor%20-%20wykresy%202.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1.xml"/></Relationships>
</file>

<file path=ppt/charts/_rels/chart6.xml.rels><?xml version="1.0" encoding="UTF-8" standalone="yes"?>
<Relationships xmlns="http://schemas.openxmlformats.org/package/2006/relationships"><Relationship Id="rId3" Type="http://schemas.openxmlformats.org/officeDocument/2006/relationships/oleObject" Target="file:///C:\Users\pi35866\AppData\Roaming\Microsoft\Excel\Dane%20total%20po%20sekcjach%20(version%201).xlsb"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BB\Monitor%20Sektorowy\Matryce%202026\Monitor%20-%20wykresy%202.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BB\Monitor%20Sektorowy\Matryce%202026\Monitor%20-%20wykresy%202.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BB\Monitor%20Sektorowy\Matryce%202026\Monitor%20-%20wykresy%202.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BB\Monitor%20Sektorowy\Matryce%202026\Dane%20total%20po%20sekcjach.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pi35866\AppData\Roaming\Microsoft\Excel\Dane%20total%20po%20sekcjach%20(version%201).xlsb"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BB\Monitor%20Sektorowy\Matryce%202026\Monitor%20-%20wykresy%202.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C:\BB\Monitor%20Sektorowy\Matryce%202026\Monitor%20-%20wykresy%202.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C:\BB\Monitor%20Sektorowy\Matryce%202026\Monitor%20-%20wykresy%202.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C:\BB\Monitor%20Sektorowy\Matryce%202026\Monitor%20-%20wykresy%202.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file:///C:\BB\Monitor%20Sektorowy\Matryce%202026\Monitor%20-%20wykresy%202.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file:///C:\BB\Monitor%20Sektorowy\Matryce%202026\Monitor%20-%20wykresy%202.xlsx"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oleObject" Target="file:///C:\BB\Monitor%20Sektorowy\Matryce%202026\Monitor%20-%20wykresy%202.xlsx" TargetMode="Externa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chartUserShapes" Target="../drawings/drawing2.xml"/></Relationships>
</file>

<file path=ppt/charts/_rels/chart19.xml.rels><?xml version="1.0" encoding="UTF-8" standalone="yes"?>
<Relationships xmlns="http://schemas.openxmlformats.org/package/2006/relationships"><Relationship Id="rId3" Type="http://schemas.openxmlformats.org/officeDocument/2006/relationships/oleObject" Target="file:///C:\BB\Monitor%20Sektorowy\Matryce%202026\Monitor%20-%20wykresy%202.xlsx" TargetMode="External"/><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oleObject" Target="file:///C:\Users\pi35866\AppData\Roaming\Microsoft\Excel\Dane%20total%20po%20sekcjach%20(version%201).xlsb" TargetMode="External"/><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oleObject" Target="file:///C:\BB\Monitor%20Sektorowy\Matryce%202026\Monitor%20-%20wykresy%202.xlsx" TargetMode="External"/><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oleObject" Target="file:///C:\BB\Monitor%20Sektorowy\Matryce%202026\Monitor%20-%20wykresy%202.xlsx" TargetMode="External"/><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oleObject" Target="file:///C:\BB\Monitor%20Sektorowy\Matryce%202026\Monitor%20-%20wykresy%202.xlsx" TargetMode="External"/><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oleObject" Target="file:///C:\BB\Monitor%20Sektorowy\Matryce%202026\Monitor%20-%20wykresy%202.xlsx" TargetMode="External"/><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oleObject" Target="Zeszyt1" TargetMode="External"/><Relationship Id="rId2" Type="http://schemas.microsoft.com/office/2011/relationships/chartColorStyle" Target="colors25.xml"/><Relationship Id="rId1" Type="http://schemas.microsoft.com/office/2011/relationships/chartStyle" Target="style2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lang="en-US" sz="1200" b="1" i="0" u="none" strike="noStrike" kern="1200" spc="0" baseline="0">
                <a:solidFill>
                  <a:schemeClr val="tx1"/>
                </a:solidFill>
                <a:latin typeface="+mn-lt"/>
                <a:ea typeface="+mn-ea"/>
                <a:cs typeface="+mn-cs"/>
              </a:defRPr>
            </a:pPr>
            <a:r>
              <a:rPr lang="pl-PL" dirty="0"/>
              <a:t>Udział sekcji PKD w przychodach sektora przedsiębiorstw 9+</a:t>
            </a:r>
          </a:p>
        </c:rich>
      </c:tx>
      <c:overlay val="0"/>
      <c:spPr>
        <a:noFill/>
        <a:ln>
          <a:noFill/>
        </a:ln>
        <a:effectLst/>
      </c:spPr>
      <c:txPr>
        <a:bodyPr rot="0" spcFirstLastPara="1" vertOverflow="ellipsis" vert="horz" wrap="square" anchor="ctr" anchorCtr="1"/>
        <a:lstStyle/>
        <a:p>
          <a:pPr>
            <a:defRPr lang="en-US" sz="1200" b="1" i="0" u="none" strike="noStrike" kern="1200" spc="0" baseline="0">
              <a:solidFill>
                <a:schemeClr val="tx1"/>
              </a:solidFill>
              <a:latin typeface="+mn-lt"/>
              <a:ea typeface="+mn-ea"/>
              <a:cs typeface="+mn-cs"/>
            </a:defRPr>
          </a:pPr>
          <a:endParaRPr lang="pl-PL"/>
        </a:p>
      </c:txPr>
    </c:title>
    <c:autoTitleDeleted val="0"/>
    <c:plotArea>
      <c:layout>
        <c:manualLayout>
          <c:layoutTarget val="inner"/>
          <c:xMode val="edge"/>
          <c:yMode val="edge"/>
          <c:x val="0.17131647213674381"/>
          <c:y val="0.158633625186058"/>
          <c:w val="0.59210293473239306"/>
          <c:h val="0.62846028734605253"/>
        </c:manualLayout>
      </c:layout>
      <c:pieChart>
        <c:varyColors val="1"/>
        <c:ser>
          <c:idx val="0"/>
          <c:order val="0"/>
          <c:tx>
            <c:strRef>
              <c:f>'Slajd 5-6'!$N$3</c:f>
              <c:strCache>
                <c:ptCount val="1"/>
                <c:pt idx="0">
                  <c:v>Udział sekcji PKD w przychodach w 1H2025</c:v>
                </c:pt>
              </c:strCache>
            </c:strRef>
          </c:tx>
          <c:spPr>
            <a:ln>
              <a:noFill/>
            </a:ln>
          </c:spPr>
          <c:dPt>
            <c:idx val="0"/>
            <c:bubble3D val="0"/>
            <c:spPr>
              <a:solidFill>
                <a:schemeClr val="accent1">
                  <a:shade val="47000"/>
                </a:schemeClr>
              </a:solidFill>
              <a:ln w="19050">
                <a:noFill/>
              </a:ln>
              <a:effectLst/>
            </c:spPr>
            <c:extLst>
              <c:ext xmlns:c16="http://schemas.microsoft.com/office/drawing/2014/chart" uri="{C3380CC4-5D6E-409C-BE32-E72D297353CC}">
                <c16:uniqueId val="{00000001-B8BF-4519-B509-0A3A59E143E3}"/>
              </c:ext>
            </c:extLst>
          </c:dPt>
          <c:dPt>
            <c:idx val="1"/>
            <c:bubble3D val="0"/>
            <c:spPr>
              <a:solidFill>
                <a:schemeClr val="accent1">
                  <a:shade val="65000"/>
                </a:schemeClr>
              </a:solidFill>
              <a:ln w="19050">
                <a:noFill/>
              </a:ln>
              <a:effectLst/>
            </c:spPr>
            <c:extLst>
              <c:ext xmlns:c16="http://schemas.microsoft.com/office/drawing/2014/chart" uri="{C3380CC4-5D6E-409C-BE32-E72D297353CC}">
                <c16:uniqueId val="{00000003-B8BF-4519-B509-0A3A59E143E3}"/>
              </c:ext>
            </c:extLst>
          </c:dPt>
          <c:dPt>
            <c:idx val="2"/>
            <c:bubble3D val="0"/>
            <c:spPr>
              <a:solidFill>
                <a:schemeClr val="accent1">
                  <a:shade val="82000"/>
                </a:schemeClr>
              </a:solidFill>
              <a:ln w="19050">
                <a:noFill/>
              </a:ln>
              <a:effectLst/>
            </c:spPr>
            <c:extLst>
              <c:ext xmlns:c16="http://schemas.microsoft.com/office/drawing/2014/chart" uri="{C3380CC4-5D6E-409C-BE32-E72D297353CC}">
                <c16:uniqueId val="{00000005-B8BF-4519-B509-0A3A59E143E3}"/>
              </c:ext>
            </c:extLst>
          </c:dPt>
          <c:dPt>
            <c:idx val="3"/>
            <c:bubble3D val="0"/>
            <c:spPr>
              <a:solidFill>
                <a:schemeClr val="accent1"/>
              </a:solidFill>
              <a:ln w="19050">
                <a:noFill/>
              </a:ln>
              <a:effectLst/>
            </c:spPr>
            <c:extLst>
              <c:ext xmlns:c16="http://schemas.microsoft.com/office/drawing/2014/chart" uri="{C3380CC4-5D6E-409C-BE32-E72D297353CC}">
                <c16:uniqueId val="{00000007-B8BF-4519-B509-0A3A59E143E3}"/>
              </c:ext>
            </c:extLst>
          </c:dPt>
          <c:dPt>
            <c:idx val="4"/>
            <c:bubble3D val="0"/>
            <c:spPr>
              <a:solidFill>
                <a:schemeClr val="accent1">
                  <a:tint val="83000"/>
                </a:schemeClr>
              </a:solidFill>
              <a:ln w="19050">
                <a:noFill/>
              </a:ln>
              <a:effectLst/>
            </c:spPr>
            <c:extLst>
              <c:ext xmlns:c16="http://schemas.microsoft.com/office/drawing/2014/chart" uri="{C3380CC4-5D6E-409C-BE32-E72D297353CC}">
                <c16:uniqueId val="{00000009-B8BF-4519-B509-0A3A59E143E3}"/>
              </c:ext>
            </c:extLst>
          </c:dPt>
          <c:dPt>
            <c:idx val="5"/>
            <c:bubble3D val="0"/>
            <c:spPr>
              <a:solidFill>
                <a:schemeClr val="accent1">
                  <a:tint val="65000"/>
                </a:schemeClr>
              </a:solidFill>
              <a:ln w="19050">
                <a:noFill/>
              </a:ln>
              <a:effectLst/>
            </c:spPr>
            <c:extLst>
              <c:ext xmlns:c16="http://schemas.microsoft.com/office/drawing/2014/chart" uri="{C3380CC4-5D6E-409C-BE32-E72D297353CC}">
                <c16:uniqueId val="{0000000B-B8BF-4519-B509-0A3A59E143E3}"/>
              </c:ext>
            </c:extLst>
          </c:dPt>
          <c:dPt>
            <c:idx val="6"/>
            <c:bubble3D val="0"/>
            <c:spPr>
              <a:solidFill>
                <a:schemeClr val="accent1">
                  <a:tint val="48000"/>
                </a:schemeClr>
              </a:solidFill>
              <a:ln w="19050">
                <a:noFill/>
              </a:ln>
              <a:effectLst/>
            </c:spPr>
            <c:extLst>
              <c:ext xmlns:c16="http://schemas.microsoft.com/office/drawing/2014/chart" uri="{C3380CC4-5D6E-409C-BE32-E72D297353CC}">
                <c16:uniqueId val="{0000000D-B8BF-4519-B509-0A3A59E143E3}"/>
              </c:ext>
            </c:extLst>
          </c:dPt>
          <c:dLbls>
            <c:dLbl>
              <c:idx val="0"/>
              <c:layout>
                <c:manualLayout>
                  <c:x val="2.1797494627110947E-2"/>
                  <c:y val="-8.4243573444714864E-2"/>
                </c:manualLayout>
              </c:layout>
              <c:tx>
                <c:rich>
                  <a:bodyPr/>
                  <a:lstStyle/>
                  <a:p>
                    <a:fld id="{6B9270A7-3504-406B-B23C-BE171A8B6DE8}" type="CATEGORYNAME">
                      <a:rPr lang="pl-PL"/>
                      <a:pPr/>
                      <a:t>[NAZWA KATEGORII]</a:t>
                    </a:fld>
                    <a:r>
                      <a:rPr lang="pl-PL" baseline="0" dirty="0"/>
                      <a:t>
</a:t>
                    </a:r>
                    <a:fld id="{F3DAA799-8399-41EC-A50A-6BD3145485AE}" type="PERCENTAGE">
                      <a:rPr lang="pl-PL" baseline="0" smtClean="0"/>
                      <a:pPr/>
                      <a:t>[PROCENTOWE]</a:t>
                    </a:fld>
                    <a:endParaRPr lang="pl-PL" baseline="0" dirty="0"/>
                  </a:p>
                  <a:p>
                    <a:r>
                      <a:rPr lang="pl-PL" baseline="0" dirty="0"/>
                      <a:t>1 063 mld PLN</a:t>
                    </a:r>
                  </a:p>
                </c:rich>
              </c:tx>
              <c:showLegendKey val="0"/>
              <c:showVal val="0"/>
              <c:showCatName val="1"/>
              <c:showSerName val="0"/>
              <c:showPercent val="1"/>
              <c:showBubbleSize val="0"/>
              <c:separator>
</c:separator>
              <c:extLst>
                <c:ext xmlns:c15="http://schemas.microsoft.com/office/drawing/2012/chart" uri="{CE6537A1-D6FC-4f65-9D91-7224C49458BB}">
                  <c15:layout>
                    <c:manualLayout>
                      <c:w val="0.25023647683654793"/>
                      <c:h val="0.10767202681682191"/>
                    </c:manualLayout>
                  </c15:layout>
                  <c15:dlblFieldTable/>
                  <c15:showDataLabelsRange val="0"/>
                </c:ext>
                <c:ext xmlns:c16="http://schemas.microsoft.com/office/drawing/2014/chart" uri="{C3380CC4-5D6E-409C-BE32-E72D297353CC}">
                  <c16:uniqueId val="{00000001-B8BF-4519-B509-0A3A59E143E3}"/>
                </c:ext>
              </c:extLst>
            </c:dLbl>
            <c:dLbl>
              <c:idx val="1"/>
              <c:layout>
                <c:manualLayout>
                  <c:x val="2.9092853734591071E-3"/>
                  <c:y val="-4.3083782268112394E-2"/>
                </c:manualLayout>
              </c:layout>
              <c:tx>
                <c:rich>
                  <a:bodyPr/>
                  <a:lstStyle/>
                  <a:p>
                    <a:fld id="{DA4D496A-19EA-4269-95EF-D1034F77595B}" type="CATEGORYNAME">
                      <a:rPr lang="en-US"/>
                      <a:pPr/>
                      <a:t>[NAZWA KATEGORII]</a:t>
                    </a:fld>
                    <a:r>
                      <a:rPr lang="en-US" baseline="0" dirty="0"/>
                      <a:t>
</a:t>
                    </a:r>
                    <a:fld id="{A4165B6B-C3C5-4C62-98CF-7475C46B6BB0}" type="PERCENTAGE">
                      <a:rPr lang="en-US" baseline="0" smtClean="0"/>
                      <a:pPr/>
                      <a:t>[PROCENTOWE]</a:t>
                    </a:fld>
                    <a:endParaRPr lang="en-US" baseline="0" dirty="0"/>
                  </a:p>
                  <a:p>
                    <a:r>
                      <a:rPr lang="en-US" baseline="0" dirty="0"/>
                      <a:t>994 </a:t>
                    </a:r>
                    <a:r>
                      <a:rPr lang="en-US" baseline="0" dirty="0" err="1"/>
                      <a:t>mld</a:t>
                    </a:r>
                    <a:r>
                      <a:rPr lang="en-US" baseline="0" dirty="0"/>
                      <a:t> PLN</a:t>
                    </a:r>
                  </a:p>
                </c:rich>
              </c:tx>
              <c:showLegendKey val="0"/>
              <c:showVal val="0"/>
              <c:showCatName val="1"/>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B8BF-4519-B509-0A3A59E143E3}"/>
                </c:ext>
              </c:extLst>
            </c:dLbl>
            <c:dLbl>
              <c:idx val="2"/>
              <c:layout>
                <c:manualLayout>
                  <c:x val="4.4461746321716449E-2"/>
                  <c:y val="-3.0318428614083567E-2"/>
                </c:manualLayout>
              </c:layout>
              <c:tx>
                <c:rich>
                  <a:bodyPr/>
                  <a:lstStyle/>
                  <a:p>
                    <a:fld id="{91BB78A6-58B0-4A88-8B91-FB13AC7DDB1F}" type="CATEGORYNAME">
                      <a:rPr lang="en-US"/>
                      <a:pPr/>
                      <a:t>[NAZWA KATEGORII]</a:t>
                    </a:fld>
                    <a:r>
                      <a:rPr lang="en-US" baseline="0" dirty="0"/>
                      <a:t>
</a:t>
                    </a:r>
                    <a:fld id="{A2CE3C93-35D6-4AAA-8D84-80C5A256E8E4}" type="PERCENTAGE">
                      <a:rPr lang="en-US" baseline="0" smtClean="0"/>
                      <a:pPr/>
                      <a:t>[PROCENTOWE]</a:t>
                    </a:fld>
                    <a:endParaRPr lang="en-US" baseline="0" dirty="0"/>
                  </a:p>
                  <a:p>
                    <a:r>
                      <a:rPr lang="en-US" baseline="0" dirty="0"/>
                      <a:t>232 </a:t>
                    </a:r>
                    <a:r>
                      <a:rPr lang="en-US" baseline="0" dirty="0" err="1"/>
                      <a:t>mld</a:t>
                    </a:r>
                    <a:r>
                      <a:rPr lang="en-US" baseline="0" dirty="0"/>
                      <a:t> PLN</a:t>
                    </a:r>
                  </a:p>
                </c:rich>
              </c:tx>
              <c:showLegendKey val="0"/>
              <c:showVal val="0"/>
              <c:showCatName val="1"/>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B8BF-4519-B509-0A3A59E143E3}"/>
                </c:ext>
              </c:extLst>
            </c:dLbl>
            <c:dLbl>
              <c:idx val="3"/>
              <c:layout>
                <c:manualLayout>
                  <c:x val="0.13838893093605048"/>
                  <c:y val="2.1491140146315098E-2"/>
                </c:manualLayout>
              </c:layout>
              <c:tx>
                <c:rich>
                  <a:bodyPr/>
                  <a:lstStyle/>
                  <a:p>
                    <a:fld id="{0EFB205E-726F-4D08-AEBC-568F9E3158D2}" type="CATEGORYNAME">
                      <a:rPr lang="pt-BR"/>
                      <a:pPr/>
                      <a:t>[NAZWA KATEGORII]</a:t>
                    </a:fld>
                    <a:r>
                      <a:rPr lang="pt-BR" baseline="0" dirty="0"/>
                      <a:t>
</a:t>
                    </a:r>
                    <a:fld id="{A279B8BA-5EC5-4A16-AD01-71BCE4EEBA12}" type="PERCENTAGE">
                      <a:rPr lang="pt-BR" baseline="0" smtClean="0"/>
                      <a:pPr/>
                      <a:t>[PROCENTOWE]</a:t>
                    </a:fld>
                    <a:endParaRPr lang="pt-BR" baseline="0" dirty="0"/>
                  </a:p>
                  <a:p>
                    <a:r>
                      <a:rPr lang="pt-BR" baseline="0" dirty="0"/>
                      <a:t>157 mld PLN</a:t>
                    </a:r>
                  </a:p>
                </c:rich>
              </c:tx>
              <c:showLegendKey val="0"/>
              <c:showVal val="0"/>
              <c:showCatName val="1"/>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B8BF-4519-B509-0A3A59E143E3}"/>
                </c:ext>
              </c:extLst>
            </c:dLbl>
            <c:dLbl>
              <c:idx val="4"/>
              <c:layout>
                <c:manualLayout>
                  <c:x val="-8.9753545307075397E-2"/>
                  <c:y val="4.5736578689829319E-2"/>
                </c:manualLayout>
              </c:layout>
              <c:tx>
                <c:rich>
                  <a:bodyPr/>
                  <a:lstStyle/>
                  <a:p>
                    <a:fld id="{BF8778AE-A6DB-40FC-A997-D6B9847D65CD}" type="CATEGORYNAME">
                      <a:rPr lang="pl-PL"/>
                      <a:pPr/>
                      <a:t>[NAZWA KATEGORII]</a:t>
                    </a:fld>
                    <a:r>
                      <a:rPr lang="pl-PL" baseline="0" dirty="0"/>
                      <a:t>
</a:t>
                    </a:r>
                    <a:fld id="{9901800C-A117-4124-806E-92080BEE3C68}" type="PERCENTAGE">
                      <a:rPr lang="pl-PL" baseline="0" smtClean="0"/>
                      <a:pPr/>
                      <a:t>[PROCENTOWE]</a:t>
                    </a:fld>
                    <a:endParaRPr lang="pl-PL" baseline="0" dirty="0"/>
                  </a:p>
                  <a:p>
                    <a:r>
                      <a:rPr lang="pl-PL" baseline="0" dirty="0"/>
                      <a:t>118 mld PLN</a:t>
                    </a:r>
                  </a:p>
                </c:rich>
              </c:tx>
              <c:showLegendKey val="0"/>
              <c:showVal val="0"/>
              <c:showCatName val="1"/>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9-B8BF-4519-B509-0A3A59E143E3}"/>
                </c:ext>
              </c:extLst>
            </c:dLbl>
            <c:dLbl>
              <c:idx val="5"/>
              <c:layout>
                <c:manualLayout>
                  <c:x val="-0.30184717475540823"/>
                  <c:y val="4.5371383040541443E-3"/>
                </c:manualLayout>
              </c:layout>
              <c:tx>
                <c:rich>
                  <a:bodyPr/>
                  <a:lstStyle/>
                  <a:p>
                    <a:fld id="{BFC2FE49-44DE-4B7B-9EC6-C065FF008793}" type="CATEGORYNAME">
                      <a:rPr lang="pl-PL"/>
                      <a:pPr/>
                      <a:t>[NAZWA KATEGORII]</a:t>
                    </a:fld>
                    <a:r>
                      <a:rPr lang="pl-PL" baseline="0" dirty="0"/>
                      <a:t>
</a:t>
                    </a:r>
                    <a:fld id="{FF6E6BE8-DD36-4B85-A69A-B0EA24DB79BA}" type="PERCENTAGE">
                      <a:rPr lang="pl-PL" baseline="0" smtClean="0"/>
                      <a:pPr/>
                      <a:t>[PROCENTOWE]</a:t>
                    </a:fld>
                    <a:endParaRPr lang="pl-PL" baseline="0" dirty="0"/>
                  </a:p>
                  <a:p>
                    <a:r>
                      <a:rPr lang="pl-PL" baseline="0" dirty="0"/>
                      <a:t>110 mld PLN</a:t>
                    </a:r>
                  </a:p>
                </c:rich>
              </c:tx>
              <c:showLegendKey val="0"/>
              <c:showVal val="0"/>
              <c:showCatName val="1"/>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B-B8BF-4519-B509-0A3A59E143E3}"/>
                </c:ext>
              </c:extLst>
            </c:dLbl>
            <c:dLbl>
              <c:idx val="6"/>
              <c:layout>
                <c:manualLayout>
                  <c:x val="-0.10255230941443352"/>
                  <c:y val="-7.2201950022119071E-2"/>
                </c:manualLayout>
              </c:layout>
              <c:tx>
                <c:rich>
                  <a:bodyPr/>
                  <a:lstStyle/>
                  <a:p>
                    <a:fld id="{DF4B96D7-9794-463F-A5CF-1BA91B069336}" type="CATEGORYNAME">
                      <a:rPr lang="pl-PL"/>
                      <a:pPr/>
                      <a:t>[NAZWA KATEGORII]</a:t>
                    </a:fld>
                    <a:r>
                      <a:rPr lang="pl-PL" baseline="0" dirty="0"/>
                      <a:t>
</a:t>
                    </a:r>
                    <a:fld id="{792CDAEB-BC36-47DB-B77F-8A34974D30E4}" type="PERCENTAGE">
                      <a:rPr lang="pl-PL" baseline="0" smtClean="0"/>
                      <a:pPr/>
                      <a:t>[PROCENTOWE]</a:t>
                    </a:fld>
                    <a:br>
                      <a:rPr lang="pl-PL" baseline="0" dirty="0"/>
                    </a:br>
                    <a:r>
                      <a:rPr lang="pl-PL" baseline="0" dirty="0"/>
                      <a:t> 424 mld PLN</a:t>
                    </a:r>
                  </a:p>
                </c:rich>
              </c:tx>
              <c:showLegendKey val="0"/>
              <c:showVal val="0"/>
              <c:showCatName val="1"/>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D-B8BF-4519-B509-0A3A59E143E3}"/>
                </c:ext>
              </c:extLst>
            </c:dLbl>
            <c:spPr>
              <a:solidFill>
                <a:srgbClr val="FFFFFF"/>
              </a:solidFill>
              <a:ln w="3175">
                <a:solidFill>
                  <a:srgbClr val="A7ABA9"/>
                </a:solidFill>
              </a:ln>
              <a:effectLst/>
            </c:spPr>
            <c:txPr>
              <a:bodyPr rot="0" spcFirstLastPara="1" vertOverflow="clip" horzOverflow="clip" vert="horz" wrap="square" lIns="36576" tIns="18288" rIns="36576" bIns="18288" anchor="ctr" anchorCtr="1">
                <a:spAutoFit/>
              </a:bodyPr>
              <a:lstStyle/>
              <a:p>
                <a:pPr>
                  <a:defRPr lang="en-US" sz="900" b="0" i="0" u="none" strike="noStrike" kern="1200" baseline="0">
                    <a:solidFill>
                      <a:schemeClr val="tx1"/>
                    </a:solidFill>
                    <a:latin typeface="+mn-lt"/>
                    <a:ea typeface="+mn-ea"/>
                    <a:cs typeface="+mn-cs"/>
                  </a:defRPr>
                </a:pPr>
                <a:endParaRPr lang="pl-PL"/>
              </a:p>
            </c:txPr>
            <c:showLegendKey val="0"/>
            <c:showVal val="0"/>
            <c:showCatName val="1"/>
            <c:showSerName val="0"/>
            <c:showPercent val="1"/>
            <c:showBubbleSize val="0"/>
            <c:separator>
</c:separator>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'Slajd 5-6'!$M$4:$M$10</c:f>
              <c:strCache>
                <c:ptCount val="7"/>
                <c:pt idx="0">
                  <c:v>Przemysł (C)</c:v>
                </c:pt>
                <c:pt idx="1">
                  <c:v>Handel (G)</c:v>
                </c:pt>
                <c:pt idx="2">
                  <c:v>Energia (D)</c:v>
                </c:pt>
                <c:pt idx="3">
                  <c:v>Transport (H)</c:v>
                </c:pt>
                <c:pt idx="4">
                  <c:v>Informacja i komunikacja (J)</c:v>
                </c:pt>
                <c:pt idx="5">
                  <c:v>Budownictwo (F)</c:v>
                </c:pt>
                <c:pt idx="6">
                  <c:v>Pozostałe</c:v>
                </c:pt>
              </c:strCache>
            </c:strRef>
          </c:cat>
          <c:val>
            <c:numRef>
              <c:f>'Slajd 5-6'!$N$4:$N$10</c:f>
              <c:numCache>
                <c:formatCode>0.0%</c:formatCode>
                <c:ptCount val="7"/>
                <c:pt idx="0">
                  <c:v>0.34294655704065174</c:v>
                </c:pt>
                <c:pt idx="1">
                  <c:v>0.32093534404545937</c:v>
                </c:pt>
                <c:pt idx="2">
                  <c:v>7.4727020514012824E-2</c:v>
                </c:pt>
                <c:pt idx="3">
                  <c:v>5.0545135059485234E-2</c:v>
                </c:pt>
                <c:pt idx="4">
                  <c:v>3.8204323151002167E-2</c:v>
                </c:pt>
                <c:pt idx="5">
                  <c:v>3.5656081368231556E-2</c:v>
                </c:pt>
                <c:pt idx="6" formatCode="0%">
                  <c:v>0.13698553882115716</c:v>
                </c:pt>
              </c:numCache>
            </c:numRef>
          </c:val>
          <c:extLst>
            <c:ext xmlns:c16="http://schemas.microsoft.com/office/drawing/2014/chart" uri="{C3380CC4-5D6E-409C-BE32-E72D297353CC}">
              <c16:uniqueId val="{0000000E-B8BF-4519-B509-0A3A59E143E3}"/>
            </c:ext>
          </c:extLst>
        </c:ser>
        <c:dLbls>
          <c:showLegendKey val="0"/>
          <c:showVal val="0"/>
          <c:showCatName val="0"/>
          <c:showSerName val="0"/>
          <c:showPercent val="0"/>
          <c:showBubbleSize val="0"/>
          <c:showLeaderLines val="0"/>
        </c:dLbls>
        <c:firstSliceAng val="24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lang="en-US" sz="1000" b="0" i="0" u="none" strike="noStrike" kern="1200" baseline="0">
          <a:solidFill>
            <a:schemeClr val="tx1"/>
          </a:solidFill>
          <a:latin typeface="+mn-lt"/>
          <a:ea typeface="+mn-ea"/>
          <a:cs typeface="+mn-cs"/>
        </a:defRPr>
      </a:pPr>
      <a:endParaRPr lang="pl-PL"/>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pl-PL" sz="1200" b="1" i="0" u="none" strike="noStrike" kern="1200" spc="0" baseline="0" dirty="0">
                <a:solidFill>
                  <a:srgbClr val="404040"/>
                </a:solidFill>
              </a:rPr>
              <a:t>Udział sekcji PKD w przychodach małych* podmiotów w 1H 2026</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pl-PL"/>
        </a:p>
      </c:txPr>
    </c:title>
    <c:autoTitleDeleted val="0"/>
    <c:plotArea>
      <c:layout>
        <c:manualLayout>
          <c:layoutTarget val="inner"/>
          <c:xMode val="edge"/>
          <c:yMode val="edge"/>
          <c:x val="0.35539282589676291"/>
          <c:y val="0.23676561691925049"/>
          <c:w val="0.36246216097987749"/>
          <c:h val="0.60410360163312915"/>
        </c:manualLayout>
      </c:layout>
      <c:pieChart>
        <c:varyColors val="1"/>
        <c:ser>
          <c:idx val="0"/>
          <c:order val="0"/>
          <c:dPt>
            <c:idx val="0"/>
            <c:bubble3D val="0"/>
            <c:spPr>
              <a:solidFill>
                <a:schemeClr val="accent1">
                  <a:shade val="47000"/>
                </a:schemeClr>
              </a:solidFill>
              <a:ln w="19050">
                <a:solidFill>
                  <a:schemeClr val="lt1"/>
                </a:solidFill>
              </a:ln>
              <a:effectLst/>
            </c:spPr>
            <c:extLst>
              <c:ext xmlns:c16="http://schemas.microsoft.com/office/drawing/2014/chart" uri="{C3380CC4-5D6E-409C-BE32-E72D297353CC}">
                <c16:uniqueId val="{00000001-B3CE-4BE3-B21E-401B3EDABBF0}"/>
              </c:ext>
            </c:extLst>
          </c:dPt>
          <c:dPt>
            <c:idx val="1"/>
            <c:bubble3D val="0"/>
            <c:spPr>
              <a:solidFill>
                <a:schemeClr val="accent1">
                  <a:shade val="65000"/>
                </a:schemeClr>
              </a:solidFill>
              <a:ln w="19050">
                <a:solidFill>
                  <a:schemeClr val="lt1"/>
                </a:solidFill>
              </a:ln>
              <a:effectLst/>
            </c:spPr>
            <c:extLst>
              <c:ext xmlns:c16="http://schemas.microsoft.com/office/drawing/2014/chart" uri="{C3380CC4-5D6E-409C-BE32-E72D297353CC}">
                <c16:uniqueId val="{00000003-B3CE-4BE3-B21E-401B3EDABBF0}"/>
              </c:ext>
            </c:extLst>
          </c:dPt>
          <c:dPt>
            <c:idx val="2"/>
            <c:bubble3D val="0"/>
            <c:spPr>
              <a:solidFill>
                <a:schemeClr val="accent1">
                  <a:shade val="82000"/>
                </a:schemeClr>
              </a:solidFill>
              <a:ln w="19050">
                <a:solidFill>
                  <a:schemeClr val="lt1"/>
                </a:solidFill>
              </a:ln>
              <a:effectLst/>
            </c:spPr>
            <c:extLst>
              <c:ext xmlns:c16="http://schemas.microsoft.com/office/drawing/2014/chart" uri="{C3380CC4-5D6E-409C-BE32-E72D297353CC}">
                <c16:uniqueId val="{00000005-B3CE-4BE3-B21E-401B3EDABBF0}"/>
              </c:ext>
            </c:extLst>
          </c:dPt>
          <c:dPt>
            <c:idx val="3"/>
            <c:bubble3D val="0"/>
            <c:spPr>
              <a:solidFill>
                <a:schemeClr val="accent1"/>
              </a:solidFill>
              <a:ln w="19050">
                <a:solidFill>
                  <a:schemeClr val="lt1"/>
                </a:solidFill>
              </a:ln>
              <a:effectLst/>
            </c:spPr>
            <c:extLst>
              <c:ext xmlns:c16="http://schemas.microsoft.com/office/drawing/2014/chart" uri="{C3380CC4-5D6E-409C-BE32-E72D297353CC}">
                <c16:uniqueId val="{00000007-B3CE-4BE3-B21E-401B3EDABBF0}"/>
              </c:ext>
            </c:extLst>
          </c:dPt>
          <c:dPt>
            <c:idx val="4"/>
            <c:bubble3D val="0"/>
            <c:spPr>
              <a:solidFill>
                <a:schemeClr val="accent1">
                  <a:tint val="83000"/>
                </a:schemeClr>
              </a:solidFill>
              <a:ln w="19050">
                <a:solidFill>
                  <a:schemeClr val="lt1"/>
                </a:solidFill>
              </a:ln>
              <a:effectLst/>
            </c:spPr>
            <c:extLst>
              <c:ext xmlns:c16="http://schemas.microsoft.com/office/drawing/2014/chart" uri="{C3380CC4-5D6E-409C-BE32-E72D297353CC}">
                <c16:uniqueId val="{00000009-B3CE-4BE3-B21E-401B3EDABBF0}"/>
              </c:ext>
            </c:extLst>
          </c:dPt>
          <c:dPt>
            <c:idx val="5"/>
            <c:bubble3D val="0"/>
            <c:spPr>
              <a:solidFill>
                <a:schemeClr val="accent1">
                  <a:tint val="65000"/>
                </a:schemeClr>
              </a:solidFill>
              <a:ln w="19050">
                <a:solidFill>
                  <a:schemeClr val="lt1"/>
                </a:solidFill>
              </a:ln>
              <a:effectLst/>
            </c:spPr>
            <c:extLst>
              <c:ext xmlns:c16="http://schemas.microsoft.com/office/drawing/2014/chart" uri="{C3380CC4-5D6E-409C-BE32-E72D297353CC}">
                <c16:uniqueId val="{0000000B-B3CE-4BE3-B21E-401B3EDABBF0}"/>
              </c:ext>
            </c:extLst>
          </c:dPt>
          <c:dPt>
            <c:idx val="6"/>
            <c:bubble3D val="0"/>
            <c:spPr>
              <a:solidFill>
                <a:schemeClr val="accent1">
                  <a:tint val="48000"/>
                </a:schemeClr>
              </a:solidFill>
              <a:ln w="19050">
                <a:solidFill>
                  <a:schemeClr val="lt1"/>
                </a:solidFill>
              </a:ln>
              <a:effectLst/>
            </c:spPr>
            <c:extLst>
              <c:ext xmlns:c16="http://schemas.microsoft.com/office/drawing/2014/chart" uri="{C3380CC4-5D6E-409C-BE32-E72D297353CC}">
                <c16:uniqueId val="{0000000D-B3CE-4BE3-B21E-401B3EDABBF0}"/>
              </c:ext>
            </c:extLst>
          </c:dPt>
          <c:dLbls>
            <c:dLbl>
              <c:idx val="0"/>
              <c:layout>
                <c:manualLayout>
                  <c:x val="-0.1471887576552931"/>
                  <c:y val="-0.10192694663167108"/>
                </c:manualLayout>
              </c:layout>
              <c:spPr>
                <a:solidFill>
                  <a:sysClr val="window" lastClr="FFFFFF"/>
                </a:solidFill>
                <a:ln w="9525" cap="flat" cmpd="sng" algn="ctr">
                  <a:solidFill>
                    <a:sysClr val="windowText" lastClr="000000">
                      <a:lumMod val="25000"/>
                      <a:lumOff val="75000"/>
                    </a:sysClr>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pl-PL"/>
                </a:p>
              </c:txPr>
              <c:showLegendKey val="0"/>
              <c:showVal val="0"/>
              <c:showCatName val="1"/>
              <c:showSerName val="0"/>
              <c:showPercent val="1"/>
              <c:showBubbleSize val="0"/>
              <c:separator> </c:separator>
              <c:extLst>
                <c:ext xmlns:c15="http://schemas.microsoft.com/office/drawing/2012/chart" uri="{CE6537A1-D6FC-4f65-9D91-7224C49458BB}">
                  <c15:spPr xmlns:c15="http://schemas.microsoft.com/office/drawing/2012/chart">
                    <a:prstGeom prst="wedgeRectCallout">
                      <a:avLst>
                        <a:gd name="adj1" fmla="val -27468"/>
                        <a:gd name="adj2" fmla="val 50561"/>
                      </a:avLst>
                    </a:prstGeom>
                    <a:noFill/>
                    <a:ln>
                      <a:noFill/>
                    </a:ln>
                  </c15:spPr>
                </c:ext>
                <c:ext xmlns:c16="http://schemas.microsoft.com/office/drawing/2014/chart" uri="{C3380CC4-5D6E-409C-BE32-E72D297353CC}">
                  <c16:uniqueId val="{00000001-B3CE-4BE3-B21E-401B3EDABBF0}"/>
                </c:ext>
              </c:extLst>
            </c:dLbl>
            <c:dLbl>
              <c:idx val="1"/>
              <c:layout>
                <c:manualLayout>
                  <c:x val="0.18182513123359581"/>
                  <c:y val="8.6262428935090854E-2"/>
                </c:manualLayout>
              </c:layout>
              <c:showLegendKey val="0"/>
              <c:showVal val="0"/>
              <c:showCatName val="1"/>
              <c:showSerName val="0"/>
              <c:showPercent val="1"/>
              <c:showBubbleSize val="0"/>
              <c:separator> </c:separator>
              <c:extLst>
                <c:ext xmlns:c15="http://schemas.microsoft.com/office/drawing/2012/chart" uri="{CE6537A1-D6FC-4f65-9D91-7224C49458BB}">
                  <c15:layout>
                    <c:manualLayout>
                      <c:w val="0.21831124234470689"/>
                      <c:h val="0.10971237970253718"/>
                    </c:manualLayout>
                  </c15:layout>
                </c:ext>
                <c:ext xmlns:c16="http://schemas.microsoft.com/office/drawing/2014/chart" uri="{C3380CC4-5D6E-409C-BE32-E72D297353CC}">
                  <c16:uniqueId val="{00000003-B3CE-4BE3-B21E-401B3EDABBF0}"/>
                </c:ext>
              </c:extLst>
            </c:dLbl>
            <c:dLbl>
              <c:idx val="2"/>
              <c:layout>
                <c:manualLayout>
                  <c:x val="5.7491251093613298E-3"/>
                  <c:y val="0.15545283263677082"/>
                </c:manualLayout>
              </c:layout>
              <c:showLegendKey val="0"/>
              <c:showVal val="0"/>
              <c:showCatName val="1"/>
              <c:showSerName val="0"/>
              <c:showPercent val="1"/>
              <c:showBubbleSize val="0"/>
              <c:separator> </c:separator>
              <c:extLst>
                <c:ext xmlns:c15="http://schemas.microsoft.com/office/drawing/2012/chart" uri="{CE6537A1-D6FC-4f65-9D91-7224C49458BB}">
                  <c15:layout>
                    <c:manualLayout>
                      <c:w val="0.23724584426946632"/>
                      <c:h val="0.18561461067366578"/>
                    </c:manualLayout>
                  </c15:layout>
                </c:ext>
                <c:ext xmlns:c16="http://schemas.microsoft.com/office/drawing/2014/chart" uri="{C3380CC4-5D6E-409C-BE32-E72D297353CC}">
                  <c16:uniqueId val="{00000005-B3CE-4BE3-B21E-401B3EDABBF0}"/>
                </c:ext>
              </c:extLst>
            </c:dLbl>
            <c:dLbl>
              <c:idx val="3"/>
              <c:layout>
                <c:manualLayout>
                  <c:x val="-9.4432852143482071E-2"/>
                  <c:y val="0.13626507873562482"/>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7-B3CE-4BE3-B21E-401B3EDABBF0}"/>
                </c:ext>
              </c:extLst>
            </c:dLbl>
            <c:dLbl>
              <c:idx val="4"/>
              <c:layout>
                <c:manualLayout>
                  <c:x val="-7.4448600174978147E-2"/>
                  <c:y val="3.6003479462218359E-2"/>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9-B3CE-4BE3-B21E-401B3EDABBF0}"/>
                </c:ext>
              </c:extLst>
            </c:dLbl>
            <c:dLbl>
              <c:idx val="5"/>
              <c:layout>
                <c:manualLayout>
                  <c:x val="-0.13218175853018374"/>
                  <c:y val="6.943985044160296E-2"/>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B-B3CE-4BE3-B21E-401B3EDABBF0}"/>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pl-PL"/>
              </a:p>
            </c:txPr>
            <c:showLegendKey val="0"/>
            <c:showVal val="0"/>
            <c:showCatName val="1"/>
            <c:showSerName val="0"/>
            <c:showPercent val="1"/>
            <c:showBubbleSize val="0"/>
            <c:separator> </c:separator>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'Slajd 5-6'!$C$4:$C$10</c:f>
              <c:strCache>
                <c:ptCount val="6"/>
                <c:pt idx="0">
                  <c:v>Handel (G)</c:v>
                </c:pt>
                <c:pt idx="1">
                  <c:v>Przemysł (C)</c:v>
                </c:pt>
                <c:pt idx="2">
                  <c:v>Budownictwo (F)</c:v>
                </c:pt>
                <c:pt idx="3">
                  <c:v>Transport (H)</c:v>
                </c:pt>
                <c:pt idx="4">
                  <c:v>Informacja i komunikacja (J)</c:v>
                </c:pt>
                <c:pt idx="5">
                  <c:v>Pozostałe</c:v>
                </c:pt>
              </c:strCache>
            </c:strRef>
          </c:cat>
          <c:val>
            <c:numRef>
              <c:f>'Slajd 5-6'!$D$4:$D$10</c:f>
              <c:numCache>
                <c:formatCode>0%</c:formatCode>
                <c:ptCount val="7"/>
                <c:pt idx="0">
                  <c:v>0.48538861907140668</c:v>
                </c:pt>
                <c:pt idx="1">
                  <c:v>0.13087659236001076</c:v>
                </c:pt>
                <c:pt idx="2">
                  <c:v>7.4067816642321607E-2</c:v>
                </c:pt>
                <c:pt idx="3">
                  <c:v>6.2189264436859487E-2</c:v>
                </c:pt>
                <c:pt idx="4">
                  <c:v>3.9470495998883935E-2</c:v>
                </c:pt>
                <c:pt idx="5">
                  <c:v>0.20800721149051749</c:v>
                </c:pt>
              </c:numCache>
            </c:numRef>
          </c:val>
          <c:extLst>
            <c:ext xmlns:c16="http://schemas.microsoft.com/office/drawing/2014/chart" uri="{C3380CC4-5D6E-409C-BE32-E72D297353CC}">
              <c16:uniqueId val="{0000000E-B3CE-4BE3-B21E-401B3EDABBF0}"/>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pl-PL"/>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200" b="0" i="0" u="none" strike="noStrike" kern="1200" spc="0" baseline="0">
                <a:solidFill>
                  <a:schemeClr val="tx1"/>
                </a:solidFill>
                <a:latin typeface="+mn-lt"/>
                <a:ea typeface="+mn-ea"/>
                <a:cs typeface="+mn-cs"/>
              </a:defRPr>
            </a:pPr>
            <a:r>
              <a:rPr lang="pl-PL" sz="1200" b="1" i="0" u="none" strike="noStrike" kern="1200" spc="0" baseline="0" dirty="0">
                <a:solidFill>
                  <a:schemeClr val="tx1"/>
                </a:solidFill>
              </a:rPr>
              <a:t>Udział sekcji PKD w przychodach średnich* podmiotów w 1H 2026</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solidFill>
              <a:latin typeface="+mn-lt"/>
              <a:ea typeface="+mn-ea"/>
              <a:cs typeface="+mn-cs"/>
            </a:defRPr>
          </a:pPr>
          <a:endParaRPr lang="pl-PL"/>
        </a:p>
      </c:txPr>
    </c:title>
    <c:autoTitleDeleted val="0"/>
    <c:plotArea>
      <c:layout>
        <c:manualLayout>
          <c:layoutTarget val="inner"/>
          <c:xMode val="edge"/>
          <c:yMode val="edge"/>
          <c:x val="0.30231641680382354"/>
          <c:y val="0.20995625019876457"/>
          <c:w val="0.3248320775516263"/>
          <c:h val="0.50777841862313178"/>
        </c:manualLayout>
      </c:layout>
      <c:pieChart>
        <c:varyColors val="1"/>
        <c:ser>
          <c:idx val="0"/>
          <c:order val="0"/>
          <c:dPt>
            <c:idx val="0"/>
            <c:bubble3D val="0"/>
            <c:spPr>
              <a:solidFill>
                <a:schemeClr val="accent1">
                  <a:shade val="50000"/>
                </a:schemeClr>
              </a:solidFill>
              <a:ln w="19050">
                <a:solidFill>
                  <a:schemeClr val="lt1"/>
                </a:solidFill>
              </a:ln>
              <a:effectLst/>
            </c:spPr>
            <c:extLst>
              <c:ext xmlns:c16="http://schemas.microsoft.com/office/drawing/2014/chart" uri="{C3380CC4-5D6E-409C-BE32-E72D297353CC}">
                <c16:uniqueId val="{00000001-D22E-47B7-B759-A62800B2DDDC}"/>
              </c:ext>
            </c:extLst>
          </c:dPt>
          <c:dPt>
            <c:idx val="1"/>
            <c:bubble3D val="0"/>
            <c:spPr>
              <a:solidFill>
                <a:schemeClr val="accent1">
                  <a:shade val="70000"/>
                </a:schemeClr>
              </a:solidFill>
              <a:ln w="19050">
                <a:solidFill>
                  <a:schemeClr val="lt1"/>
                </a:solidFill>
              </a:ln>
              <a:effectLst/>
            </c:spPr>
            <c:extLst>
              <c:ext xmlns:c16="http://schemas.microsoft.com/office/drawing/2014/chart" uri="{C3380CC4-5D6E-409C-BE32-E72D297353CC}">
                <c16:uniqueId val="{00000003-D22E-47B7-B759-A62800B2DDDC}"/>
              </c:ext>
            </c:extLst>
          </c:dPt>
          <c:dPt>
            <c:idx val="2"/>
            <c:bubble3D val="0"/>
            <c:spPr>
              <a:solidFill>
                <a:schemeClr val="accent1">
                  <a:shade val="90000"/>
                </a:schemeClr>
              </a:solidFill>
              <a:ln w="19050">
                <a:solidFill>
                  <a:schemeClr val="lt1"/>
                </a:solidFill>
              </a:ln>
              <a:effectLst/>
            </c:spPr>
            <c:extLst>
              <c:ext xmlns:c16="http://schemas.microsoft.com/office/drawing/2014/chart" uri="{C3380CC4-5D6E-409C-BE32-E72D297353CC}">
                <c16:uniqueId val="{00000005-D22E-47B7-B759-A62800B2DDDC}"/>
              </c:ext>
            </c:extLst>
          </c:dPt>
          <c:dPt>
            <c:idx val="3"/>
            <c:bubble3D val="0"/>
            <c:spPr>
              <a:solidFill>
                <a:schemeClr val="accent1">
                  <a:tint val="90000"/>
                </a:schemeClr>
              </a:solidFill>
              <a:ln w="19050">
                <a:solidFill>
                  <a:schemeClr val="lt1"/>
                </a:solidFill>
              </a:ln>
              <a:effectLst/>
            </c:spPr>
            <c:extLst>
              <c:ext xmlns:c16="http://schemas.microsoft.com/office/drawing/2014/chart" uri="{C3380CC4-5D6E-409C-BE32-E72D297353CC}">
                <c16:uniqueId val="{00000007-D22E-47B7-B759-A62800B2DDDC}"/>
              </c:ext>
            </c:extLst>
          </c:dPt>
          <c:dPt>
            <c:idx val="4"/>
            <c:bubble3D val="0"/>
            <c:spPr>
              <a:solidFill>
                <a:schemeClr val="accent1">
                  <a:tint val="70000"/>
                </a:schemeClr>
              </a:solidFill>
              <a:ln w="19050">
                <a:solidFill>
                  <a:schemeClr val="lt1"/>
                </a:solidFill>
              </a:ln>
              <a:effectLst/>
            </c:spPr>
            <c:extLst>
              <c:ext xmlns:c16="http://schemas.microsoft.com/office/drawing/2014/chart" uri="{C3380CC4-5D6E-409C-BE32-E72D297353CC}">
                <c16:uniqueId val="{00000009-D22E-47B7-B759-A62800B2DDDC}"/>
              </c:ext>
            </c:extLst>
          </c:dPt>
          <c:dPt>
            <c:idx val="5"/>
            <c:bubble3D val="0"/>
            <c:spPr>
              <a:solidFill>
                <a:schemeClr val="accent1">
                  <a:tint val="50000"/>
                </a:schemeClr>
              </a:solidFill>
              <a:ln w="19050">
                <a:solidFill>
                  <a:schemeClr val="lt1"/>
                </a:solidFill>
              </a:ln>
              <a:effectLst/>
            </c:spPr>
            <c:extLst>
              <c:ext xmlns:c16="http://schemas.microsoft.com/office/drawing/2014/chart" uri="{C3380CC4-5D6E-409C-BE32-E72D297353CC}">
                <c16:uniqueId val="{0000000B-D22E-47B7-B759-A62800B2DDDC}"/>
              </c:ext>
            </c:extLst>
          </c:dPt>
          <c:dLbls>
            <c:dLbl>
              <c:idx val="0"/>
              <c:layout>
                <c:manualLayout>
                  <c:x val="-7.9332886427586444E-2"/>
                  <c:y val="3.8837858791046349E-2"/>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D22E-47B7-B759-A62800B2DDDC}"/>
                </c:ext>
              </c:extLst>
            </c:dLbl>
            <c:dLbl>
              <c:idx val="1"/>
              <c:layout>
                <c:manualLayout>
                  <c:x val="0.18547233156957099"/>
                  <c:y val="-8.7966821922251665E-3"/>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3-D22E-47B7-B759-A62800B2DDDC}"/>
                </c:ext>
              </c:extLst>
            </c:dLbl>
            <c:dLbl>
              <c:idx val="2"/>
              <c:layout>
                <c:manualLayout>
                  <c:x val="-0.13472927332271575"/>
                  <c:y val="9.6836139071206903E-2"/>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5-D22E-47B7-B759-A62800B2DDDC}"/>
                </c:ext>
              </c:extLst>
            </c:dLbl>
            <c:dLbl>
              <c:idx val="3"/>
              <c:layout>
                <c:manualLayout>
                  <c:x val="-8.100589458466273E-2"/>
                  <c:y val="5.2011340476163369E-2"/>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7-D22E-47B7-B759-A62800B2DDDC}"/>
                </c:ext>
              </c:extLst>
            </c:dLbl>
            <c:dLbl>
              <c:idx val="4"/>
              <c:layout>
                <c:manualLayout>
                  <c:x val="-9.0576023665743965E-2"/>
                  <c:y val="1.5567438023732392E-2"/>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9-D22E-47B7-B759-A62800B2DDDC}"/>
                </c:ext>
              </c:extLst>
            </c:dLbl>
            <c:dLbl>
              <c:idx val="5"/>
              <c:layout>
                <c:manualLayout>
                  <c:x val="-0.21448009783367922"/>
                  <c:y val="6.7957699532934082E-2"/>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B-D22E-47B7-B759-A62800B2DDDC}"/>
                </c:ext>
              </c:extLst>
            </c:dLbl>
            <c:spPr>
              <a:solidFill>
                <a:srgbClr val="FFFFFF"/>
              </a:solidFill>
              <a:ln>
                <a:solidFill>
                  <a:srgbClr val="404040">
                    <a:lumMod val="25000"/>
                    <a:lumOff val="75000"/>
                  </a:srgb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pl-PL"/>
              </a:p>
            </c:txPr>
            <c:showLegendKey val="0"/>
            <c:showVal val="0"/>
            <c:showCatName val="1"/>
            <c:showSerName val="0"/>
            <c:showPercent val="1"/>
            <c:showBubbleSize val="0"/>
            <c:separator> </c:separator>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'Slajd 5-6'!$F$4:$F$9</c:f>
              <c:strCache>
                <c:ptCount val="6"/>
                <c:pt idx="0">
                  <c:v>Handel (G)</c:v>
                </c:pt>
                <c:pt idx="1">
                  <c:v>Przemysł (C)</c:v>
                </c:pt>
                <c:pt idx="2">
                  <c:v>Energia (D)</c:v>
                </c:pt>
                <c:pt idx="3">
                  <c:v>Budownictwo (F)</c:v>
                </c:pt>
                <c:pt idx="4">
                  <c:v>Transport (H)</c:v>
                </c:pt>
                <c:pt idx="5">
                  <c:v>Pozostałe</c:v>
                </c:pt>
              </c:strCache>
            </c:strRef>
          </c:cat>
          <c:val>
            <c:numRef>
              <c:f>'Slajd 5-6'!$G$4:$G$9</c:f>
              <c:numCache>
                <c:formatCode>0%</c:formatCode>
                <c:ptCount val="6"/>
                <c:pt idx="0">
                  <c:v>0.36985236442662905</c:v>
                </c:pt>
                <c:pt idx="1">
                  <c:v>0.27845449961984692</c:v>
                </c:pt>
                <c:pt idx="2">
                  <c:v>5.685475846858306E-2</c:v>
                </c:pt>
                <c:pt idx="3">
                  <c:v>5.6654819996862657E-2</c:v>
                </c:pt>
                <c:pt idx="4">
                  <c:v>5.2095751526356419E-2</c:v>
                </c:pt>
                <c:pt idx="5">
                  <c:v>0.18608780596172203</c:v>
                </c:pt>
              </c:numCache>
            </c:numRef>
          </c:val>
          <c:extLst>
            <c:ext xmlns:c16="http://schemas.microsoft.com/office/drawing/2014/chart" uri="{C3380CC4-5D6E-409C-BE32-E72D297353CC}">
              <c16:uniqueId val="{0000000C-D22E-47B7-B759-A62800B2DDDC}"/>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pl-PL"/>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200" b="0" i="0" u="none" strike="noStrike" kern="1200" spc="0" baseline="0">
                <a:solidFill>
                  <a:schemeClr val="tx1"/>
                </a:solidFill>
                <a:latin typeface="+mn-lt"/>
                <a:ea typeface="+mn-ea"/>
                <a:cs typeface="+mn-cs"/>
              </a:defRPr>
            </a:pPr>
            <a:r>
              <a:rPr lang="pl-PL" sz="1200" b="1" i="0" u="none" strike="noStrike" kern="1200" spc="0" baseline="0" dirty="0">
                <a:solidFill>
                  <a:schemeClr val="tx1"/>
                </a:solidFill>
              </a:rPr>
              <a:t>Udział sekcji PKD w przychodach dużych* podmiotów w 1H 2026</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solidFill>
              <a:latin typeface="+mn-lt"/>
              <a:ea typeface="+mn-ea"/>
              <a:cs typeface="+mn-cs"/>
            </a:defRPr>
          </a:pPr>
          <a:endParaRPr lang="pl-PL"/>
        </a:p>
      </c:txPr>
    </c:title>
    <c:autoTitleDeleted val="0"/>
    <c:plotArea>
      <c:layout>
        <c:manualLayout>
          <c:layoutTarget val="inner"/>
          <c:xMode val="edge"/>
          <c:yMode val="edge"/>
          <c:x val="0.30922194811485476"/>
          <c:y val="0.24620370040414058"/>
          <c:w val="0.2930109380104311"/>
          <c:h val="0.59418313427830793"/>
        </c:manualLayout>
      </c:layout>
      <c:pieChart>
        <c:varyColors val="1"/>
        <c:ser>
          <c:idx val="0"/>
          <c:order val="0"/>
          <c:dPt>
            <c:idx val="0"/>
            <c:bubble3D val="0"/>
            <c:spPr>
              <a:solidFill>
                <a:schemeClr val="accent1">
                  <a:shade val="50000"/>
                </a:schemeClr>
              </a:solidFill>
              <a:ln w="19050">
                <a:solidFill>
                  <a:schemeClr val="lt1"/>
                </a:solidFill>
              </a:ln>
              <a:effectLst/>
            </c:spPr>
            <c:extLst>
              <c:ext xmlns:c16="http://schemas.microsoft.com/office/drawing/2014/chart" uri="{C3380CC4-5D6E-409C-BE32-E72D297353CC}">
                <c16:uniqueId val="{00000001-53B8-4DAE-AA9E-CD085FF2B69D}"/>
              </c:ext>
            </c:extLst>
          </c:dPt>
          <c:dPt>
            <c:idx val="1"/>
            <c:bubble3D val="0"/>
            <c:spPr>
              <a:solidFill>
                <a:schemeClr val="accent1">
                  <a:shade val="70000"/>
                </a:schemeClr>
              </a:solidFill>
              <a:ln w="19050">
                <a:solidFill>
                  <a:schemeClr val="lt1"/>
                </a:solidFill>
              </a:ln>
              <a:effectLst/>
            </c:spPr>
            <c:extLst>
              <c:ext xmlns:c16="http://schemas.microsoft.com/office/drawing/2014/chart" uri="{C3380CC4-5D6E-409C-BE32-E72D297353CC}">
                <c16:uniqueId val="{00000003-53B8-4DAE-AA9E-CD085FF2B69D}"/>
              </c:ext>
            </c:extLst>
          </c:dPt>
          <c:dPt>
            <c:idx val="2"/>
            <c:bubble3D val="0"/>
            <c:spPr>
              <a:solidFill>
                <a:schemeClr val="accent1">
                  <a:shade val="90000"/>
                </a:schemeClr>
              </a:solidFill>
              <a:ln w="19050">
                <a:solidFill>
                  <a:schemeClr val="lt1"/>
                </a:solidFill>
              </a:ln>
              <a:effectLst/>
            </c:spPr>
            <c:extLst>
              <c:ext xmlns:c16="http://schemas.microsoft.com/office/drawing/2014/chart" uri="{C3380CC4-5D6E-409C-BE32-E72D297353CC}">
                <c16:uniqueId val="{00000005-53B8-4DAE-AA9E-CD085FF2B69D}"/>
              </c:ext>
            </c:extLst>
          </c:dPt>
          <c:dPt>
            <c:idx val="3"/>
            <c:bubble3D val="0"/>
            <c:spPr>
              <a:solidFill>
                <a:schemeClr val="accent1">
                  <a:tint val="90000"/>
                </a:schemeClr>
              </a:solidFill>
              <a:ln w="19050">
                <a:solidFill>
                  <a:schemeClr val="lt1"/>
                </a:solidFill>
              </a:ln>
              <a:effectLst/>
            </c:spPr>
            <c:extLst>
              <c:ext xmlns:c16="http://schemas.microsoft.com/office/drawing/2014/chart" uri="{C3380CC4-5D6E-409C-BE32-E72D297353CC}">
                <c16:uniqueId val="{00000007-53B8-4DAE-AA9E-CD085FF2B69D}"/>
              </c:ext>
            </c:extLst>
          </c:dPt>
          <c:dPt>
            <c:idx val="4"/>
            <c:bubble3D val="0"/>
            <c:spPr>
              <a:solidFill>
                <a:schemeClr val="accent1">
                  <a:tint val="70000"/>
                </a:schemeClr>
              </a:solidFill>
              <a:ln w="19050">
                <a:solidFill>
                  <a:schemeClr val="lt1"/>
                </a:solidFill>
              </a:ln>
              <a:effectLst/>
            </c:spPr>
            <c:extLst>
              <c:ext xmlns:c16="http://schemas.microsoft.com/office/drawing/2014/chart" uri="{C3380CC4-5D6E-409C-BE32-E72D297353CC}">
                <c16:uniqueId val="{00000009-53B8-4DAE-AA9E-CD085FF2B69D}"/>
              </c:ext>
            </c:extLst>
          </c:dPt>
          <c:dPt>
            <c:idx val="5"/>
            <c:bubble3D val="0"/>
            <c:spPr>
              <a:solidFill>
                <a:schemeClr val="accent1">
                  <a:tint val="50000"/>
                </a:schemeClr>
              </a:solidFill>
              <a:ln w="19050">
                <a:solidFill>
                  <a:schemeClr val="lt1"/>
                </a:solidFill>
              </a:ln>
              <a:effectLst/>
            </c:spPr>
            <c:extLst>
              <c:ext xmlns:c16="http://schemas.microsoft.com/office/drawing/2014/chart" uri="{C3380CC4-5D6E-409C-BE32-E72D297353CC}">
                <c16:uniqueId val="{0000000B-53B8-4DAE-AA9E-CD085FF2B69D}"/>
              </c:ext>
            </c:extLst>
          </c:dPt>
          <c:dLbls>
            <c:dLbl>
              <c:idx val="0"/>
              <c:layout>
                <c:manualLayout>
                  <c:x val="-9.3554346479222283E-2"/>
                  <c:y val="-7.1496252356268858E-2"/>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53B8-4DAE-AA9E-CD085FF2B69D}"/>
                </c:ext>
              </c:extLst>
            </c:dLbl>
            <c:dLbl>
              <c:idx val="1"/>
              <c:layout>
                <c:manualLayout>
                  <c:x val="-0.2088758969506494"/>
                  <c:y val="0.16369294814335617"/>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3-53B8-4DAE-AA9E-CD085FF2B69D}"/>
                </c:ext>
              </c:extLst>
            </c:dLbl>
            <c:dLbl>
              <c:idx val="2"/>
              <c:layout>
                <c:manualLayout>
                  <c:x val="6.1646671848422381E-2"/>
                  <c:y val="-3.7887613633145099E-3"/>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5-53B8-4DAE-AA9E-CD085FF2B69D}"/>
                </c:ext>
              </c:extLst>
            </c:dLbl>
            <c:dLbl>
              <c:idx val="3"/>
              <c:layout>
                <c:manualLayout>
                  <c:x val="5.3142960134275059E-2"/>
                  <c:y val="3.407783659122033E-2"/>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7-53B8-4DAE-AA9E-CD085FF2B69D}"/>
                </c:ext>
              </c:extLst>
            </c:dLbl>
            <c:dLbl>
              <c:idx val="4"/>
              <c:layout>
                <c:manualLayout>
                  <c:x val="2.9932749822581085E-2"/>
                  <c:y val="0.19593739520714606"/>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9-53B8-4DAE-AA9E-CD085FF2B69D}"/>
                </c:ext>
              </c:extLst>
            </c:dLbl>
            <c:dLbl>
              <c:idx val="5"/>
              <c:layout>
                <c:manualLayout>
                  <c:x val="-3.0399107836842389E-2"/>
                  <c:y val="0.23704497629340079"/>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B-53B8-4DAE-AA9E-CD085FF2B69D}"/>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pl-PL"/>
              </a:p>
            </c:txPr>
            <c:showLegendKey val="0"/>
            <c:showVal val="0"/>
            <c:showCatName val="1"/>
            <c:showSerName val="0"/>
            <c:showPercent val="1"/>
            <c:showBubbleSize val="0"/>
            <c:separator> </c:separator>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'Slajd 5-6'!$I$4:$I$9</c:f>
              <c:strCache>
                <c:ptCount val="6"/>
                <c:pt idx="0">
                  <c:v>Przemysł (C)</c:v>
                </c:pt>
                <c:pt idx="1">
                  <c:v>Handel (G)</c:v>
                </c:pt>
                <c:pt idx="2">
                  <c:v>Energia (D)</c:v>
                </c:pt>
                <c:pt idx="3">
                  <c:v>Transport (H)</c:v>
                </c:pt>
                <c:pt idx="4">
                  <c:v>Informacja i komunikacja (J)</c:v>
                </c:pt>
                <c:pt idx="5">
                  <c:v>Pozostałe</c:v>
                </c:pt>
              </c:strCache>
            </c:strRef>
          </c:cat>
          <c:val>
            <c:numRef>
              <c:f>'Slajd 5-6'!$J$4:$J$9</c:f>
              <c:numCache>
                <c:formatCode>0%</c:formatCode>
                <c:ptCount val="6"/>
                <c:pt idx="0">
                  <c:v>0.41013008765010445</c:v>
                </c:pt>
                <c:pt idx="1">
                  <c:v>0.26927105325963197</c:v>
                </c:pt>
                <c:pt idx="2">
                  <c:v>9.0730796008760037E-2</c:v>
                </c:pt>
                <c:pt idx="3">
                  <c:v>4.7646186861191257E-2</c:v>
                </c:pt>
                <c:pt idx="4">
                  <c:v>3.8976422284545183E-2</c:v>
                </c:pt>
                <c:pt idx="5">
                  <c:v>0.14324545393576704</c:v>
                </c:pt>
              </c:numCache>
            </c:numRef>
          </c:val>
          <c:extLst>
            <c:ext xmlns:c16="http://schemas.microsoft.com/office/drawing/2014/chart" uri="{C3380CC4-5D6E-409C-BE32-E72D297353CC}">
              <c16:uniqueId val="{0000000C-53B8-4DAE-AA9E-CD085FF2B69D}"/>
            </c:ext>
          </c:extLst>
        </c:ser>
        <c:dLbls>
          <c:showLegendKey val="0"/>
          <c:showVal val="0"/>
          <c:showCatName val="0"/>
          <c:showSerName val="0"/>
          <c:showPercent val="0"/>
          <c:showBubbleSize val="0"/>
          <c:showLeaderLines val="0"/>
        </c:dLbls>
        <c:firstSliceAng val="15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pl-PL"/>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r>
              <a:rPr lang="pl-PL" dirty="0"/>
              <a:t>Nominalna dynamika przychodów ze sprzedaży </a:t>
            </a:r>
            <a:br>
              <a:rPr lang="pl-PL" dirty="0"/>
            </a:br>
            <a:r>
              <a:rPr lang="pl-PL" dirty="0"/>
              <a:t>w 1H</a:t>
            </a:r>
            <a:r>
              <a:rPr lang="pl-PL" baseline="0" dirty="0"/>
              <a:t> 2026</a:t>
            </a:r>
            <a:r>
              <a:rPr lang="pl-PL" dirty="0"/>
              <a:t> (r/r) </a:t>
            </a:r>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endParaRPr lang="pl-PL"/>
        </a:p>
      </c:txPr>
    </c:title>
    <c:autoTitleDeleted val="0"/>
    <c:plotArea>
      <c:layout>
        <c:manualLayout>
          <c:layoutTarget val="inner"/>
          <c:xMode val="edge"/>
          <c:yMode val="edge"/>
          <c:x val="0.40351456198931446"/>
          <c:y val="0.13743766763868154"/>
          <c:w val="0.42880553158055351"/>
          <c:h val="0.8378031771052965"/>
        </c:manualLayout>
      </c:layout>
      <c:barChart>
        <c:barDir val="bar"/>
        <c:grouping val="clustered"/>
        <c:varyColors val="0"/>
        <c:ser>
          <c:idx val="0"/>
          <c:order val="0"/>
          <c:tx>
            <c:strRef>
              <c:f>'Slajd 8'!$S$16</c:f>
              <c:strCache>
                <c:ptCount val="1"/>
                <c:pt idx="0">
                  <c:v>Dynamika przychodów ze sprzedaży nominalnie (r/r) _x000b_w 1H2026</c:v>
                </c:pt>
              </c:strCache>
            </c:strRef>
          </c:tx>
          <c:spPr>
            <a:solidFill>
              <a:schemeClr val="accent1"/>
            </a:solidFill>
            <a:ln>
              <a:noFill/>
            </a:ln>
            <a:effectLst/>
          </c:spPr>
          <c:invertIfNegative val="0"/>
          <c:dPt>
            <c:idx val="6"/>
            <c:invertIfNegative val="0"/>
            <c:bubble3D val="0"/>
            <c:spPr>
              <a:solidFill>
                <a:schemeClr val="accent2"/>
              </a:solidFill>
              <a:ln>
                <a:noFill/>
              </a:ln>
              <a:effectLst/>
            </c:spPr>
            <c:extLst>
              <c:ext xmlns:c16="http://schemas.microsoft.com/office/drawing/2014/chart" uri="{C3380CC4-5D6E-409C-BE32-E72D297353CC}">
                <c16:uniqueId val="{00000001-8CBC-4B39-A0CA-37F29273880A}"/>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'Slajd 8'!$R$17:$R$33</c:f>
              <c:strCache>
                <c:ptCount val="17"/>
                <c:pt idx="0">
                  <c:v>Rolnictwo (A)</c:v>
                </c:pt>
                <c:pt idx="1">
                  <c:v>Działalność profesjonalna (M)</c:v>
                </c:pt>
                <c:pt idx="2">
                  <c:v>Finanse i ubezpieczenia (K)</c:v>
                </c:pt>
                <c:pt idx="3">
                  <c:v>Budownictwo (F)</c:v>
                </c:pt>
                <c:pt idx="4">
                  <c:v>Przemysł (C)</c:v>
                </c:pt>
                <c:pt idx="5">
                  <c:v>Administracja (N)</c:v>
                </c:pt>
                <c:pt idx="6">
                  <c:v>Sekcje ogółem</c:v>
                </c:pt>
                <c:pt idx="7">
                  <c:v>Hotele i gastronomia (I)</c:v>
                </c:pt>
                <c:pt idx="8">
                  <c:v>Handel (G)</c:v>
                </c:pt>
                <c:pt idx="9">
                  <c:v>Transport (H)</c:v>
                </c:pt>
                <c:pt idx="10">
                  <c:v>Obsługa nieruchomości (L)</c:v>
                </c:pt>
                <c:pt idx="11">
                  <c:v>Informacja i komunikacja (J)</c:v>
                </c:pt>
                <c:pt idx="12">
                  <c:v>Opieka zdrowotna (Q)</c:v>
                </c:pt>
                <c:pt idx="13">
                  <c:v>Energia (D)</c:v>
                </c:pt>
                <c:pt idx="14">
                  <c:v>Gospodarka wodna (E)</c:v>
                </c:pt>
                <c:pt idx="15">
                  <c:v>Pozostałe usługi (S)</c:v>
                </c:pt>
                <c:pt idx="16">
                  <c:v>Górnictwo (B)</c:v>
                </c:pt>
              </c:strCache>
            </c:strRef>
          </c:cat>
          <c:val>
            <c:numRef>
              <c:f>'Slajd 8'!$S$17:$S$33</c:f>
              <c:numCache>
                <c:formatCode>0.0%</c:formatCode>
                <c:ptCount val="17"/>
                <c:pt idx="0">
                  <c:v>-8.8320003764255639E-2</c:v>
                </c:pt>
                <c:pt idx="1">
                  <c:v>-5.8963976244792438E-3</c:v>
                </c:pt>
                <c:pt idx="2">
                  <c:v>3.2121500663850888E-3</c:v>
                </c:pt>
                <c:pt idx="3">
                  <c:v>1.9822626418958933E-2</c:v>
                </c:pt>
                <c:pt idx="4">
                  <c:v>4.3992907812790527E-2</c:v>
                </c:pt>
                <c:pt idx="5">
                  <c:v>4.9394474253630749E-2</c:v>
                </c:pt>
                <c:pt idx="6">
                  <c:v>6.6291731000779563E-2</c:v>
                </c:pt>
                <c:pt idx="7">
                  <c:v>7.4807765927175307E-2</c:v>
                </c:pt>
                <c:pt idx="8">
                  <c:v>7.6491952460986168E-2</c:v>
                </c:pt>
                <c:pt idx="9">
                  <c:v>8.2192511881262531E-2</c:v>
                </c:pt>
                <c:pt idx="10">
                  <c:v>9.1283292633688395E-2</c:v>
                </c:pt>
                <c:pt idx="11">
                  <c:v>0.10481714082799765</c:v>
                </c:pt>
                <c:pt idx="12">
                  <c:v>0.10738601089351452</c:v>
                </c:pt>
                <c:pt idx="13">
                  <c:v>0.11727131019359405</c:v>
                </c:pt>
                <c:pt idx="14">
                  <c:v>0.11974966673575049</c:v>
                </c:pt>
                <c:pt idx="15">
                  <c:v>0.17012040051044264</c:v>
                </c:pt>
                <c:pt idx="16">
                  <c:v>0.22702664610655265</c:v>
                </c:pt>
              </c:numCache>
            </c:numRef>
          </c:val>
          <c:extLst>
            <c:ext xmlns:c16="http://schemas.microsoft.com/office/drawing/2014/chart" uri="{C3380CC4-5D6E-409C-BE32-E72D297353CC}">
              <c16:uniqueId val="{00000000-8CBC-4B39-A0CA-37F29273880A}"/>
            </c:ext>
          </c:extLst>
        </c:ser>
        <c:dLbls>
          <c:showLegendKey val="0"/>
          <c:showVal val="0"/>
          <c:showCatName val="0"/>
          <c:showSerName val="0"/>
          <c:showPercent val="0"/>
          <c:showBubbleSize val="0"/>
        </c:dLbls>
        <c:gapWidth val="100"/>
        <c:axId val="840078367"/>
        <c:axId val="864232911"/>
      </c:barChart>
      <c:catAx>
        <c:axId val="840078367"/>
        <c:scaling>
          <c:orientation val="minMax"/>
        </c:scaling>
        <c:delete val="0"/>
        <c:axPos val="l"/>
        <c:numFmt formatCode="General" sourceLinked="1"/>
        <c:majorTickMark val="none"/>
        <c:minorTickMark val="none"/>
        <c:tickLblPos val="low"/>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l-PL"/>
          </a:p>
        </c:txPr>
        <c:crossAx val="864232911"/>
        <c:crosses val="autoZero"/>
        <c:auto val="1"/>
        <c:lblAlgn val="ctr"/>
        <c:lblOffset val="100"/>
        <c:noMultiLvlLbl val="0"/>
      </c:catAx>
      <c:valAx>
        <c:axId val="864232911"/>
        <c:scaling>
          <c:orientation val="minMax"/>
        </c:scaling>
        <c:delete val="1"/>
        <c:axPos val="b"/>
        <c:numFmt formatCode="0.0%" sourceLinked="1"/>
        <c:majorTickMark val="none"/>
        <c:minorTickMark val="none"/>
        <c:tickLblPos val="nextTo"/>
        <c:crossAx val="84007836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pl-PL"/>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endParaRPr lang="pl-PL"/>
        </a:p>
      </c:txPr>
    </c:title>
    <c:autoTitleDeleted val="0"/>
    <c:plotArea>
      <c:layout/>
      <c:lineChart>
        <c:grouping val="standard"/>
        <c:varyColors val="0"/>
        <c:ser>
          <c:idx val="0"/>
          <c:order val="0"/>
          <c:tx>
            <c:strRef>
              <c:f>'TOTAL H1'!$D$187</c:f>
              <c:strCache>
                <c:ptCount val="1"/>
                <c:pt idx="0">
                  <c:v>Nominalna dynamika przychodów w sektorze przedsiębiorstw 9+ (r/r)</c:v>
                </c:pt>
              </c:strCache>
            </c:strRef>
          </c:tx>
          <c:spPr>
            <a:ln w="19050" cap="rnd">
              <a:solidFill>
                <a:schemeClr val="accent1"/>
              </a:solidFill>
              <a:round/>
            </a:ln>
            <a:effectLst/>
          </c:spPr>
          <c:marker>
            <c:symbol val="none"/>
          </c:marker>
          <c:dLbls>
            <c:dLbl>
              <c:idx val="3"/>
              <c:layout>
                <c:manualLayout>
                  <c:x val="-7.3856749311294767E-2"/>
                  <c:y val="-8.809398231118517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CCE-427F-B67D-01C5297BD26D}"/>
                </c:ext>
              </c:extLst>
            </c:dLbl>
            <c:dLbl>
              <c:idx val="5"/>
              <c:layout>
                <c:manualLayout>
                  <c:x val="-5.2644628099173557E-2"/>
                  <c:y val="-9.391357582861628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CCE-427F-B67D-01C5297BD26D}"/>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l-PL"/>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'TOTAL H1'!$E$186:$M$186</c:f>
              <c:strCache>
                <c:ptCount val="9"/>
                <c:pt idx="0">
                  <c:v>1H 2018</c:v>
                </c:pt>
                <c:pt idx="1">
                  <c:v>1H 2019</c:v>
                </c:pt>
                <c:pt idx="2">
                  <c:v>1H 2020</c:v>
                </c:pt>
                <c:pt idx="3">
                  <c:v>1H 2021</c:v>
                </c:pt>
                <c:pt idx="4">
                  <c:v>1H 2022</c:v>
                </c:pt>
                <c:pt idx="5">
                  <c:v>1H 2023</c:v>
                </c:pt>
                <c:pt idx="6">
                  <c:v>1H 2024</c:v>
                </c:pt>
                <c:pt idx="7">
                  <c:v>1H 2025</c:v>
                </c:pt>
                <c:pt idx="8">
                  <c:v>1H 2026</c:v>
                </c:pt>
              </c:strCache>
            </c:strRef>
          </c:cat>
          <c:val>
            <c:numRef>
              <c:f>'TOTAL H1'!$E$187:$M$187</c:f>
              <c:numCache>
                <c:formatCode>0.0%</c:formatCode>
                <c:ptCount val="9"/>
                <c:pt idx="0">
                  <c:v>5.3133880763698071E-2</c:v>
                </c:pt>
                <c:pt idx="1">
                  <c:v>6.6892638510003266E-2</c:v>
                </c:pt>
                <c:pt idx="2">
                  <c:v>-5.7356092054128172E-2</c:v>
                </c:pt>
                <c:pt idx="3">
                  <c:v>0.18313040027395244</c:v>
                </c:pt>
                <c:pt idx="4">
                  <c:v>0.33598741745415017</c:v>
                </c:pt>
                <c:pt idx="5">
                  <c:v>9.6397678895169925E-2</c:v>
                </c:pt>
                <c:pt idx="6">
                  <c:v>-4.1778094314315783E-2</c:v>
                </c:pt>
                <c:pt idx="7">
                  <c:v>2.5474984735003536E-2</c:v>
                </c:pt>
                <c:pt idx="8">
                  <c:v>6.6291732445797669E-2</c:v>
                </c:pt>
              </c:numCache>
            </c:numRef>
          </c:val>
          <c:smooth val="1"/>
          <c:extLst>
            <c:ext xmlns:c16="http://schemas.microsoft.com/office/drawing/2014/chart" uri="{C3380CC4-5D6E-409C-BE32-E72D297353CC}">
              <c16:uniqueId val="{00000000-ACCE-427F-B67D-01C5297BD26D}"/>
            </c:ext>
          </c:extLst>
        </c:ser>
        <c:dLbls>
          <c:showLegendKey val="0"/>
          <c:showVal val="0"/>
          <c:showCatName val="0"/>
          <c:showSerName val="0"/>
          <c:showPercent val="0"/>
          <c:showBubbleSize val="0"/>
        </c:dLbls>
        <c:smooth val="0"/>
        <c:axId val="1546002336"/>
        <c:axId val="111185424"/>
      </c:lineChart>
      <c:catAx>
        <c:axId val="1546002336"/>
        <c:scaling>
          <c:orientation val="minMax"/>
        </c:scaling>
        <c:delete val="0"/>
        <c:axPos val="b"/>
        <c:numFmt formatCode="General" sourceLinked="1"/>
        <c:majorTickMark val="none"/>
        <c:minorTickMark val="none"/>
        <c:tickLblPos val="low"/>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l-PL"/>
          </a:p>
        </c:txPr>
        <c:crossAx val="111185424"/>
        <c:crosses val="autoZero"/>
        <c:auto val="1"/>
        <c:lblAlgn val="ctr"/>
        <c:lblOffset val="100"/>
        <c:tickLblSkip val="2"/>
        <c:noMultiLvlLbl val="0"/>
      </c:catAx>
      <c:valAx>
        <c:axId val="111185424"/>
        <c:scaling>
          <c:orientation val="minMax"/>
        </c:scaling>
        <c:delete val="1"/>
        <c:axPos val="l"/>
        <c:numFmt formatCode="0.0%" sourceLinked="1"/>
        <c:majorTickMark val="none"/>
        <c:minorTickMark val="none"/>
        <c:tickLblPos val="nextTo"/>
        <c:crossAx val="15460023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pl-PL"/>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r>
              <a:rPr lang="pl-PL" dirty="0"/>
              <a:t>Nominalna dynamika przychodów w 1H</a:t>
            </a:r>
            <a:r>
              <a:rPr lang="pl-PL" baseline="0" dirty="0"/>
              <a:t> </a:t>
            </a:r>
            <a:r>
              <a:rPr lang="pl-PL" dirty="0"/>
              <a:t>2026 (r/r)</a:t>
            </a:r>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endParaRPr lang="pl-PL"/>
        </a:p>
      </c:txPr>
    </c:title>
    <c:autoTitleDeleted val="0"/>
    <c:plotArea>
      <c:layout>
        <c:manualLayout>
          <c:layoutTarget val="inner"/>
          <c:xMode val="edge"/>
          <c:yMode val="edge"/>
          <c:x val="0.23001465850850991"/>
          <c:y val="9.2616597975027151E-2"/>
          <c:w val="0.7405925807790702"/>
          <c:h val="0.8870119907544074"/>
        </c:manualLayout>
      </c:layout>
      <c:barChart>
        <c:barDir val="bar"/>
        <c:grouping val="clustered"/>
        <c:varyColors val="0"/>
        <c:ser>
          <c:idx val="0"/>
          <c:order val="0"/>
          <c:tx>
            <c:strRef>
              <c:f>'Slajd 9'!$M$6</c:f>
              <c:strCache>
                <c:ptCount val="1"/>
                <c:pt idx="0">
                  <c:v>Dynamika przychodów nominalnych r/r w 1H2026</c:v>
                </c:pt>
              </c:strCache>
            </c:strRef>
          </c:tx>
          <c:spPr>
            <a:solidFill>
              <a:schemeClr val="accent1"/>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74C9-4286-915B-1E2BA43DDA8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'Slajd 9'!$L$7:$L$10</c:f>
              <c:strCache>
                <c:ptCount val="4"/>
                <c:pt idx="0">
                  <c:v>Sekcje ogółem</c:v>
                </c:pt>
                <c:pt idx="1">
                  <c:v>Podmioty małe</c:v>
                </c:pt>
                <c:pt idx="2">
                  <c:v>Podmioty średnie</c:v>
                </c:pt>
                <c:pt idx="3">
                  <c:v>Podmioty duże</c:v>
                </c:pt>
              </c:strCache>
            </c:strRef>
          </c:cat>
          <c:val>
            <c:numRef>
              <c:f>'Slajd 9'!$M$7:$M$10</c:f>
              <c:numCache>
                <c:formatCode>0.0%</c:formatCode>
                <c:ptCount val="4"/>
                <c:pt idx="0">
                  <c:v>6.6291731000779563E-2</c:v>
                </c:pt>
                <c:pt idx="1">
                  <c:v>2.765237032326695E-2</c:v>
                </c:pt>
                <c:pt idx="2">
                  <c:v>4.4647077258737511E-2</c:v>
                </c:pt>
                <c:pt idx="3">
                  <c:v>8.3185444844559697E-2</c:v>
                </c:pt>
              </c:numCache>
            </c:numRef>
          </c:val>
          <c:extLst>
            <c:ext xmlns:c16="http://schemas.microsoft.com/office/drawing/2014/chart" uri="{C3380CC4-5D6E-409C-BE32-E72D297353CC}">
              <c16:uniqueId val="{00000000-74C9-4286-915B-1E2BA43DDA8D}"/>
            </c:ext>
          </c:extLst>
        </c:ser>
        <c:dLbls>
          <c:showLegendKey val="0"/>
          <c:showVal val="0"/>
          <c:showCatName val="0"/>
          <c:showSerName val="0"/>
          <c:showPercent val="0"/>
          <c:showBubbleSize val="0"/>
        </c:dLbls>
        <c:gapWidth val="100"/>
        <c:axId val="831749103"/>
        <c:axId val="864115791"/>
      </c:barChart>
      <c:catAx>
        <c:axId val="831749103"/>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l-PL"/>
          </a:p>
        </c:txPr>
        <c:crossAx val="864115791"/>
        <c:crosses val="autoZero"/>
        <c:auto val="1"/>
        <c:lblAlgn val="ctr"/>
        <c:lblOffset val="100"/>
        <c:noMultiLvlLbl val="0"/>
      </c:catAx>
      <c:valAx>
        <c:axId val="864115791"/>
        <c:scaling>
          <c:orientation val="minMax"/>
        </c:scaling>
        <c:delete val="1"/>
        <c:axPos val="b"/>
        <c:numFmt formatCode="0.0%" sourceLinked="1"/>
        <c:majorTickMark val="none"/>
        <c:minorTickMark val="none"/>
        <c:tickLblPos val="nextTo"/>
        <c:crossAx val="83174910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pl-PL"/>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r>
              <a:rPr lang="pl-PL" dirty="0"/>
              <a:t>Nominalna dynamika kosztów operacyjnych w sektorze przedsiębiorstw 9+ (r/r)</a:t>
            </a:r>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endParaRPr lang="pl-PL"/>
        </a:p>
      </c:txPr>
    </c:title>
    <c:autoTitleDeleted val="0"/>
    <c:plotArea>
      <c:layout>
        <c:manualLayout>
          <c:layoutTarget val="inner"/>
          <c:xMode val="edge"/>
          <c:yMode val="edge"/>
          <c:x val="3.5802470440937727E-2"/>
          <c:y val="0.23377920263405863"/>
          <c:w val="0.93958333113091763"/>
          <c:h val="0.62907342221837126"/>
        </c:manualLayout>
      </c:layout>
      <c:lineChart>
        <c:grouping val="standard"/>
        <c:varyColors val="0"/>
        <c:ser>
          <c:idx val="0"/>
          <c:order val="0"/>
          <c:tx>
            <c:strRef>
              <c:f>'Dane 1H'!$P$87</c:f>
              <c:strCache>
                <c:ptCount val="1"/>
                <c:pt idx="0">
                  <c:v>Dynamika kosztów operacyjnych w sekcjach ogółem (r/r)</c:v>
                </c:pt>
              </c:strCache>
            </c:strRef>
          </c:tx>
          <c:spPr>
            <a:ln w="19050" cap="rnd">
              <a:solidFill>
                <a:schemeClr val="accent1"/>
              </a:solidFill>
              <a:round/>
            </a:ln>
            <a:effectLst/>
          </c:spPr>
          <c:marker>
            <c:symbol val="none"/>
          </c:marker>
          <c:dLbls>
            <c:dLbl>
              <c:idx val="3"/>
              <c:layout>
                <c:manualLayout>
                  <c:x val="-4.880324251980328E-2"/>
                  <c:y val="-0.10013467445558569"/>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48D-494C-8CC1-8728FE4C514D}"/>
                </c:ext>
              </c:extLst>
            </c:dLbl>
            <c:dLbl>
              <c:idx val="5"/>
              <c:layout>
                <c:manualLayout>
                  <c:x val="-4.6565588117244719E-2"/>
                  <c:y val="-0.10013467445558569"/>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48D-494C-8CC1-8728FE4C514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pl-PL"/>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'Dane 1H'!$Q$86:$Y$86</c:f>
              <c:strCache>
                <c:ptCount val="9"/>
                <c:pt idx="0">
                  <c:v>1H 2018</c:v>
                </c:pt>
                <c:pt idx="1">
                  <c:v>1H 2019</c:v>
                </c:pt>
                <c:pt idx="2">
                  <c:v>1H 2020</c:v>
                </c:pt>
                <c:pt idx="3">
                  <c:v>1H 2021</c:v>
                </c:pt>
                <c:pt idx="4">
                  <c:v>1H 2022</c:v>
                </c:pt>
                <c:pt idx="5">
                  <c:v>1H 2023</c:v>
                </c:pt>
                <c:pt idx="6">
                  <c:v>1H 2024</c:v>
                </c:pt>
                <c:pt idx="7">
                  <c:v>1H 2025</c:v>
                </c:pt>
                <c:pt idx="8">
                  <c:v>1H 2026</c:v>
                </c:pt>
              </c:strCache>
            </c:strRef>
          </c:cat>
          <c:val>
            <c:numRef>
              <c:f>'Dane 1H'!$Q$87:$Y$87</c:f>
              <c:numCache>
                <c:formatCode>0.0%</c:formatCode>
                <c:ptCount val="9"/>
                <c:pt idx="0">
                  <c:v>5.0523727412097541E-2</c:v>
                </c:pt>
                <c:pt idx="1">
                  <c:v>7.064910281770298E-2</c:v>
                </c:pt>
                <c:pt idx="2">
                  <c:v>-5.6900752022781775E-2</c:v>
                </c:pt>
                <c:pt idx="3">
                  <c:v>0.1685259750362138</c:v>
                </c:pt>
                <c:pt idx="4">
                  <c:v>0.32473229905482492</c:v>
                </c:pt>
                <c:pt idx="5">
                  <c:v>0.10414151713033082</c:v>
                </c:pt>
                <c:pt idx="6">
                  <c:v>-2.9328917084844863E-2</c:v>
                </c:pt>
                <c:pt idx="7">
                  <c:v>2.4424087049727872E-2</c:v>
                </c:pt>
                <c:pt idx="8">
                  <c:v>5.8677934864306058E-2</c:v>
                </c:pt>
              </c:numCache>
            </c:numRef>
          </c:val>
          <c:smooth val="1"/>
          <c:extLst>
            <c:ext xmlns:c16="http://schemas.microsoft.com/office/drawing/2014/chart" uri="{C3380CC4-5D6E-409C-BE32-E72D297353CC}">
              <c16:uniqueId val="{00000000-748D-494C-8CC1-8728FE4C514D}"/>
            </c:ext>
          </c:extLst>
        </c:ser>
        <c:dLbls>
          <c:showLegendKey val="0"/>
          <c:showVal val="0"/>
          <c:showCatName val="0"/>
          <c:showSerName val="0"/>
          <c:showPercent val="0"/>
          <c:showBubbleSize val="0"/>
        </c:dLbls>
        <c:smooth val="0"/>
        <c:axId val="1540883008"/>
        <c:axId val="498834927"/>
      </c:lineChart>
      <c:catAx>
        <c:axId val="1540883008"/>
        <c:scaling>
          <c:orientation val="minMax"/>
        </c:scaling>
        <c:delete val="0"/>
        <c:axPos val="b"/>
        <c:numFmt formatCode="General" sourceLinked="1"/>
        <c:majorTickMark val="none"/>
        <c:minorTickMark val="none"/>
        <c:tickLblPos val="low"/>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l-PL"/>
          </a:p>
        </c:txPr>
        <c:crossAx val="498834927"/>
        <c:crosses val="autoZero"/>
        <c:auto val="1"/>
        <c:lblAlgn val="ctr"/>
        <c:lblOffset val="100"/>
        <c:noMultiLvlLbl val="0"/>
      </c:catAx>
      <c:valAx>
        <c:axId val="498834927"/>
        <c:scaling>
          <c:orientation val="minMax"/>
        </c:scaling>
        <c:delete val="1"/>
        <c:axPos val="l"/>
        <c:numFmt formatCode="0%" sourceLinked="0"/>
        <c:majorTickMark val="none"/>
        <c:minorTickMark val="none"/>
        <c:tickLblPos val="nextTo"/>
        <c:crossAx val="15408830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pl-PL"/>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r>
              <a:rPr lang="pl-PL" sz="1200" b="1" dirty="0"/>
              <a:t>Nominalna dynamika kosztów operacyjnych</a:t>
            </a:r>
            <a:br>
              <a:rPr lang="pl-PL" sz="1200" b="1" dirty="0"/>
            </a:br>
            <a:r>
              <a:rPr lang="pl-PL" sz="1200" b="1" dirty="0"/>
              <a:t>1H 2026 (r/r)</a:t>
            </a:r>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endParaRPr lang="pl-PL"/>
        </a:p>
      </c:txPr>
    </c:title>
    <c:autoTitleDeleted val="0"/>
    <c:plotArea>
      <c:layout>
        <c:manualLayout>
          <c:layoutTarget val="inner"/>
          <c:xMode val="edge"/>
          <c:yMode val="edge"/>
          <c:x val="0.23131249673150672"/>
          <c:y val="0.1386588907760824"/>
          <c:w val="0.73678472521477278"/>
          <c:h val="0.83504509352581746"/>
        </c:manualLayout>
      </c:layout>
      <c:barChart>
        <c:barDir val="bar"/>
        <c:grouping val="clustered"/>
        <c:varyColors val="0"/>
        <c:ser>
          <c:idx val="0"/>
          <c:order val="0"/>
          <c:tx>
            <c:strRef>
              <c:f>'Slajd 10'!$O$24</c:f>
              <c:strCache>
                <c:ptCount val="1"/>
                <c:pt idx="0">
                  <c:v>Dynamika (r/r) kosztów i ich kategorii _x000b_w sekcjach ogółem w 1H2026</c:v>
                </c:pt>
              </c:strCache>
            </c:strRef>
          </c:tx>
          <c:spPr>
            <a:solidFill>
              <a:schemeClr val="accent1"/>
            </a:solidFill>
            <a:ln>
              <a:noFill/>
            </a:ln>
            <a:effectLst/>
          </c:spPr>
          <c:invertIfNegative val="0"/>
          <c:dPt>
            <c:idx val="8"/>
            <c:invertIfNegative val="0"/>
            <c:bubble3D val="0"/>
            <c:spPr>
              <a:solidFill>
                <a:schemeClr val="accent2"/>
              </a:solidFill>
              <a:ln>
                <a:noFill/>
              </a:ln>
              <a:effectLst/>
            </c:spPr>
            <c:extLst>
              <c:ext xmlns:c16="http://schemas.microsoft.com/office/drawing/2014/chart" uri="{C3380CC4-5D6E-409C-BE32-E72D297353CC}">
                <c16:uniqueId val="{00000001-F7F1-4577-82AA-1C74152D7D0A}"/>
              </c:ext>
            </c:extLst>
          </c:dPt>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'Slajd 10'!$N$25:$N$33</c:f>
              <c:strCache>
                <c:ptCount val="9"/>
                <c:pt idx="0">
                  <c:v>Amortyzacja</c:v>
                </c:pt>
                <c:pt idx="1">
                  <c:v>Materiały</c:v>
                </c:pt>
                <c:pt idx="2">
                  <c:v>Energia</c:v>
                </c:pt>
                <c:pt idx="3">
                  <c:v>Uslugi obce</c:v>
                </c:pt>
                <c:pt idx="4">
                  <c:v>Wynagrodzenia</c:v>
                </c:pt>
                <c:pt idx="5">
                  <c:v>Towary</c:v>
                </c:pt>
                <c:pt idx="6">
                  <c:v>Pozostałe</c:v>
                </c:pt>
                <c:pt idx="8">
                  <c:v>Koszty ogółem</c:v>
                </c:pt>
              </c:strCache>
            </c:strRef>
          </c:cat>
          <c:val>
            <c:numRef>
              <c:f>'Slajd 10'!$O$25:$O$33</c:f>
              <c:numCache>
                <c:formatCode>0.0%</c:formatCode>
                <c:ptCount val="9"/>
                <c:pt idx="0">
                  <c:v>4.1610099649928456E-2</c:v>
                </c:pt>
                <c:pt idx="1">
                  <c:v>2.0189706952012498E-2</c:v>
                </c:pt>
                <c:pt idx="2">
                  <c:v>3.6605820030602754E-2</c:v>
                </c:pt>
                <c:pt idx="3">
                  <c:v>7.518045747722546E-2</c:v>
                </c:pt>
                <c:pt idx="4">
                  <c:v>5.7748972753952188E-2</c:v>
                </c:pt>
                <c:pt idx="5">
                  <c:v>7.4151376665299695E-2</c:v>
                </c:pt>
                <c:pt idx="6">
                  <c:v>9.3780117011605491E-2</c:v>
                </c:pt>
                <c:pt idx="8">
                  <c:v>5.8677934864306058E-2</c:v>
                </c:pt>
              </c:numCache>
            </c:numRef>
          </c:val>
          <c:extLst>
            <c:ext xmlns:c16="http://schemas.microsoft.com/office/drawing/2014/chart" uri="{C3380CC4-5D6E-409C-BE32-E72D297353CC}">
              <c16:uniqueId val="{00000000-F7F1-4577-82AA-1C74152D7D0A}"/>
            </c:ext>
          </c:extLst>
        </c:ser>
        <c:dLbls>
          <c:showLegendKey val="0"/>
          <c:showVal val="0"/>
          <c:showCatName val="0"/>
          <c:showSerName val="0"/>
          <c:showPercent val="0"/>
          <c:showBubbleSize val="0"/>
        </c:dLbls>
        <c:gapWidth val="100"/>
        <c:axId val="926483999"/>
        <c:axId val="864215151"/>
      </c:barChart>
      <c:catAx>
        <c:axId val="926483999"/>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l-PL"/>
          </a:p>
        </c:txPr>
        <c:crossAx val="864215151"/>
        <c:crosses val="autoZero"/>
        <c:auto val="1"/>
        <c:lblAlgn val="ctr"/>
        <c:lblOffset val="100"/>
        <c:noMultiLvlLbl val="0"/>
      </c:catAx>
      <c:valAx>
        <c:axId val="864215151"/>
        <c:scaling>
          <c:orientation val="minMax"/>
        </c:scaling>
        <c:delete val="1"/>
        <c:axPos val="b"/>
        <c:numFmt formatCode="0.0%" sourceLinked="1"/>
        <c:majorTickMark val="none"/>
        <c:minorTickMark val="none"/>
        <c:tickLblPos val="nextTo"/>
        <c:crossAx val="92648399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pl-PL"/>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r>
              <a:rPr lang="pl-PL" sz="1200" b="1" dirty="0"/>
              <a:t>Struktura kosztów rodzajowych </a:t>
            </a:r>
            <a:br>
              <a:rPr lang="pl-PL" sz="1200" b="1" dirty="0"/>
            </a:br>
            <a:r>
              <a:rPr lang="pl-PL" sz="1200" b="1" dirty="0"/>
              <a:t>w</a:t>
            </a:r>
            <a:r>
              <a:rPr lang="pl-PL" sz="1200" b="1" baseline="0" dirty="0"/>
              <a:t> sektorze przedsiębiorstw 9+</a:t>
            </a:r>
            <a:endParaRPr lang="pl-PL" sz="1200" b="1" dirty="0"/>
          </a:p>
        </c:rich>
      </c:tx>
      <c:layout>
        <c:manualLayout>
          <c:xMode val="edge"/>
          <c:yMode val="edge"/>
          <c:x val="0.30752061075353138"/>
          <c:y val="1.904761497812453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endParaRPr lang="pl-PL"/>
        </a:p>
      </c:txPr>
    </c:title>
    <c:autoTitleDeleted val="0"/>
    <c:plotArea>
      <c:layout>
        <c:manualLayout>
          <c:layoutTarget val="inner"/>
          <c:xMode val="edge"/>
          <c:yMode val="edge"/>
          <c:x val="0.11359703331926249"/>
          <c:y val="0.18453396279963472"/>
          <c:w val="0.62260139945195292"/>
          <c:h val="0.75960143966228366"/>
        </c:manualLayout>
      </c:layout>
      <c:barChart>
        <c:barDir val="col"/>
        <c:grouping val="percentStacked"/>
        <c:varyColors val="0"/>
        <c:ser>
          <c:idx val="0"/>
          <c:order val="0"/>
          <c:tx>
            <c:strRef>
              <c:f>'TOTAL H1'!$Y$92</c:f>
              <c:strCache>
                <c:ptCount val="1"/>
                <c:pt idx="0">
                  <c:v>Towary</c:v>
                </c:pt>
              </c:strCache>
            </c:strRef>
          </c:tx>
          <c:spPr>
            <a:solidFill>
              <a:schemeClr val="accent1">
                <a:shade val="47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'TOTAL H1'!$Z$91:$AB$91</c:f>
              <c:strCache>
                <c:ptCount val="3"/>
                <c:pt idx="0">
                  <c:v>1H 2008</c:v>
                </c:pt>
                <c:pt idx="1">
                  <c:v>1H 2019</c:v>
                </c:pt>
                <c:pt idx="2">
                  <c:v>1H 2026</c:v>
                </c:pt>
              </c:strCache>
            </c:strRef>
          </c:cat>
          <c:val>
            <c:numRef>
              <c:f>'TOTAL H1'!$Z$92:$AB$92</c:f>
              <c:numCache>
                <c:formatCode>0.0%</c:formatCode>
                <c:ptCount val="3"/>
                <c:pt idx="0">
                  <c:v>0.37398014002302682</c:v>
                </c:pt>
                <c:pt idx="1">
                  <c:v>0.3629715791752095</c:v>
                </c:pt>
                <c:pt idx="2">
                  <c:v>0.34689291763775476</c:v>
                </c:pt>
              </c:numCache>
            </c:numRef>
          </c:val>
          <c:extLst>
            <c:ext xmlns:c16="http://schemas.microsoft.com/office/drawing/2014/chart" uri="{C3380CC4-5D6E-409C-BE32-E72D297353CC}">
              <c16:uniqueId val="{00000000-91A5-4B12-8092-CB7BB26DFBDE}"/>
            </c:ext>
          </c:extLst>
        </c:ser>
        <c:ser>
          <c:idx val="1"/>
          <c:order val="1"/>
          <c:tx>
            <c:strRef>
              <c:f>'TOTAL H1'!$Y$93</c:f>
              <c:strCache>
                <c:ptCount val="1"/>
                <c:pt idx="0">
                  <c:v>Materiały</c:v>
                </c:pt>
              </c:strCache>
            </c:strRef>
          </c:tx>
          <c:spPr>
            <a:solidFill>
              <a:schemeClr val="accent1">
                <a:shade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'TOTAL H1'!$Z$91:$AB$91</c:f>
              <c:strCache>
                <c:ptCount val="3"/>
                <c:pt idx="0">
                  <c:v>1H 2008</c:v>
                </c:pt>
                <c:pt idx="1">
                  <c:v>1H 2019</c:v>
                </c:pt>
                <c:pt idx="2">
                  <c:v>1H 2026</c:v>
                </c:pt>
              </c:strCache>
            </c:strRef>
          </c:cat>
          <c:val>
            <c:numRef>
              <c:f>'TOTAL H1'!$Z$93:$AB$93</c:f>
              <c:numCache>
                <c:formatCode>0.0%</c:formatCode>
                <c:ptCount val="3"/>
                <c:pt idx="0">
                  <c:v>0.26344088622470618</c:v>
                </c:pt>
                <c:pt idx="1">
                  <c:v>0.24698346523745623</c:v>
                </c:pt>
                <c:pt idx="2">
                  <c:v>0.22757073905333153</c:v>
                </c:pt>
              </c:numCache>
            </c:numRef>
          </c:val>
          <c:extLst>
            <c:ext xmlns:c16="http://schemas.microsoft.com/office/drawing/2014/chart" uri="{C3380CC4-5D6E-409C-BE32-E72D297353CC}">
              <c16:uniqueId val="{00000001-91A5-4B12-8092-CB7BB26DFBDE}"/>
            </c:ext>
          </c:extLst>
        </c:ser>
        <c:ser>
          <c:idx val="2"/>
          <c:order val="2"/>
          <c:tx>
            <c:strRef>
              <c:f>'TOTAL H1'!$Y$94</c:f>
              <c:strCache>
                <c:ptCount val="1"/>
                <c:pt idx="0">
                  <c:v>Usługi Obce</c:v>
                </c:pt>
              </c:strCache>
            </c:strRef>
          </c:tx>
          <c:spPr>
            <a:solidFill>
              <a:schemeClr val="accent1">
                <a:shade val="82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'TOTAL H1'!$Z$91:$AB$91</c:f>
              <c:strCache>
                <c:ptCount val="3"/>
                <c:pt idx="0">
                  <c:v>1H 2008</c:v>
                </c:pt>
                <c:pt idx="1">
                  <c:v>1H 2019</c:v>
                </c:pt>
                <c:pt idx="2">
                  <c:v>1H 2026</c:v>
                </c:pt>
              </c:strCache>
            </c:strRef>
          </c:cat>
          <c:val>
            <c:numRef>
              <c:f>'TOTAL H1'!$Z$94:$AB$94</c:f>
              <c:numCache>
                <c:formatCode>0.0%</c:formatCode>
                <c:ptCount val="3"/>
                <c:pt idx="0">
                  <c:v>0.14321506839343826</c:v>
                </c:pt>
                <c:pt idx="1">
                  <c:v>0.16750158671045862</c:v>
                </c:pt>
                <c:pt idx="2">
                  <c:v>0.16929724024432302</c:v>
                </c:pt>
              </c:numCache>
            </c:numRef>
          </c:val>
          <c:extLst>
            <c:ext xmlns:c16="http://schemas.microsoft.com/office/drawing/2014/chart" uri="{C3380CC4-5D6E-409C-BE32-E72D297353CC}">
              <c16:uniqueId val="{00000002-91A5-4B12-8092-CB7BB26DFBDE}"/>
            </c:ext>
          </c:extLst>
        </c:ser>
        <c:ser>
          <c:idx val="3"/>
          <c:order val="3"/>
          <c:tx>
            <c:strRef>
              <c:f>'TOTAL H1'!$Y$95</c:f>
              <c:strCache>
                <c:ptCount val="1"/>
                <c:pt idx="0">
                  <c:v>Wynagrodzenia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'TOTAL H1'!$Z$91:$AB$91</c:f>
              <c:strCache>
                <c:ptCount val="3"/>
                <c:pt idx="0">
                  <c:v>1H 2008</c:v>
                </c:pt>
                <c:pt idx="1">
                  <c:v>1H 2019</c:v>
                </c:pt>
                <c:pt idx="2">
                  <c:v>1H 2026</c:v>
                </c:pt>
              </c:strCache>
            </c:strRef>
          </c:cat>
          <c:val>
            <c:numRef>
              <c:f>'TOTAL H1'!$Z$95:$AB$95</c:f>
              <c:numCache>
                <c:formatCode>0.0%</c:formatCode>
                <c:ptCount val="3"/>
                <c:pt idx="0">
                  <c:v>0.11384302170853586</c:v>
                </c:pt>
                <c:pt idx="1">
                  <c:v>0.12586239289476414</c:v>
                </c:pt>
                <c:pt idx="2">
                  <c:v>0.14404516884836038</c:v>
                </c:pt>
              </c:numCache>
            </c:numRef>
          </c:val>
          <c:extLst>
            <c:ext xmlns:c16="http://schemas.microsoft.com/office/drawing/2014/chart" uri="{C3380CC4-5D6E-409C-BE32-E72D297353CC}">
              <c16:uniqueId val="{00000003-91A5-4B12-8092-CB7BB26DFBDE}"/>
            </c:ext>
          </c:extLst>
        </c:ser>
        <c:ser>
          <c:idx val="4"/>
          <c:order val="4"/>
          <c:tx>
            <c:strRef>
              <c:f>'TOTAL H1'!$Y$96</c:f>
              <c:strCache>
                <c:ptCount val="1"/>
                <c:pt idx="0">
                  <c:v>Pozostałe</c:v>
                </c:pt>
              </c:strCache>
            </c:strRef>
          </c:tx>
          <c:spPr>
            <a:solidFill>
              <a:schemeClr val="accent1">
                <a:tint val="83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'TOTAL H1'!$Z$91:$AB$91</c:f>
              <c:strCache>
                <c:ptCount val="3"/>
                <c:pt idx="0">
                  <c:v>1H 2008</c:v>
                </c:pt>
                <c:pt idx="1">
                  <c:v>1H 2019</c:v>
                </c:pt>
                <c:pt idx="2">
                  <c:v>1H 2026</c:v>
                </c:pt>
              </c:strCache>
            </c:strRef>
          </c:cat>
          <c:val>
            <c:numRef>
              <c:f>'TOTAL H1'!$Z$96:$AB$96</c:f>
              <c:numCache>
                <c:formatCode>0.0%</c:formatCode>
                <c:ptCount val="3"/>
                <c:pt idx="0">
                  <c:v>5.4892849127081887E-2</c:v>
                </c:pt>
                <c:pt idx="1">
                  <c:v>4.8539149133636182E-2</c:v>
                </c:pt>
                <c:pt idx="2">
                  <c:v>6.2818449959219355E-2</c:v>
                </c:pt>
              </c:numCache>
            </c:numRef>
          </c:val>
          <c:extLst>
            <c:ext xmlns:c16="http://schemas.microsoft.com/office/drawing/2014/chart" uri="{C3380CC4-5D6E-409C-BE32-E72D297353CC}">
              <c16:uniqueId val="{00000004-91A5-4B12-8092-CB7BB26DFBDE}"/>
            </c:ext>
          </c:extLst>
        </c:ser>
        <c:ser>
          <c:idx val="5"/>
          <c:order val="5"/>
          <c:tx>
            <c:strRef>
              <c:f>'TOTAL H1'!$Y$97</c:f>
              <c:strCache>
                <c:ptCount val="1"/>
                <c:pt idx="0">
                  <c:v>Amortyzacja</c:v>
                </c:pt>
              </c:strCache>
            </c:strRef>
          </c:tx>
          <c:spPr>
            <a:solidFill>
              <a:schemeClr val="accent1">
                <a:tint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'TOTAL H1'!$Z$91:$AB$91</c:f>
              <c:strCache>
                <c:ptCount val="3"/>
                <c:pt idx="0">
                  <c:v>1H 2008</c:v>
                </c:pt>
                <c:pt idx="1">
                  <c:v>1H 2019</c:v>
                </c:pt>
                <c:pt idx="2">
                  <c:v>1H 2026</c:v>
                </c:pt>
              </c:strCache>
            </c:strRef>
          </c:cat>
          <c:val>
            <c:numRef>
              <c:f>'TOTAL H1'!$Z$97:$AB$97</c:f>
              <c:numCache>
                <c:formatCode>0.0%</c:formatCode>
                <c:ptCount val="3"/>
                <c:pt idx="0">
                  <c:v>3.309453128030216E-2</c:v>
                </c:pt>
                <c:pt idx="1">
                  <c:v>3.4993746002349863E-2</c:v>
                </c:pt>
                <c:pt idx="2">
                  <c:v>3.0923802712146408E-2</c:v>
                </c:pt>
              </c:numCache>
            </c:numRef>
          </c:val>
          <c:extLst>
            <c:ext xmlns:c16="http://schemas.microsoft.com/office/drawing/2014/chart" uri="{C3380CC4-5D6E-409C-BE32-E72D297353CC}">
              <c16:uniqueId val="{00000005-91A5-4B12-8092-CB7BB26DFBDE}"/>
            </c:ext>
          </c:extLst>
        </c:ser>
        <c:ser>
          <c:idx val="6"/>
          <c:order val="6"/>
          <c:tx>
            <c:strRef>
              <c:f>'TOTAL H1'!$Y$98</c:f>
              <c:strCache>
                <c:ptCount val="1"/>
                <c:pt idx="0">
                  <c:v>Energia</c:v>
                </c:pt>
              </c:strCache>
            </c:strRef>
          </c:tx>
          <c:spPr>
            <a:solidFill>
              <a:schemeClr val="accent1">
                <a:tint val="4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pl-PL"/>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'TOTAL H1'!$Z$91:$AB$91</c:f>
              <c:strCache>
                <c:ptCount val="3"/>
                <c:pt idx="0">
                  <c:v>1H 2008</c:v>
                </c:pt>
                <c:pt idx="1">
                  <c:v>1H 2019</c:v>
                </c:pt>
                <c:pt idx="2">
                  <c:v>1H 2026</c:v>
                </c:pt>
              </c:strCache>
            </c:strRef>
          </c:cat>
          <c:val>
            <c:numRef>
              <c:f>'TOTAL H1'!$Z$98:$AB$98</c:f>
              <c:numCache>
                <c:formatCode>0.0%</c:formatCode>
                <c:ptCount val="3"/>
                <c:pt idx="0">
                  <c:v>1.75335032429089E-2</c:v>
                </c:pt>
                <c:pt idx="1">
                  <c:v>1.3148080846125476E-2</c:v>
                </c:pt>
                <c:pt idx="2">
                  <c:v>1.845168154486472E-2</c:v>
                </c:pt>
              </c:numCache>
            </c:numRef>
          </c:val>
          <c:extLst>
            <c:ext xmlns:c16="http://schemas.microsoft.com/office/drawing/2014/chart" uri="{C3380CC4-5D6E-409C-BE32-E72D297353CC}">
              <c16:uniqueId val="{00000006-91A5-4B12-8092-CB7BB26DFBDE}"/>
            </c:ext>
          </c:extLst>
        </c:ser>
        <c:dLbls>
          <c:showLegendKey val="0"/>
          <c:showVal val="0"/>
          <c:showCatName val="0"/>
          <c:showSerName val="0"/>
          <c:showPercent val="0"/>
          <c:showBubbleSize val="0"/>
        </c:dLbls>
        <c:gapWidth val="100"/>
        <c:overlap val="100"/>
        <c:axId val="1849780575"/>
        <c:axId val="904293840"/>
      </c:barChart>
      <c:catAx>
        <c:axId val="1849780575"/>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l-PL"/>
          </a:p>
        </c:txPr>
        <c:crossAx val="904293840"/>
        <c:crosses val="autoZero"/>
        <c:auto val="1"/>
        <c:lblAlgn val="ctr"/>
        <c:lblOffset val="100"/>
        <c:noMultiLvlLbl val="0"/>
      </c:catAx>
      <c:valAx>
        <c:axId val="904293840"/>
        <c:scaling>
          <c:orientation val="minMax"/>
        </c:scaling>
        <c:delete val="1"/>
        <c:axPos val="l"/>
        <c:numFmt formatCode="0%" sourceLinked="1"/>
        <c:majorTickMark val="none"/>
        <c:minorTickMark val="none"/>
        <c:tickLblPos val="nextTo"/>
        <c:crossAx val="1849780575"/>
        <c:crosses val="autoZero"/>
        <c:crossBetween val="between"/>
      </c:valAx>
      <c:spPr>
        <a:noFill/>
        <a:ln>
          <a:noFill/>
        </a:ln>
        <a:effectLst/>
      </c:spPr>
    </c:plotArea>
    <c:legend>
      <c:legendPos val="r"/>
      <c:layout>
        <c:manualLayout>
          <c:xMode val="edge"/>
          <c:yMode val="edge"/>
          <c:x val="0.74403876382672085"/>
          <c:y val="0.14179355276247738"/>
          <c:w val="0.23817699654763072"/>
          <c:h val="0.81309957975299885"/>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l-PL"/>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pl-PL"/>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r>
              <a:rPr lang="pl-PL" sz="1200" b="1" dirty="0"/>
              <a:t>Dynamika zatrudnienie</a:t>
            </a:r>
            <a:r>
              <a:rPr lang="en-US" sz="1200" b="1" dirty="0"/>
              <a:t> w </a:t>
            </a:r>
            <a:r>
              <a:rPr lang="pl-PL" sz="1200" b="1" dirty="0"/>
              <a:t>sektorze przedsiębiorstw</a:t>
            </a:r>
            <a:r>
              <a:rPr lang="en-US" sz="1200" b="1" dirty="0"/>
              <a:t> (</a:t>
            </a:r>
            <a:r>
              <a:rPr lang="pl-PL" sz="1200" b="1" dirty="0"/>
              <a:t>r/r</a:t>
            </a:r>
            <a:r>
              <a:rPr lang="pl-PL" sz="1200" b="1" baseline="0" dirty="0"/>
              <a:t>, %)</a:t>
            </a:r>
            <a:endParaRPr lang="en-US" sz="1200" b="1" dirty="0"/>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0"/>
          <c:order val="0"/>
          <c:tx>
            <c:strRef>
              <c:f>Arkusz22!$AH$114</c:f>
              <c:strCache>
                <c:ptCount val="1"/>
                <c:pt idx="0">
                  <c:v>pracujący w sektorze (w os.)</c:v>
                </c:pt>
              </c:strCache>
            </c:strRef>
          </c:tx>
          <c:spPr>
            <a:ln w="19050" cap="rnd">
              <a:solidFill>
                <a:schemeClr val="accent1"/>
              </a:solidFill>
              <a:round/>
            </a:ln>
            <a:effectLst/>
          </c:spPr>
          <c:marker>
            <c:symbol val="none"/>
          </c:marker>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l-PL"/>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Arkusz22!$AI$113:$AQ$113</c:f>
              <c:strCache>
                <c:ptCount val="9"/>
                <c:pt idx="0">
                  <c:v>1H 2018</c:v>
                </c:pt>
                <c:pt idx="1">
                  <c:v>1H 2019</c:v>
                </c:pt>
                <c:pt idx="2">
                  <c:v>1H 2020</c:v>
                </c:pt>
                <c:pt idx="3">
                  <c:v>1H 2021</c:v>
                </c:pt>
                <c:pt idx="4">
                  <c:v>1H 2022</c:v>
                </c:pt>
                <c:pt idx="5">
                  <c:v>1H 2023</c:v>
                </c:pt>
                <c:pt idx="6">
                  <c:v>1H 2024</c:v>
                </c:pt>
                <c:pt idx="7">
                  <c:v>1H 2025</c:v>
                </c:pt>
                <c:pt idx="8">
                  <c:v>1H 2026</c:v>
                </c:pt>
              </c:strCache>
            </c:strRef>
          </c:cat>
          <c:val>
            <c:numRef>
              <c:f>Arkusz22!$AI$114:$AQ$114</c:f>
              <c:numCache>
                <c:formatCode>0.0%</c:formatCode>
                <c:ptCount val="9"/>
                <c:pt idx="0">
                  <c:v>1.0983573614027797E-2</c:v>
                </c:pt>
                <c:pt idx="1">
                  <c:v>3.3900402470021795E-4</c:v>
                </c:pt>
                <c:pt idx="2">
                  <c:v>-1.5047233368321034E-2</c:v>
                </c:pt>
                <c:pt idx="3">
                  <c:v>8.4719297292348283E-3</c:v>
                </c:pt>
                <c:pt idx="4">
                  <c:v>1.4595246915387161E-2</c:v>
                </c:pt>
                <c:pt idx="5">
                  <c:v>1.6919428153206573E-2</c:v>
                </c:pt>
                <c:pt idx="6">
                  <c:v>3.0875485439174621E-3</c:v>
                </c:pt>
                <c:pt idx="7">
                  <c:v>7.7425791051421999E-3</c:v>
                </c:pt>
                <c:pt idx="8">
                  <c:v>-2.2732342884599355E-3</c:v>
                </c:pt>
              </c:numCache>
            </c:numRef>
          </c:val>
          <c:smooth val="1"/>
          <c:extLst>
            <c:ext xmlns:c16="http://schemas.microsoft.com/office/drawing/2014/chart" uri="{C3380CC4-5D6E-409C-BE32-E72D297353CC}">
              <c16:uniqueId val="{00000000-AF58-4348-9E0B-872640050D9B}"/>
            </c:ext>
          </c:extLst>
        </c:ser>
        <c:dLbls>
          <c:showLegendKey val="0"/>
          <c:showVal val="0"/>
          <c:showCatName val="0"/>
          <c:showSerName val="0"/>
          <c:showPercent val="0"/>
          <c:showBubbleSize val="0"/>
        </c:dLbls>
        <c:smooth val="0"/>
        <c:axId val="1746383487"/>
        <c:axId val="111308304"/>
      </c:lineChart>
      <c:catAx>
        <c:axId val="1746383487"/>
        <c:scaling>
          <c:orientation val="minMax"/>
        </c:scaling>
        <c:delete val="0"/>
        <c:axPos val="b"/>
        <c:numFmt formatCode="General" sourceLinked="1"/>
        <c:majorTickMark val="none"/>
        <c:minorTickMark val="none"/>
        <c:tickLblPos val="low"/>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l-PL"/>
          </a:p>
        </c:txPr>
        <c:crossAx val="111308304"/>
        <c:crosses val="autoZero"/>
        <c:auto val="1"/>
        <c:lblAlgn val="ctr"/>
        <c:lblOffset val="100"/>
        <c:noMultiLvlLbl val="0"/>
      </c:catAx>
      <c:valAx>
        <c:axId val="111308304"/>
        <c:scaling>
          <c:orientation val="minMax"/>
        </c:scaling>
        <c:delete val="1"/>
        <c:axPos val="l"/>
        <c:numFmt formatCode="0.0%" sourceLinked="1"/>
        <c:majorTickMark val="none"/>
        <c:minorTickMark val="none"/>
        <c:tickLblPos val="nextTo"/>
        <c:crossAx val="174638348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pl-PL"/>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r>
              <a:rPr lang="pl-PL" sz="1200" dirty="0"/>
              <a:t>Nominalna dynamika kosztów operacyjnych </a:t>
            </a:r>
            <a:br>
              <a:rPr lang="pl-PL" sz="1200" dirty="0"/>
            </a:br>
            <a:r>
              <a:rPr lang="pl-PL" sz="1200" dirty="0"/>
              <a:t>w 1H 2026 (r/r)</a:t>
            </a:r>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endParaRPr lang="pl-PL"/>
        </a:p>
      </c:txPr>
    </c:title>
    <c:autoTitleDeleted val="0"/>
    <c:plotArea>
      <c:layout>
        <c:manualLayout>
          <c:layoutTarget val="inner"/>
          <c:xMode val="edge"/>
          <c:yMode val="edge"/>
          <c:x val="0.38506370132065137"/>
          <c:y val="0.12049082219131035"/>
          <c:w val="0.60924267652246122"/>
          <c:h val="0.86287183475365958"/>
        </c:manualLayout>
      </c:layout>
      <c:barChart>
        <c:barDir val="bar"/>
        <c:grouping val="clustered"/>
        <c:varyColors val="0"/>
        <c:ser>
          <c:idx val="0"/>
          <c:order val="0"/>
          <c:tx>
            <c:strRef>
              <c:f>'Slajd 11'!$S$5</c:f>
              <c:strCache>
                <c:ptCount val="1"/>
                <c:pt idx="0">
                  <c:v>Dynamika (r/r) kosztów ogółem w 1H2026</c:v>
                </c:pt>
              </c:strCache>
            </c:strRef>
          </c:tx>
          <c:spPr>
            <a:solidFill>
              <a:schemeClr val="accent1"/>
            </a:solidFill>
            <a:ln>
              <a:noFill/>
            </a:ln>
            <a:effectLst/>
          </c:spPr>
          <c:invertIfNegative val="0"/>
          <c:dPt>
            <c:idx val="6"/>
            <c:invertIfNegative val="0"/>
            <c:bubble3D val="0"/>
            <c:spPr>
              <a:solidFill>
                <a:schemeClr val="accent2"/>
              </a:solidFill>
              <a:ln>
                <a:noFill/>
              </a:ln>
              <a:effectLst/>
            </c:spPr>
            <c:extLst>
              <c:ext xmlns:c16="http://schemas.microsoft.com/office/drawing/2014/chart" uri="{C3380CC4-5D6E-409C-BE32-E72D297353CC}">
                <c16:uniqueId val="{00000001-E2BE-4EA2-9AA3-850B29A7BF0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'Slajd 11'!$R$6:$R$22</c:f>
              <c:strCache>
                <c:ptCount val="17"/>
                <c:pt idx="0">
                  <c:v>Rolnictwo (A)</c:v>
                </c:pt>
                <c:pt idx="1">
                  <c:v>Działalność profesjonalna (M)</c:v>
                </c:pt>
                <c:pt idx="2">
                  <c:v>Finanse i ubezpieczenia (K)</c:v>
                </c:pt>
                <c:pt idx="3">
                  <c:v>Budownictwo (F)</c:v>
                </c:pt>
                <c:pt idx="4">
                  <c:v>Przemysł (C)</c:v>
                </c:pt>
                <c:pt idx="5">
                  <c:v>Administracja (N)</c:v>
                </c:pt>
                <c:pt idx="6">
                  <c:v>Sekcje ogółem</c:v>
                </c:pt>
                <c:pt idx="7">
                  <c:v>Górnictwo (B)</c:v>
                </c:pt>
                <c:pt idx="8">
                  <c:v>Handel (G)</c:v>
                </c:pt>
                <c:pt idx="9">
                  <c:v>Transport (H)</c:v>
                </c:pt>
                <c:pt idx="10">
                  <c:v>Hotele i gastronomia (I)</c:v>
                </c:pt>
                <c:pt idx="11">
                  <c:v>Informacja i komunikacja (J)</c:v>
                </c:pt>
                <c:pt idx="12">
                  <c:v>Obsługa nieruchomości (L)</c:v>
                </c:pt>
                <c:pt idx="13">
                  <c:v>Opieka zdrowotna (Q)</c:v>
                </c:pt>
                <c:pt idx="14">
                  <c:v>Gospodarka wodna (E)</c:v>
                </c:pt>
                <c:pt idx="15">
                  <c:v>Energia (D)</c:v>
                </c:pt>
                <c:pt idx="16">
                  <c:v>Pozostałe usługi (S)</c:v>
                </c:pt>
              </c:strCache>
            </c:strRef>
          </c:cat>
          <c:val>
            <c:numRef>
              <c:f>'Slajd 11'!$S$6:$S$22</c:f>
              <c:numCache>
                <c:formatCode>0.0%</c:formatCode>
                <c:ptCount val="17"/>
                <c:pt idx="0">
                  <c:v>-6.5447457105006879E-2</c:v>
                </c:pt>
                <c:pt idx="1">
                  <c:v>-3.1045072213715219E-2</c:v>
                </c:pt>
                <c:pt idx="2">
                  <c:v>-8.7064607762443735E-4</c:v>
                </c:pt>
                <c:pt idx="3">
                  <c:v>1.970910362513778E-2</c:v>
                </c:pt>
                <c:pt idx="4">
                  <c:v>3.1463192480506663E-2</c:v>
                </c:pt>
                <c:pt idx="5">
                  <c:v>5.2167810392801606E-2</c:v>
                </c:pt>
                <c:pt idx="6">
                  <c:v>5.8677933249199343E-2</c:v>
                </c:pt>
                <c:pt idx="7">
                  <c:v>7.3389957762175273E-2</c:v>
                </c:pt>
                <c:pt idx="8">
                  <c:v>7.3691758149309949E-2</c:v>
                </c:pt>
                <c:pt idx="9">
                  <c:v>7.6641448659074962E-2</c:v>
                </c:pt>
                <c:pt idx="10">
                  <c:v>7.9832763263084194E-2</c:v>
                </c:pt>
                <c:pt idx="11">
                  <c:v>8.983560508016919E-2</c:v>
                </c:pt>
                <c:pt idx="12">
                  <c:v>9.5716000872588802E-2</c:v>
                </c:pt>
                <c:pt idx="13">
                  <c:v>0.10819653624723213</c:v>
                </c:pt>
                <c:pt idx="14">
                  <c:v>0.12587634338349907</c:v>
                </c:pt>
                <c:pt idx="15">
                  <c:v>0.12780065258610929</c:v>
                </c:pt>
                <c:pt idx="16">
                  <c:v>0.17913596861724801</c:v>
                </c:pt>
              </c:numCache>
            </c:numRef>
          </c:val>
          <c:extLst>
            <c:ext xmlns:c16="http://schemas.microsoft.com/office/drawing/2014/chart" uri="{C3380CC4-5D6E-409C-BE32-E72D297353CC}">
              <c16:uniqueId val="{00000000-E2BE-4EA2-9AA3-850B29A7BF0F}"/>
            </c:ext>
          </c:extLst>
        </c:ser>
        <c:dLbls>
          <c:showLegendKey val="0"/>
          <c:showVal val="0"/>
          <c:showCatName val="0"/>
          <c:showSerName val="0"/>
          <c:showPercent val="0"/>
          <c:showBubbleSize val="0"/>
        </c:dLbls>
        <c:gapWidth val="100"/>
        <c:axId val="849295711"/>
        <c:axId val="864217071"/>
      </c:barChart>
      <c:catAx>
        <c:axId val="849295711"/>
        <c:scaling>
          <c:orientation val="minMax"/>
        </c:scaling>
        <c:delete val="0"/>
        <c:axPos val="l"/>
        <c:numFmt formatCode="General" sourceLinked="1"/>
        <c:majorTickMark val="none"/>
        <c:minorTickMark val="none"/>
        <c:tickLblPos val="low"/>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l-PL"/>
          </a:p>
        </c:txPr>
        <c:crossAx val="864217071"/>
        <c:crosses val="autoZero"/>
        <c:auto val="1"/>
        <c:lblAlgn val="ctr"/>
        <c:lblOffset val="100"/>
        <c:noMultiLvlLbl val="0"/>
      </c:catAx>
      <c:valAx>
        <c:axId val="864217071"/>
        <c:scaling>
          <c:orientation val="minMax"/>
          <c:min val="-0.12000000000000001"/>
        </c:scaling>
        <c:delete val="1"/>
        <c:axPos val="b"/>
        <c:numFmt formatCode="0.0%" sourceLinked="1"/>
        <c:majorTickMark val="none"/>
        <c:minorTickMark val="none"/>
        <c:tickLblPos val="nextTo"/>
        <c:crossAx val="84929571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pl-PL"/>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r>
              <a:rPr lang="pl-PL" sz="1200" dirty="0"/>
              <a:t>Nominalna dynamika kosztów operacyjnych </a:t>
            </a:r>
            <a:br>
              <a:rPr lang="pl-PL" sz="1200" dirty="0"/>
            </a:br>
            <a:r>
              <a:rPr lang="pl-PL" sz="1200" dirty="0"/>
              <a:t>w podziale na rozmiar podmiotu </a:t>
            </a:r>
            <a:r>
              <a:rPr lang="pl-PL" sz="1200" b="1" i="0" u="none" strike="noStrike" kern="1200" spc="0" baseline="0" dirty="0">
                <a:solidFill>
                  <a:srgbClr val="404040"/>
                </a:solidFill>
              </a:rPr>
              <a:t>w 1H 2026 (r/r)</a:t>
            </a:r>
            <a:endParaRPr lang="pl-PL" sz="1200" dirty="0"/>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endParaRPr lang="pl-PL"/>
        </a:p>
      </c:txPr>
    </c:title>
    <c:autoTitleDeleted val="0"/>
    <c:plotArea>
      <c:layout>
        <c:manualLayout>
          <c:layoutTarget val="inner"/>
          <c:xMode val="edge"/>
          <c:yMode val="edge"/>
          <c:x val="0.24344208577735549"/>
          <c:y val="0.2365429898544901"/>
          <c:w val="0.7254493100102678"/>
          <c:h val="0.7052863665416782"/>
        </c:manualLayout>
      </c:layout>
      <c:barChart>
        <c:barDir val="bar"/>
        <c:grouping val="clustered"/>
        <c:varyColors val="0"/>
        <c:ser>
          <c:idx val="0"/>
          <c:order val="0"/>
          <c:tx>
            <c:strRef>
              <c:f>'Slajd 11'!$M$30</c:f>
              <c:strCache>
                <c:ptCount val="1"/>
                <c:pt idx="0">
                  <c:v>Dynamika (r/r) kosztów ogółem w 1H2026 w podziale na rozmiar podmiotu</c:v>
                </c:pt>
              </c:strCache>
            </c:strRef>
          </c:tx>
          <c:spPr>
            <a:solidFill>
              <a:schemeClr val="accent1"/>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B487-4B4B-AF55-FDADBB39F753}"/>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'Slajd 11'!$L$31:$L$34</c:f>
              <c:strCache>
                <c:ptCount val="4"/>
                <c:pt idx="0">
                  <c:v>Sekcje ogółem</c:v>
                </c:pt>
                <c:pt idx="1">
                  <c:v>Podmioty małe</c:v>
                </c:pt>
                <c:pt idx="2">
                  <c:v>Podmioty średnie</c:v>
                </c:pt>
                <c:pt idx="3">
                  <c:v>Podmioty duże</c:v>
                </c:pt>
              </c:strCache>
            </c:strRef>
          </c:cat>
          <c:val>
            <c:numRef>
              <c:f>'Slajd 11'!$M$31:$M$34</c:f>
              <c:numCache>
                <c:formatCode>0.0%</c:formatCode>
                <c:ptCount val="4"/>
                <c:pt idx="0">
                  <c:v>5.8677933249199343E-2</c:v>
                </c:pt>
                <c:pt idx="1">
                  <c:v>2.3067678532099123E-2</c:v>
                </c:pt>
                <c:pt idx="2">
                  <c:v>3.8810905497243642E-2</c:v>
                </c:pt>
                <c:pt idx="3">
                  <c:v>7.4184774032060696E-2</c:v>
                </c:pt>
              </c:numCache>
            </c:numRef>
          </c:val>
          <c:extLst>
            <c:ext xmlns:c16="http://schemas.microsoft.com/office/drawing/2014/chart" uri="{C3380CC4-5D6E-409C-BE32-E72D297353CC}">
              <c16:uniqueId val="{00000000-B487-4B4B-AF55-FDADBB39F753}"/>
            </c:ext>
          </c:extLst>
        </c:ser>
        <c:dLbls>
          <c:showLegendKey val="0"/>
          <c:showVal val="0"/>
          <c:showCatName val="0"/>
          <c:showSerName val="0"/>
          <c:showPercent val="0"/>
          <c:showBubbleSize val="0"/>
        </c:dLbls>
        <c:gapWidth val="100"/>
        <c:axId val="870969823"/>
        <c:axId val="864219471"/>
      </c:barChart>
      <c:catAx>
        <c:axId val="870969823"/>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l-PL"/>
          </a:p>
        </c:txPr>
        <c:crossAx val="864219471"/>
        <c:crosses val="autoZero"/>
        <c:auto val="1"/>
        <c:lblAlgn val="ctr"/>
        <c:lblOffset val="100"/>
        <c:noMultiLvlLbl val="0"/>
      </c:catAx>
      <c:valAx>
        <c:axId val="864219471"/>
        <c:scaling>
          <c:orientation val="minMax"/>
        </c:scaling>
        <c:delete val="1"/>
        <c:axPos val="b"/>
        <c:numFmt formatCode="0.0%" sourceLinked="1"/>
        <c:majorTickMark val="none"/>
        <c:minorTickMark val="none"/>
        <c:tickLblPos val="nextTo"/>
        <c:crossAx val="87096982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pl-PL"/>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r>
              <a:rPr lang="pl-PL" sz="1200" b="1" dirty="0"/>
              <a:t>Nominalna dynamika</a:t>
            </a:r>
            <a:r>
              <a:rPr lang="pl-PL" sz="1200" b="1" baseline="0" dirty="0"/>
              <a:t> </a:t>
            </a:r>
            <a:r>
              <a:rPr lang="pl-PL" sz="1200" b="1" dirty="0"/>
              <a:t>kosztów wynagrodzeń </a:t>
            </a:r>
            <a:r>
              <a:rPr lang="pl-PL" sz="1200" b="1" i="0" u="none" strike="noStrike" kern="1200" spc="0" baseline="0" dirty="0">
                <a:solidFill>
                  <a:srgbClr val="404040"/>
                </a:solidFill>
              </a:rPr>
              <a:t>według sekcji</a:t>
            </a:r>
            <a:r>
              <a:rPr lang="pl-PL" sz="1200" b="1" dirty="0"/>
              <a:t> w 1H 2026 PKD (r/r)</a:t>
            </a:r>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endParaRPr lang="pl-PL"/>
        </a:p>
      </c:txPr>
    </c:title>
    <c:autoTitleDeleted val="0"/>
    <c:plotArea>
      <c:layout>
        <c:manualLayout>
          <c:layoutTarget val="inner"/>
          <c:xMode val="edge"/>
          <c:yMode val="edge"/>
          <c:x val="0.39857655805410697"/>
          <c:y val="0.12605275926836196"/>
          <c:w val="0.54000030247563702"/>
          <c:h val="0.85730742879700295"/>
        </c:manualLayout>
      </c:layout>
      <c:barChart>
        <c:barDir val="bar"/>
        <c:grouping val="clustered"/>
        <c:varyColors val="0"/>
        <c:ser>
          <c:idx val="0"/>
          <c:order val="0"/>
          <c:tx>
            <c:strRef>
              <c:f>'Slajd 12'!$O$17</c:f>
              <c:strCache>
                <c:ptCount val="1"/>
                <c:pt idx="0">
                  <c:v>Dynamika (r/r) kosztów wynagrodzeń w 1H2025 _x000b_według sekcji PKD</c:v>
                </c:pt>
              </c:strCache>
            </c:strRef>
          </c:tx>
          <c:spPr>
            <a:solidFill>
              <a:schemeClr val="accent1"/>
            </a:solidFill>
            <a:ln>
              <a:noFill/>
            </a:ln>
            <a:effectLst/>
          </c:spPr>
          <c:invertIfNegative val="0"/>
          <c:dPt>
            <c:idx val="8"/>
            <c:invertIfNegative val="0"/>
            <c:bubble3D val="0"/>
            <c:spPr>
              <a:solidFill>
                <a:schemeClr val="accent2"/>
              </a:solidFill>
              <a:ln>
                <a:noFill/>
              </a:ln>
              <a:effectLst/>
            </c:spPr>
            <c:extLst>
              <c:ext xmlns:c16="http://schemas.microsoft.com/office/drawing/2014/chart" uri="{C3380CC4-5D6E-409C-BE32-E72D297353CC}">
                <c16:uniqueId val="{00000001-109B-4F80-8F2E-5F7E28286E33}"/>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'Slajd 12'!$N$18:$N$34</c:f>
              <c:strCache>
                <c:ptCount val="17"/>
                <c:pt idx="0">
                  <c:v>Górnictwo (B)</c:v>
                </c:pt>
                <c:pt idx="1">
                  <c:v>Rolnictwo (A)</c:v>
                </c:pt>
                <c:pt idx="2">
                  <c:v>Działalność profesjonalna (M)</c:v>
                </c:pt>
                <c:pt idx="3">
                  <c:v>Przemysł (C)</c:v>
                </c:pt>
                <c:pt idx="4">
                  <c:v>Energia (D)</c:v>
                </c:pt>
                <c:pt idx="5">
                  <c:v>Obsługa nieruchomości (L)</c:v>
                </c:pt>
                <c:pt idx="6">
                  <c:v>Budownictwo (F)</c:v>
                </c:pt>
                <c:pt idx="7">
                  <c:v>Transport (H)</c:v>
                </c:pt>
                <c:pt idx="8">
                  <c:v>Sekcje ogółem</c:v>
                </c:pt>
                <c:pt idx="9">
                  <c:v>Hotele i gastronomia (I)</c:v>
                </c:pt>
                <c:pt idx="10">
                  <c:v>Administracja (N)</c:v>
                </c:pt>
                <c:pt idx="11">
                  <c:v>Handel (G)</c:v>
                </c:pt>
                <c:pt idx="12">
                  <c:v>Informacja i komunikacja (J)</c:v>
                </c:pt>
                <c:pt idx="13">
                  <c:v>Gospodarka wodna (E)</c:v>
                </c:pt>
                <c:pt idx="14">
                  <c:v>Opieka zdrowotna (Q)</c:v>
                </c:pt>
                <c:pt idx="15">
                  <c:v>Pozostałe usługi (S)</c:v>
                </c:pt>
                <c:pt idx="16">
                  <c:v>Finanse i ubezpieczenia (K)</c:v>
                </c:pt>
              </c:strCache>
            </c:strRef>
          </c:cat>
          <c:val>
            <c:numRef>
              <c:f>'Slajd 12'!$O$18:$O$34</c:f>
              <c:numCache>
                <c:formatCode>0.0%</c:formatCode>
                <c:ptCount val="17"/>
                <c:pt idx="0">
                  <c:v>-2.6365298882181643E-2</c:v>
                </c:pt>
                <c:pt idx="1">
                  <c:v>-3.1465618954108487E-3</c:v>
                </c:pt>
                <c:pt idx="2">
                  <c:v>2.7393407254758584E-2</c:v>
                </c:pt>
                <c:pt idx="3">
                  <c:v>4.4455690473212295E-2</c:v>
                </c:pt>
                <c:pt idx="4">
                  <c:v>5.0158179373678058E-2</c:v>
                </c:pt>
                <c:pt idx="5">
                  <c:v>5.0584071491052818E-2</c:v>
                </c:pt>
                <c:pt idx="6">
                  <c:v>5.4886132720822545E-2</c:v>
                </c:pt>
                <c:pt idx="7">
                  <c:v>5.5097549994065131E-2</c:v>
                </c:pt>
                <c:pt idx="8">
                  <c:v>5.7517944159743761E-2</c:v>
                </c:pt>
                <c:pt idx="9">
                  <c:v>5.7790752033826331E-2</c:v>
                </c:pt>
                <c:pt idx="10">
                  <c:v>6.0240908591135289E-2</c:v>
                </c:pt>
                <c:pt idx="11">
                  <c:v>6.9123206408033155E-2</c:v>
                </c:pt>
                <c:pt idx="12">
                  <c:v>9.2399390445251361E-2</c:v>
                </c:pt>
                <c:pt idx="13">
                  <c:v>0.11509208242165192</c:v>
                </c:pt>
                <c:pt idx="14">
                  <c:v>0.12156022513926712</c:v>
                </c:pt>
                <c:pt idx="15">
                  <c:v>0.13143511646915229</c:v>
                </c:pt>
                <c:pt idx="16">
                  <c:v>0.16143334991066105</c:v>
                </c:pt>
              </c:numCache>
            </c:numRef>
          </c:val>
          <c:extLst>
            <c:ext xmlns:c16="http://schemas.microsoft.com/office/drawing/2014/chart" uri="{C3380CC4-5D6E-409C-BE32-E72D297353CC}">
              <c16:uniqueId val="{00000000-109B-4F80-8F2E-5F7E28286E33}"/>
            </c:ext>
          </c:extLst>
        </c:ser>
        <c:dLbls>
          <c:showLegendKey val="0"/>
          <c:showVal val="0"/>
          <c:showCatName val="0"/>
          <c:showSerName val="0"/>
          <c:showPercent val="0"/>
          <c:showBubbleSize val="0"/>
        </c:dLbls>
        <c:gapWidth val="100"/>
        <c:axId val="887053999"/>
        <c:axId val="864228591"/>
      </c:barChart>
      <c:catAx>
        <c:axId val="887053999"/>
        <c:scaling>
          <c:orientation val="minMax"/>
        </c:scaling>
        <c:delete val="0"/>
        <c:axPos val="l"/>
        <c:numFmt formatCode="General" sourceLinked="1"/>
        <c:majorTickMark val="none"/>
        <c:minorTickMark val="none"/>
        <c:tickLblPos val="low"/>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l-PL"/>
          </a:p>
        </c:txPr>
        <c:crossAx val="864228591"/>
        <c:crosses val="autoZero"/>
        <c:auto val="1"/>
        <c:lblAlgn val="ctr"/>
        <c:lblOffset val="100"/>
        <c:noMultiLvlLbl val="0"/>
      </c:catAx>
      <c:valAx>
        <c:axId val="864228591"/>
        <c:scaling>
          <c:orientation val="minMax"/>
          <c:min val="-0.1"/>
        </c:scaling>
        <c:delete val="1"/>
        <c:axPos val="b"/>
        <c:numFmt formatCode="0.0%" sourceLinked="1"/>
        <c:majorTickMark val="out"/>
        <c:minorTickMark val="none"/>
        <c:tickLblPos val="nextTo"/>
        <c:crossAx val="88705399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pl-PL"/>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r>
              <a:rPr lang="pl-PL" dirty="0"/>
              <a:t>Zmiana marży EBITDA w 1H 2026 </a:t>
            </a:r>
            <a:r>
              <a:rPr lang="pl-PL" sz="1200" b="1" i="0" u="none" strike="noStrike" kern="1200" spc="0" baseline="0" dirty="0">
                <a:solidFill>
                  <a:srgbClr val="404040"/>
                </a:solidFill>
              </a:rPr>
              <a:t>(r/r, </a:t>
            </a:r>
            <a:r>
              <a:rPr lang="pl-PL" sz="1200" b="1" i="0" u="none" strike="noStrike" kern="1200" spc="0" baseline="0" dirty="0" err="1">
                <a:solidFill>
                  <a:srgbClr val="404040"/>
                </a:solidFill>
              </a:rPr>
              <a:t>p.p</a:t>
            </a:r>
            <a:r>
              <a:rPr lang="pl-PL" sz="1200" b="1" i="0" u="none" strike="noStrike" kern="1200" spc="0" baseline="0" dirty="0">
                <a:solidFill>
                  <a:srgbClr val="404040"/>
                </a:solidFill>
              </a:rPr>
              <a:t>.) </a:t>
            </a:r>
            <a:endParaRPr lang="pl-PL" dirty="0"/>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endParaRPr lang="pl-PL"/>
        </a:p>
      </c:txPr>
    </c:title>
    <c:autoTitleDeleted val="0"/>
    <c:plotArea>
      <c:layout>
        <c:manualLayout>
          <c:layoutTarget val="inner"/>
          <c:xMode val="edge"/>
          <c:yMode val="edge"/>
          <c:x val="0.23676363779666793"/>
          <c:y val="0.11679580160811083"/>
          <c:w val="0.76323628984659853"/>
          <c:h val="0.83098994879960353"/>
        </c:manualLayout>
      </c:layout>
      <c:barChart>
        <c:barDir val="bar"/>
        <c:grouping val="clustered"/>
        <c:varyColors val="0"/>
        <c:ser>
          <c:idx val="0"/>
          <c:order val="0"/>
          <c:tx>
            <c:strRef>
              <c:f>Slajd15!$O$6</c:f>
              <c:strCache>
                <c:ptCount val="1"/>
                <c:pt idx="0">
                  <c:v>Zmiana marży EBITDA (r/r, p.p.) w 1H2026</c:v>
                </c:pt>
              </c:strCache>
            </c:strRef>
          </c:tx>
          <c:spPr>
            <a:solidFill>
              <a:schemeClr val="accent1"/>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7AF3-485D-89C6-165F03165C4D}"/>
              </c:ext>
            </c:extLst>
          </c:dPt>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Slajd15!$N$7:$N$10</c:f>
              <c:strCache>
                <c:ptCount val="4"/>
                <c:pt idx="0">
                  <c:v>Sekcje ogółem</c:v>
                </c:pt>
                <c:pt idx="1">
                  <c:v>Podmioty małe</c:v>
                </c:pt>
                <c:pt idx="2">
                  <c:v>Podmioty średnie</c:v>
                </c:pt>
                <c:pt idx="3">
                  <c:v>Podmioty duże</c:v>
                </c:pt>
              </c:strCache>
            </c:strRef>
          </c:cat>
          <c:val>
            <c:numRef>
              <c:f>Slajd15!$O$7:$O$10</c:f>
              <c:numCache>
                <c:formatCode>#,##0.00</c:formatCode>
                <c:ptCount val="4"/>
                <c:pt idx="0">
                  <c:v>0.58380663602135285</c:v>
                </c:pt>
                <c:pt idx="1">
                  <c:v>0.45873575649992698</c:v>
                </c:pt>
                <c:pt idx="2">
                  <c:v>0.58411153339858335</c:v>
                </c:pt>
                <c:pt idx="3">
                  <c:v>0.59658779487053581</c:v>
                </c:pt>
              </c:numCache>
            </c:numRef>
          </c:val>
          <c:extLst>
            <c:ext xmlns:c16="http://schemas.microsoft.com/office/drawing/2014/chart" uri="{C3380CC4-5D6E-409C-BE32-E72D297353CC}">
              <c16:uniqueId val="{00000000-7AF3-485D-89C6-165F03165C4D}"/>
            </c:ext>
          </c:extLst>
        </c:ser>
        <c:dLbls>
          <c:showLegendKey val="0"/>
          <c:showVal val="0"/>
          <c:showCatName val="0"/>
          <c:showSerName val="0"/>
          <c:showPercent val="0"/>
          <c:showBubbleSize val="0"/>
        </c:dLbls>
        <c:gapWidth val="100"/>
        <c:axId val="1642895232"/>
        <c:axId val="1285188208"/>
      </c:barChart>
      <c:catAx>
        <c:axId val="1642895232"/>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l-PL"/>
          </a:p>
        </c:txPr>
        <c:crossAx val="1285188208"/>
        <c:crosses val="autoZero"/>
        <c:auto val="1"/>
        <c:lblAlgn val="ctr"/>
        <c:lblOffset val="100"/>
        <c:noMultiLvlLbl val="0"/>
      </c:catAx>
      <c:valAx>
        <c:axId val="1285188208"/>
        <c:scaling>
          <c:orientation val="minMax"/>
          <c:max val="0.8"/>
        </c:scaling>
        <c:delete val="1"/>
        <c:axPos val="b"/>
        <c:numFmt formatCode="#,##0.00" sourceLinked="1"/>
        <c:majorTickMark val="out"/>
        <c:minorTickMark val="none"/>
        <c:tickLblPos val="nextTo"/>
        <c:crossAx val="16428952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pl-PL"/>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r>
              <a:rPr lang="en-US" dirty="0" err="1"/>
              <a:t>Udział</a:t>
            </a:r>
            <a:r>
              <a:rPr lang="en-US" dirty="0"/>
              <a:t> firm </a:t>
            </a:r>
            <a:r>
              <a:rPr lang="en-US" dirty="0" err="1"/>
              <a:t>rentownych</a:t>
            </a:r>
            <a:r>
              <a:rPr lang="pl-PL" dirty="0"/>
              <a:t> w sektorze przedsiębiorstw 9+</a:t>
            </a:r>
            <a:endParaRPr lang="en-US" dirty="0"/>
          </a:p>
        </c:rich>
      </c:tx>
      <c:layout>
        <c:manualLayout>
          <c:xMode val="edge"/>
          <c:yMode val="edge"/>
          <c:x val="0.14639473977488018"/>
          <c:y val="3.8695961530607198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2.4782136284010024E-2"/>
          <c:y val="0.20655484387684259"/>
          <c:w val="0.9504357274319799"/>
          <c:h val="0.65611989283467931"/>
        </c:manualLayout>
      </c:layout>
      <c:lineChart>
        <c:grouping val="standard"/>
        <c:varyColors val="0"/>
        <c:ser>
          <c:idx val="0"/>
          <c:order val="0"/>
          <c:tx>
            <c:strRef>
              <c:f>'Dane 1H'!$M$13</c:f>
              <c:strCache>
                <c:ptCount val="1"/>
                <c:pt idx="0">
                  <c:v>Udział firm rentownych</c:v>
                </c:pt>
              </c:strCache>
            </c:strRef>
          </c:tx>
          <c:spPr>
            <a:ln w="19050" cap="rnd">
              <a:solidFill>
                <a:schemeClr val="accent1"/>
              </a:solidFill>
              <a:round/>
            </a:ln>
            <a:effectLst/>
          </c:spPr>
          <c:marker>
            <c:symbol val="none"/>
          </c:marker>
          <c:dLbls>
            <c:dLbl>
              <c:idx val="2"/>
              <c:layout>
                <c:manualLayout>
                  <c:x val="-7.3837385436543071E-2"/>
                  <c:y val="-0.11132047958874987"/>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995-4DB5-82EF-E1E0825B9026}"/>
                </c:ext>
              </c:extLst>
            </c:dLbl>
            <c:dLbl>
              <c:idx val="6"/>
              <c:layout>
                <c:manualLayout>
                  <c:x val="-3.6042043593261699E-2"/>
                  <c:y val="-9.383668823466680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995-4DB5-82EF-E1E0825B9026}"/>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l-PL"/>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'Dane 1H'!$N$12:$V$12</c:f>
              <c:strCache>
                <c:ptCount val="9"/>
                <c:pt idx="0">
                  <c:v>1H 2018</c:v>
                </c:pt>
                <c:pt idx="1">
                  <c:v>1H 2019</c:v>
                </c:pt>
                <c:pt idx="2">
                  <c:v>1H 2020</c:v>
                </c:pt>
                <c:pt idx="3">
                  <c:v>1H 2021</c:v>
                </c:pt>
                <c:pt idx="4">
                  <c:v>1H 2022</c:v>
                </c:pt>
                <c:pt idx="5">
                  <c:v>1H 2023</c:v>
                </c:pt>
                <c:pt idx="6">
                  <c:v>1H 2024</c:v>
                </c:pt>
                <c:pt idx="7">
                  <c:v>1H 2025</c:v>
                </c:pt>
                <c:pt idx="8">
                  <c:v>1H 2026</c:v>
                </c:pt>
              </c:strCache>
            </c:strRef>
          </c:cat>
          <c:val>
            <c:numRef>
              <c:f>'Dane 1H'!$N$13:$V$13</c:f>
              <c:numCache>
                <c:formatCode>0.0%</c:formatCode>
                <c:ptCount val="9"/>
                <c:pt idx="0">
                  <c:v>0.71726043831273167</c:v>
                </c:pt>
                <c:pt idx="1">
                  <c:v>0.71805795847750864</c:v>
                </c:pt>
                <c:pt idx="2">
                  <c:v>0.71028058014525708</c:v>
                </c:pt>
                <c:pt idx="3">
                  <c:v>0.7348803215786589</c:v>
                </c:pt>
                <c:pt idx="4">
                  <c:v>0.73470539119445766</c:v>
                </c:pt>
                <c:pt idx="5">
                  <c:v>0.72827177183725089</c:v>
                </c:pt>
                <c:pt idx="6">
                  <c:v>0.69115968376104508</c:v>
                </c:pt>
                <c:pt idx="7">
                  <c:v>0.6900908751400473</c:v>
                </c:pt>
                <c:pt idx="8">
                  <c:v>0.70230926876677024</c:v>
                </c:pt>
              </c:numCache>
            </c:numRef>
          </c:val>
          <c:smooth val="1"/>
          <c:extLst>
            <c:ext xmlns:c16="http://schemas.microsoft.com/office/drawing/2014/chart" uri="{C3380CC4-5D6E-409C-BE32-E72D297353CC}">
              <c16:uniqueId val="{00000001-4995-4DB5-82EF-E1E0825B9026}"/>
            </c:ext>
          </c:extLst>
        </c:ser>
        <c:dLbls>
          <c:showLegendKey val="0"/>
          <c:showVal val="0"/>
          <c:showCatName val="0"/>
          <c:showSerName val="0"/>
          <c:showPercent val="0"/>
          <c:showBubbleSize val="0"/>
        </c:dLbls>
        <c:smooth val="0"/>
        <c:axId val="641174175"/>
        <c:axId val="498736527"/>
      </c:lineChart>
      <c:catAx>
        <c:axId val="641174175"/>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l-PL"/>
          </a:p>
        </c:txPr>
        <c:crossAx val="498736527"/>
        <c:crosses val="autoZero"/>
        <c:auto val="1"/>
        <c:lblAlgn val="ctr"/>
        <c:lblOffset val="100"/>
        <c:tickLblSkip val="1"/>
        <c:tickMarkSkip val="1"/>
        <c:noMultiLvlLbl val="0"/>
      </c:catAx>
      <c:valAx>
        <c:axId val="498736527"/>
        <c:scaling>
          <c:orientation val="minMax"/>
          <c:max val="0.9"/>
          <c:min val="0.5"/>
        </c:scaling>
        <c:delete val="1"/>
        <c:axPos val="l"/>
        <c:numFmt formatCode="0%" sourceLinked="0"/>
        <c:majorTickMark val="out"/>
        <c:minorTickMark val="none"/>
        <c:tickLblPos val="nextTo"/>
        <c:crossAx val="64117417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pl-PL"/>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r>
              <a:rPr lang="pl-PL" dirty="0"/>
              <a:t>Zmiana wskaźnika zadłużenia ogólnego </a:t>
            </a:r>
            <a:br>
              <a:rPr lang="pl-PL" dirty="0"/>
            </a:br>
            <a:r>
              <a:rPr lang="pl-PL" dirty="0"/>
              <a:t>w</a:t>
            </a:r>
            <a:r>
              <a:rPr lang="pl-PL" baseline="0" dirty="0"/>
              <a:t> 1H 2026</a:t>
            </a:r>
            <a:r>
              <a:rPr lang="pl-PL" dirty="0"/>
              <a:t> (r/r, </a:t>
            </a:r>
            <a:r>
              <a:rPr lang="pl-PL" dirty="0" err="1"/>
              <a:t>p.p</a:t>
            </a:r>
            <a:r>
              <a:rPr lang="pl-PL" dirty="0"/>
              <a:t>.) </a:t>
            </a:r>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endParaRPr lang="pl-PL"/>
        </a:p>
      </c:txPr>
    </c:title>
    <c:autoTitleDeleted val="0"/>
    <c:plotArea>
      <c:layout>
        <c:manualLayout>
          <c:layoutTarget val="inner"/>
          <c:xMode val="edge"/>
          <c:yMode val="edge"/>
          <c:x val="0.24378675265421898"/>
          <c:y val="0.31949876073768907"/>
          <c:w val="0.72789265827752825"/>
          <c:h val="0.64687103432459292"/>
        </c:manualLayout>
      </c:layout>
      <c:barChart>
        <c:barDir val="bar"/>
        <c:grouping val="clustered"/>
        <c:varyColors val="0"/>
        <c:ser>
          <c:idx val="0"/>
          <c:order val="0"/>
          <c:tx>
            <c:strRef>
              <c:f>'Slajd 16'!$V$34</c:f>
              <c:strCache>
                <c:ptCount val="1"/>
                <c:pt idx="0">
                  <c:v>Zmiana wskaźnika zadłużenia ogólnego (r/r, p.p.) _x000b_w 1H2026</c:v>
                </c:pt>
              </c:strCache>
            </c:strRef>
          </c:tx>
          <c:spPr>
            <a:solidFill>
              <a:schemeClr val="accent1"/>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19DA-4FDD-A7CB-6E2309DF1924}"/>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'Slajd 16'!$U$35:$U$38</c:f>
              <c:strCache>
                <c:ptCount val="4"/>
                <c:pt idx="0">
                  <c:v>Sekcje ogółem</c:v>
                </c:pt>
                <c:pt idx="1">
                  <c:v>Podmioty małe</c:v>
                </c:pt>
                <c:pt idx="2">
                  <c:v>Podmioty średnie</c:v>
                </c:pt>
                <c:pt idx="3">
                  <c:v>Podmioty duże</c:v>
                </c:pt>
              </c:strCache>
            </c:strRef>
          </c:cat>
          <c:val>
            <c:numRef>
              <c:f>'Slajd 16'!$V$35:$V$38</c:f>
              <c:numCache>
                <c:formatCode>#\ ##0.0</c:formatCode>
                <c:ptCount val="4"/>
                <c:pt idx="0">
                  <c:v>-0.49133569645415376</c:v>
                </c:pt>
                <c:pt idx="1">
                  <c:v>-0.31152871504642743</c:v>
                </c:pt>
                <c:pt idx="2">
                  <c:v>-0.84502398380099097</c:v>
                </c:pt>
                <c:pt idx="3">
                  <c:v>-0.30203039332695747</c:v>
                </c:pt>
              </c:numCache>
            </c:numRef>
          </c:val>
          <c:extLst>
            <c:ext xmlns:c16="http://schemas.microsoft.com/office/drawing/2014/chart" uri="{C3380CC4-5D6E-409C-BE32-E72D297353CC}">
              <c16:uniqueId val="{00000000-19DA-4FDD-A7CB-6E2309DF1924}"/>
            </c:ext>
          </c:extLst>
        </c:ser>
        <c:dLbls>
          <c:showLegendKey val="0"/>
          <c:showVal val="0"/>
          <c:showCatName val="0"/>
          <c:showSerName val="0"/>
          <c:showPercent val="0"/>
          <c:showBubbleSize val="0"/>
        </c:dLbls>
        <c:gapWidth val="100"/>
        <c:axId val="1761986847"/>
        <c:axId val="1285093168"/>
      </c:barChart>
      <c:catAx>
        <c:axId val="1761986847"/>
        <c:scaling>
          <c:orientation val="minMax"/>
        </c:scaling>
        <c:delete val="0"/>
        <c:axPos val="l"/>
        <c:numFmt formatCode="General" sourceLinked="1"/>
        <c:majorTickMark val="none"/>
        <c:minorTickMark val="none"/>
        <c:tickLblPos val="low"/>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l-PL"/>
          </a:p>
        </c:txPr>
        <c:crossAx val="1285093168"/>
        <c:crosses val="autoZero"/>
        <c:auto val="1"/>
        <c:lblAlgn val="ctr"/>
        <c:lblOffset val="100"/>
        <c:noMultiLvlLbl val="0"/>
      </c:catAx>
      <c:valAx>
        <c:axId val="1285093168"/>
        <c:scaling>
          <c:orientation val="minMax"/>
        </c:scaling>
        <c:delete val="1"/>
        <c:axPos val="b"/>
        <c:numFmt formatCode="#\ ##0.0" sourceLinked="1"/>
        <c:majorTickMark val="none"/>
        <c:minorTickMark val="none"/>
        <c:tickLblPos val="nextTo"/>
        <c:crossAx val="176198684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pl-PL"/>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r>
              <a:rPr lang="pl-PL" sz="1200" b="1" dirty="0"/>
              <a:t>Zadłużenie i rotacja zobowiązań handlowych </a:t>
            </a:r>
            <a:br>
              <a:rPr lang="pl-PL" sz="1200" b="1" dirty="0"/>
            </a:br>
            <a:r>
              <a:rPr lang="pl-PL" sz="1200" b="1" dirty="0"/>
              <a:t>w sektorze przedsiębiorstw 9+</a:t>
            </a:r>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endParaRPr lang="pl-PL"/>
        </a:p>
      </c:txPr>
    </c:title>
    <c:autoTitleDeleted val="0"/>
    <c:plotArea>
      <c:layout>
        <c:manualLayout>
          <c:layoutTarget val="inner"/>
          <c:xMode val="edge"/>
          <c:yMode val="edge"/>
          <c:x val="7.0230997536747705E-2"/>
          <c:y val="0.22443616342091796"/>
          <c:w val="0.83733113059122855"/>
          <c:h val="0.51055905964600889"/>
        </c:manualLayout>
      </c:layout>
      <c:lineChart>
        <c:grouping val="standard"/>
        <c:varyColors val="0"/>
        <c:ser>
          <c:idx val="1"/>
          <c:order val="1"/>
          <c:tx>
            <c:strRef>
              <c:f>'Dane 1H'!$N$63</c:f>
              <c:strCache>
                <c:ptCount val="1"/>
                <c:pt idx="0">
                  <c:v>Rotacja zobowiązań handlowych w dniach</c:v>
                </c:pt>
              </c:strCache>
            </c:strRef>
          </c:tx>
          <c:spPr>
            <a:ln w="19050" cap="rnd">
              <a:solidFill>
                <a:schemeClr val="accent2"/>
              </a:solidFill>
              <a:round/>
            </a:ln>
            <a:effectLst/>
          </c:spPr>
          <c:marker>
            <c:symbol val="none"/>
          </c:marker>
          <c:dLbls>
            <c:dLbl>
              <c:idx val="0"/>
              <c:layout>
                <c:manualLayout>
                  <c:x val="-4.1812129672569948E-2"/>
                  <c:y val="-5.369934364692424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576-452B-A583-FCDA8CA55B4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pl-PL"/>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'Dane 1H'!$O$61:$W$61</c:f>
              <c:strCache>
                <c:ptCount val="9"/>
                <c:pt idx="0">
                  <c:v>1H 2018</c:v>
                </c:pt>
                <c:pt idx="1">
                  <c:v>1H 2019</c:v>
                </c:pt>
                <c:pt idx="2">
                  <c:v>1H 2020</c:v>
                </c:pt>
                <c:pt idx="3">
                  <c:v>1H 2021</c:v>
                </c:pt>
                <c:pt idx="4">
                  <c:v>1H 2022</c:v>
                </c:pt>
                <c:pt idx="5">
                  <c:v>1H 2023</c:v>
                </c:pt>
                <c:pt idx="6">
                  <c:v>1H 2024</c:v>
                </c:pt>
                <c:pt idx="7">
                  <c:v>1H 2025</c:v>
                </c:pt>
                <c:pt idx="8">
                  <c:v>1H 2026</c:v>
                </c:pt>
              </c:strCache>
            </c:strRef>
          </c:cat>
          <c:val>
            <c:numRef>
              <c:f>'Dane 1H'!$O$63:$W$63</c:f>
              <c:numCache>
                <c:formatCode>#\ ##0.0</c:formatCode>
                <c:ptCount val="9"/>
                <c:pt idx="0">
                  <c:v>45.720313386583292</c:v>
                </c:pt>
                <c:pt idx="1">
                  <c:v>44.234882502569299</c:v>
                </c:pt>
                <c:pt idx="2">
                  <c:v>43.770309027515964</c:v>
                </c:pt>
                <c:pt idx="3">
                  <c:v>44.152505603226395</c:v>
                </c:pt>
                <c:pt idx="4">
                  <c:v>43.404751390658767</c:v>
                </c:pt>
                <c:pt idx="5">
                  <c:v>39.849207931999118</c:v>
                </c:pt>
                <c:pt idx="6">
                  <c:v>42.69179805032153</c:v>
                </c:pt>
                <c:pt idx="7">
                  <c:v>42.970344360329847</c:v>
                </c:pt>
                <c:pt idx="8">
                  <c:v>44.266575365316761</c:v>
                </c:pt>
              </c:numCache>
            </c:numRef>
          </c:val>
          <c:smooth val="1"/>
          <c:extLst>
            <c:ext xmlns:c16="http://schemas.microsoft.com/office/drawing/2014/chart" uri="{C3380CC4-5D6E-409C-BE32-E72D297353CC}">
              <c16:uniqueId val="{00000000-4576-452B-A583-FCDA8CA55B42}"/>
            </c:ext>
          </c:extLst>
        </c:ser>
        <c:dLbls>
          <c:showLegendKey val="0"/>
          <c:showVal val="0"/>
          <c:showCatName val="0"/>
          <c:showSerName val="0"/>
          <c:showPercent val="0"/>
          <c:showBubbleSize val="0"/>
        </c:dLbls>
        <c:marker val="1"/>
        <c:smooth val="0"/>
        <c:axId val="641188559"/>
        <c:axId val="498666447"/>
      </c:lineChart>
      <c:lineChart>
        <c:grouping val="standard"/>
        <c:varyColors val="0"/>
        <c:ser>
          <c:idx val="0"/>
          <c:order val="0"/>
          <c:tx>
            <c:strRef>
              <c:f>'Dane 1H'!$N$62</c:f>
              <c:strCache>
                <c:ptCount val="1"/>
                <c:pt idx="0">
                  <c:v>Wskaźnik zadłużenia ogólnego</c:v>
                </c:pt>
              </c:strCache>
            </c:strRef>
          </c:tx>
          <c:spPr>
            <a:ln w="19050"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pl-PL"/>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'Dane 1H'!$O$61:$W$61</c:f>
              <c:strCache>
                <c:ptCount val="9"/>
                <c:pt idx="0">
                  <c:v>1H 2018</c:v>
                </c:pt>
                <c:pt idx="1">
                  <c:v>1H 2019</c:v>
                </c:pt>
                <c:pt idx="2">
                  <c:v>1H 2020</c:v>
                </c:pt>
                <c:pt idx="3">
                  <c:v>1H 2021</c:v>
                </c:pt>
                <c:pt idx="4">
                  <c:v>1H 2022</c:v>
                </c:pt>
                <c:pt idx="5">
                  <c:v>1H 2023</c:v>
                </c:pt>
                <c:pt idx="6">
                  <c:v>1H 2024</c:v>
                </c:pt>
                <c:pt idx="7">
                  <c:v>1H 2025</c:v>
                </c:pt>
                <c:pt idx="8">
                  <c:v>1H 2026</c:v>
                </c:pt>
              </c:strCache>
            </c:strRef>
          </c:cat>
          <c:val>
            <c:numRef>
              <c:f>'Dane 1H'!$O$62:$W$62</c:f>
              <c:numCache>
                <c:formatCode>0.0%</c:formatCode>
                <c:ptCount val="9"/>
                <c:pt idx="0">
                  <c:v>0.43260301185325911</c:v>
                </c:pt>
                <c:pt idx="1">
                  <c:v>0.43772032781561898</c:v>
                </c:pt>
                <c:pt idx="2">
                  <c:v>0.44354666036302648</c:v>
                </c:pt>
                <c:pt idx="3">
                  <c:v>0.44915967513797195</c:v>
                </c:pt>
                <c:pt idx="4">
                  <c:v>0.46455153036064006</c:v>
                </c:pt>
                <c:pt idx="5">
                  <c:v>0.4625820831856261</c:v>
                </c:pt>
                <c:pt idx="6">
                  <c:v>0.4390134199662733</c:v>
                </c:pt>
                <c:pt idx="7">
                  <c:v>0.44246169243828209</c:v>
                </c:pt>
                <c:pt idx="8">
                  <c:v>0.43759302677241246</c:v>
                </c:pt>
              </c:numCache>
            </c:numRef>
          </c:val>
          <c:smooth val="1"/>
          <c:extLst>
            <c:ext xmlns:c16="http://schemas.microsoft.com/office/drawing/2014/chart" uri="{C3380CC4-5D6E-409C-BE32-E72D297353CC}">
              <c16:uniqueId val="{00000001-4576-452B-A583-FCDA8CA55B42}"/>
            </c:ext>
          </c:extLst>
        </c:ser>
        <c:dLbls>
          <c:showLegendKey val="0"/>
          <c:showVal val="0"/>
          <c:showCatName val="0"/>
          <c:showSerName val="0"/>
          <c:showPercent val="0"/>
          <c:showBubbleSize val="0"/>
        </c:dLbls>
        <c:marker val="1"/>
        <c:smooth val="0"/>
        <c:axId val="641192271"/>
        <c:axId val="498796047"/>
      </c:lineChart>
      <c:catAx>
        <c:axId val="641188559"/>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l-PL"/>
          </a:p>
        </c:txPr>
        <c:crossAx val="498666447"/>
        <c:crosses val="autoZero"/>
        <c:auto val="1"/>
        <c:lblAlgn val="ctr"/>
        <c:lblOffset val="100"/>
        <c:tickLblSkip val="2"/>
        <c:noMultiLvlLbl val="0"/>
      </c:catAx>
      <c:valAx>
        <c:axId val="498666447"/>
        <c:scaling>
          <c:orientation val="minMax"/>
          <c:max val="60"/>
          <c:min val="39"/>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pl-PL"/>
          </a:p>
        </c:txPr>
        <c:crossAx val="641188559"/>
        <c:crosses val="autoZero"/>
        <c:crossBetween val="between"/>
      </c:valAx>
      <c:valAx>
        <c:axId val="498796047"/>
        <c:scaling>
          <c:orientation val="minMax"/>
          <c:min val="0.35000000000000003"/>
        </c:scaling>
        <c:delete val="0"/>
        <c:axPos val="r"/>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pl-PL"/>
          </a:p>
        </c:txPr>
        <c:crossAx val="641192271"/>
        <c:crosses val="max"/>
        <c:crossBetween val="between"/>
      </c:valAx>
      <c:catAx>
        <c:axId val="641192271"/>
        <c:scaling>
          <c:orientation val="minMax"/>
        </c:scaling>
        <c:delete val="1"/>
        <c:axPos val="b"/>
        <c:numFmt formatCode="General" sourceLinked="1"/>
        <c:majorTickMark val="out"/>
        <c:minorTickMark val="none"/>
        <c:tickLblPos val="nextTo"/>
        <c:crossAx val="498796047"/>
        <c:crosses val="autoZero"/>
        <c:auto val="1"/>
        <c:lblAlgn val="ctr"/>
        <c:lblOffset val="100"/>
        <c:noMultiLvlLbl val="0"/>
      </c:catAx>
      <c:spPr>
        <a:noFill/>
        <a:ln>
          <a:noFill/>
        </a:ln>
        <a:effectLst/>
      </c:spPr>
    </c:plotArea>
    <c:legend>
      <c:legendPos val="b"/>
      <c:layout>
        <c:manualLayout>
          <c:xMode val="edge"/>
          <c:yMode val="edge"/>
          <c:x val="8.2664875058520784E-2"/>
          <c:y val="0.86010572726364065"/>
          <c:w val="0.84528264519578067"/>
          <c:h val="0.1398942727363592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l-PL"/>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pl-PL"/>
    </a:p>
  </c:txPr>
  <c:externalData r:id="rId3">
    <c:autoUpdate val="0"/>
  </c:externalData>
  <c:userShapes r:id="rId4"/>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r>
              <a:rPr lang="pl-PL" dirty="0"/>
              <a:t>Zmiana wskaźnika zadłużenia ogólnego </a:t>
            </a:r>
            <a:br>
              <a:rPr lang="pl-PL" dirty="0"/>
            </a:br>
            <a:r>
              <a:rPr lang="pl-PL" dirty="0"/>
              <a:t>w 1H 2026 (r/r, </a:t>
            </a:r>
            <a:r>
              <a:rPr lang="pl-PL" dirty="0" err="1"/>
              <a:t>p.p</a:t>
            </a:r>
            <a:r>
              <a:rPr lang="pl-PL" dirty="0"/>
              <a:t>.) </a:t>
            </a:r>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endParaRPr lang="pl-PL"/>
        </a:p>
      </c:txPr>
    </c:title>
    <c:autoTitleDeleted val="0"/>
    <c:plotArea>
      <c:layout>
        <c:manualLayout>
          <c:layoutTarget val="inner"/>
          <c:xMode val="edge"/>
          <c:yMode val="edge"/>
          <c:x val="0.3891098530537338"/>
          <c:y val="0.1469927088722513"/>
          <c:w val="0.57924617582495741"/>
          <c:h val="0.83035646901964733"/>
        </c:manualLayout>
      </c:layout>
      <c:barChart>
        <c:barDir val="bar"/>
        <c:grouping val="clustered"/>
        <c:varyColors val="0"/>
        <c:ser>
          <c:idx val="0"/>
          <c:order val="0"/>
          <c:tx>
            <c:strRef>
              <c:f>'Slajd 17'!$O$5</c:f>
              <c:strCache>
                <c:ptCount val="1"/>
                <c:pt idx="0">
                  <c:v>Zmiana wskaźnika zadłużenia ogólnego (r/r, p.p.) _x000b_w 1H2026</c:v>
                </c:pt>
              </c:strCache>
            </c:strRef>
          </c:tx>
          <c:spPr>
            <a:solidFill>
              <a:schemeClr val="accent1"/>
            </a:solidFill>
            <a:ln>
              <a:noFill/>
            </a:ln>
            <a:effectLst/>
          </c:spPr>
          <c:invertIfNegative val="0"/>
          <c:dPt>
            <c:idx val="9"/>
            <c:invertIfNegative val="0"/>
            <c:bubble3D val="0"/>
            <c:spPr>
              <a:solidFill>
                <a:schemeClr val="accent2"/>
              </a:solidFill>
              <a:ln>
                <a:noFill/>
              </a:ln>
              <a:effectLst/>
            </c:spPr>
            <c:extLst>
              <c:ext xmlns:c16="http://schemas.microsoft.com/office/drawing/2014/chart" uri="{C3380CC4-5D6E-409C-BE32-E72D297353CC}">
                <c16:uniqueId val="{00000002-454C-4CE9-BE41-2FDCBCDDBE2B}"/>
              </c:ext>
            </c:extLst>
          </c:dPt>
          <c:dPt>
            <c:idx val="10"/>
            <c:invertIfNegative val="0"/>
            <c:bubble3D val="0"/>
            <c:spPr>
              <a:solidFill>
                <a:srgbClr val="790038"/>
              </a:solidFill>
              <a:ln>
                <a:noFill/>
              </a:ln>
              <a:effectLst/>
            </c:spPr>
            <c:extLst>
              <c:ext xmlns:c16="http://schemas.microsoft.com/office/drawing/2014/chart" uri="{C3380CC4-5D6E-409C-BE32-E72D297353CC}">
                <c16:uniqueId val="{00000001-454C-4CE9-BE41-2FDCBCDDBE2B}"/>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'Slajd 17'!$N$6:$N$22</c:f>
              <c:strCache>
                <c:ptCount val="17"/>
                <c:pt idx="0">
                  <c:v>Budownictwo (F)</c:v>
                </c:pt>
                <c:pt idx="1">
                  <c:v>Handel (G)</c:v>
                </c:pt>
                <c:pt idx="2">
                  <c:v>Pozostałe usługi (S)</c:v>
                </c:pt>
                <c:pt idx="3">
                  <c:v>Hotele i gastronomia (I)</c:v>
                </c:pt>
                <c:pt idx="4">
                  <c:v>Działalność profesjonalna (M)</c:v>
                </c:pt>
                <c:pt idx="5">
                  <c:v>Administracja (N)</c:v>
                </c:pt>
                <c:pt idx="6">
                  <c:v>Transport (H)</c:v>
                </c:pt>
                <c:pt idx="7">
                  <c:v>Rolnictwo (A)</c:v>
                </c:pt>
                <c:pt idx="8">
                  <c:v>Finanse i ubezpieczenia (K)</c:v>
                </c:pt>
                <c:pt idx="9">
                  <c:v>Sekcje ogółem</c:v>
                </c:pt>
                <c:pt idx="10">
                  <c:v>Przemysł (C)</c:v>
                </c:pt>
                <c:pt idx="11">
                  <c:v>Opieka zdrowotna (Q)</c:v>
                </c:pt>
                <c:pt idx="12">
                  <c:v>Górnictwo (B)</c:v>
                </c:pt>
                <c:pt idx="13">
                  <c:v>Informacja i komunikacja (J)</c:v>
                </c:pt>
                <c:pt idx="14">
                  <c:v>Obsługa nieruchomości (L)</c:v>
                </c:pt>
                <c:pt idx="15">
                  <c:v>Energia (D)</c:v>
                </c:pt>
                <c:pt idx="16">
                  <c:v>Gospodarka wodna (E)</c:v>
                </c:pt>
              </c:strCache>
            </c:strRef>
          </c:cat>
          <c:val>
            <c:numRef>
              <c:f>'Slajd 17'!$O$6:$O$22</c:f>
              <c:numCache>
                <c:formatCode>#\ ##0.0</c:formatCode>
                <c:ptCount val="17"/>
                <c:pt idx="0">
                  <c:v>-3.8233709949912322</c:v>
                </c:pt>
                <c:pt idx="1">
                  <c:v>-2.8921674074137038</c:v>
                </c:pt>
                <c:pt idx="2">
                  <c:v>-2.7778083268851006</c:v>
                </c:pt>
                <c:pt idx="3">
                  <c:v>-2.2550217370175818</c:v>
                </c:pt>
                <c:pt idx="4">
                  <c:v>-1.0668747778213972</c:v>
                </c:pt>
                <c:pt idx="5">
                  <c:v>-1.0121349110367106</c:v>
                </c:pt>
                <c:pt idx="6">
                  <c:v>-0.89638747287265619</c:v>
                </c:pt>
                <c:pt idx="7">
                  <c:v>-0.66764855541834867</c:v>
                </c:pt>
                <c:pt idx="8">
                  <c:v>-0.61026778287361916</c:v>
                </c:pt>
                <c:pt idx="9">
                  <c:v>-0.49133569645415376</c:v>
                </c:pt>
                <c:pt idx="10">
                  <c:v>0.14958137473500277</c:v>
                </c:pt>
                <c:pt idx="11">
                  <c:v>0.16057302984797128</c:v>
                </c:pt>
                <c:pt idx="12">
                  <c:v>0.48383015480185643</c:v>
                </c:pt>
                <c:pt idx="13">
                  <c:v>0.64420606524788204</c:v>
                </c:pt>
                <c:pt idx="14">
                  <c:v>0.77421244446921333</c:v>
                </c:pt>
                <c:pt idx="15">
                  <c:v>1.1553203689311675</c:v>
                </c:pt>
                <c:pt idx="16">
                  <c:v>1.5139502500040285</c:v>
                </c:pt>
              </c:numCache>
            </c:numRef>
          </c:val>
          <c:extLst>
            <c:ext xmlns:c16="http://schemas.microsoft.com/office/drawing/2014/chart" uri="{C3380CC4-5D6E-409C-BE32-E72D297353CC}">
              <c16:uniqueId val="{00000000-454C-4CE9-BE41-2FDCBCDDBE2B}"/>
            </c:ext>
          </c:extLst>
        </c:ser>
        <c:dLbls>
          <c:showLegendKey val="0"/>
          <c:showVal val="0"/>
          <c:showCatName val="0"/>
          <c:showSerName val="0"/>
          <c:showPercent val="0"/>
          <c:showBubbleSize val="0"/>
        </c:dLbls>
        <c:gapWidth val="100"/>
        <c:axId val="1762045311"/>
        <c:axId val="1285236688"/>
      </c:barChart>
      <c:catAx>
        <c:axId val="1762045311"/>
        <c:scaling>
          <c:orientation val="minMax"/>
        </c:scaling>
        <c:delete val="0"/>
        <c:axPos val="l"/>
        <c:numFmt formatCode="General" sourceLinked="1"/>
        <c:majorTickMark val="none"/>
        <c:minorTickMark val="none"/>
        <c:tickLblPos val="low"/>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l-PL"/>
          </a:p>
        </c:txPr>
        <c:crossAx val="1285236688"/>
        <c:crosses val="autoZero"/>
        <c:auto val="1"/>
        <c:lblAlgn val="ctr"/>
        <c:lblOffset val="100"/>
        <c:noMultiLvlLbl val="0"/>
      </c:catAx>
      <c:valAx>
        <c:axId val="1285236688"/>
        <c:scaling>
          <c:orientation val="minMax"/>
        </c:scaling>
        <c:delete val="1"/>
        <c:axPos val="b"/>
        <c:numFmt formatCode="#\ ##0.0" sourceLinked="1"/>
        <c:majorTickMark val="none"/>
        <c:minorTickMark val="none"/>
        <c:tickLblPos val="nextTo"/>
        <c:crossAx val="176204531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pl-PL"/>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r>
              <a:rPr lang="en-US" sz="1200" b="1" dirty="0" err="1"/>
              <a:t>Wskaźnik</a:t>
            </a:r>
            <a:r>
              <a:rPr lang="en-US" sz="1200" b="1" dirty="0"/>
              <a:t> </a:t>
            </a:r>
            <a:r>
              <a:rPr lang="en-US" sz="1200" b="1" dirty="0" err="1"/>
              <a:t>zadłużenia</a:t>
            </a:r>
            <a:r>
              <a:rPr lang="en-US" sz="1200" b="1" dirty="0"/>
              <a:t> </a:t>
            </a:r>
            <a:r>
              <a:rPr lang="en-US" sz="1200" b="1" dirty="0" err="1"/>
              <a:t>ogólnego</a:t>
            </a:r>
            <a:r>
              <a:rPr lang="pl-PL" sz="1200" b="1" dirty="0"/>
              <a:t> (%)</a:t>
            </a:r>
            <a:endParaRPr lang="en-US" sz="1200" b="1" dirty="0"/>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0"/>
          <c:order val="0"/>
          <c:tx>
            <c:strRef>
              <c:f>'TOTAL H1'!$D$194</c:f>
              <c:strCache>
                <c:ptCount val="1"/>
                <c:pt idx="0">
                  <c:v>Wskaźnik zadłużenia ogólnego</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pl-PL"/>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'TOTAL H1'!$E$193:$M$193</c:f>
              <c:strCache>
                <c:ptCount val="9"/>
                <c:pt idx="0">
                  <c:v>1H 2018</c:v>
                </c:pt>
                <c:pt idx="1">
                  <c:v>1H 2019</c:v>
                </c:pt>
                <c:pt idx="2">
                  <c:v>1H 2020</c:v>
                </c:pt>
                <c:pt idx="3">
                  <c:v>1H 2021</c:v>
                </c:pt>
                <c:pt idx="4">
                  <c:v>1H 2022</c:v>
                </c:pt>
                <c:pt idx="5">
                  <c:v>1H 2023</c:v>
                </c:pt>
                <c:pt idx="6">
                  <c:v>1H 2024</c:v>
                </c:pt>
                <c:pt idx="7">
                  <c:v>1H 2025</c:v>
                </c:pt>
                <c:pt idx="8">
                  <c:v>1H 2026</c:v>
                </c:pt>
              </c:strCache>
            </c:strRef>
          </c:cat>
          <c:val>
            <c:numRef>
              <c:f>'TOTAL H1'!$E$194:$M$194</c:f>
              <c:numCache>
                <c:formatCode>0.00%</c:formatCode>
                <c:ptCount val="9"/>
                <c:pt idx="0">
                  <c:v>0.43260301185325911</c:v>
                </c:pt>
                <c:pt idx="1">
                  <c:v>0.43772032781561898</c:v>
                </c:pt>
                <c:pt idx="2">
                  <c:v>0.44354666036302648</c:v>
                </c:pt>
                <c:pt idx="3">
                  <c:v>0.44915967513797195</c:v>
                </c:pt>
                <c:pt idx="4">
                  <c:v>0.46455153036064006</c:v>
                </c:pt>
                <c:pt idx="5">
                  <c:v>0.4625820831856261</c:v>
                </c:pt>
                <c:pt idx="6">
                  <c:v>0.4390134199662733</c:v>
                </c:pt>
                <c:pt idx="7">
                  <c:v>0.44246169243828209</c:v>
                </c:pt>
                <c:pt idx="8">
                  <c:v>0.43759302677241246</c:v>
                </c:pt>
              </c:numCache>
            </c:numRef>
          </c:val>
          <c:smooth val="1"/>
          <c:extLst>
            <c:ext xmlns:c16="http://schemas.microsoft.com/office/drawing/2014/chart" uri="{C3380CC4-5D6E-409C-BE32-E72D297353CC}">
              <c16:uniqueId val="{00000000-22CF-43B9-AAE4-9998B22A2171}"/>
            </c:ext>
          </c:extLst>
        </c:ser>
        <c:dLbls>
          <c:showLegendKey val="0"/>
          <c:showVal val="0"/>
          <c:showCatName val="0"/>
          <c:showSerName val="0"/>
          <c:showPercent val="0"/>
          <c:showBubbleSize val="0"/>
        </c:dLbls>
        <c:smooth val="0"/>
        <c:axId val="1746169583"/>
        <c:axId val="111372144"/>
      </c:lineChart>
      <c:catAx>
        <c:axId val="1746169583"/>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l-PL"/>
          </a:p>
        </c:txPr>
        <c:crossAx val="111372144"/>
        <c:crosses val="autoZero"/>
        <c:auto val="1"/>
        <c:lblAlgn val="ctr"/>
        <c:lblOffset val="100"/>
        <c:noMultiLvlLbl val="0"/>
      </c:catAx>
      <c:valAx>
        <c:axId val="111372144"/>
        <c:scaling>
          <c:orientation val="minMax"/>
        </c:scaling>
        <c:delete val="1"/>
        <c:axPos val="l"/>
        <c:numFmt formatCode="0.00%" sourceLinked="1"/>
        <c:majorTickMark val="none"/>
        <c:minorTickMark val="none"/>
        <c:tickLblPos val="nextTo"/>
        <c:crossAx val="174616958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pl-PL"/>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solidFill>
                <a:latin typeface="+mn-lt"/>
                <a:ea typeface="+mn-ea"/>
                <a:cs typeface="+mn-cs"/>
              </a:defRPr>
            </a:pPr>
            <a:r>
              <a:rPr lang="pl-PL" sz="1200" b="1" i="0" u="none" strike="noStrike" kern="1200" spc="0" baseline="0" dirty="0">
                <a:solidFill>
                  <a:srgbClr val="404040"/>
                </a:solidFill>
              </a:rPr>
              <a:t>Nakłady inwestycyjne w sektorze przedsiębiorstw 9+</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solidFill>
              <a:latin typeface="+mn-lt"/>
              <a:ea typeface="+mn-ea"/>
              <a:cs typeface="+mn-cs"/>
            </a:defRPr>
          </a:pPr>
          <a:endParaRPr lang="pl-PL"/>
        </a:p>
      </c:txPr>
    </c:title>
    <c:autoTitleDeleted val="0"/>
    <c:plotArea>
      <c:layout>
        <c:manualLayout>
          <c:layoutTarget val="inner"/>
          <c:xMode val="edge"/>
          <c:yMode val="edge"/>
          <c:x val="8.8529965004374447E-2"/>
          <c:y val="0.18160457554745954"/>
          <c:w val="0.8322456255468067"/>
          <c:h val="0.46965553223020851"/>
        </c:manualLayout>
      </c:layout>
      <c:barChart>
        <c:barDir val="col"/>
        <c:grouping val="clustered"/>
        <c:varyColors val="0"/>
        <c:ser>
          <c:idx val="0"/>
          <c:order val="0"/>
          <c:tx>
            <c:strRef>
              <c:f>'Dane 1H'!$Q$108</c:f>
              <c:strCache>
                <c:ptCount val="1"/>
                <c:pt idx="0">
                  <c:v>CAPEX (mld PLN, lo)</c:v>
                </c:pt>
              </c:strCache>
            </c:strRef>
          </c:tx>
          <c:spPr>
            <a:solidFill>
              <a:schemeClr val="accent1"/>
            </a:solidFill>
            <a:ln>
              <a:noFill/>
            </a:ln>
            <a:effectLst/>
          </c:spPr>
          <c:invertIfNegative val="0"/>
          <c:cat>
            <c:strRef>
              <c:f>'Dane 1H'!$R$107:$Z$107</c:f>
              <c:strCache>
                <c:ptCount val="9"/>
                <c:pt idx="0">
                  <c:v>1H 2018</c:v>
                </c:pt>
                <c:pt idx="1">
                  <c:v>1H 2019</c:v>
                </c:pt>
                <c:pt idx="2">
                  <c:v>1H 2020</c:v>
                </c:pt>
                <c:pt idx="3">
                  <c:v>1H 2021</c:v>
                </c:pt>
                <c:pt idx="4">
                  <c:v>1H 2022</c:v>
                </c:pt>
                <c:pt idx="5">
                  <c:v>1H 2023</c:v>
                </c:pt>
                <c:pt idx="6">
                  <c:v>1H 2024</c:v>
                </c:pt>
                <c:pt idx="7">
                  <c:v>1H 2025</c:v>
                </c:pt>
                <c:pt idx="8">
                  <c:v>1H 2026</c:v>
                </c:pt>
              </c:strCache>
            </c:strRef>
          </c:cat>
          <c:val>
            <c:numRef>
              <c:f>'Dane 1H'!$R$108:$Z$108</c:f>
              <c:numCache>
                <c:formatCode>#,##0.00</c:formatCode>
                <c:ptCount val="9"/>
                <c:pt idx="0">
                  <c:v>64.712370000000007</c:v>
                </c:pt>
                <c:pt idx="1">
                  <c:v>76.817170000000004</c:v>
                </c:pt>
                <c:pt idx="2">
                  <c:v>71.688869999999994</c:v>
                </c:pt>
                <c:pt idx="3">
                  <c:v>79.253640000000004</c:v>
                </c:pt>
                <c:pt idx="4">
                  <c:v>92.151270000000011</c:v>
                </c:pt>
                <c:pt idx="5">
                  <c:v>108.50794999999999</c:v>
                </c:pt>
                <c:pt idx="6">
                  <c:v>103.82575</c:v>
                </c:pt>
                <c:pt idx="7">
                  <c:v>105.28708999999999</c:v>
                </c:pt>
                <c:pt idx="8">
                  <c:v>118.30928999999999</c:v>
                </c:pt>
              </c:numCache>
            </c:numRef>
          </c:val>
          <c:extLst>
            <c:ext xmlns:c16="http://schemas.microsoft.com/office/drawing/2014/chart" uri="{C3380CC4-5D6E-409C-BE32-E72D297353CC}">
              <c16:uniqueId val="{00000000-0FC9-4D63-89AB-227AEE93D8F5}"/>
            </c:ext>
          </c:extLst>
        </c:ser>
        <c:ser>
          <c:idx val="1"/>
          <c:order val="1"/>
          <c:tx>
            <c:strRef>
              <c:f>'Dane 1H'!$Q$109</c:f>
              <c:strCache>
                <c:ptCount val="1"/>
                <c:pt idx="0">
                  <c:v>Amortyzacja (mld PLN, lo)</c:v>
                </c:pt>
              </c:strCache>
            </c:strRef>
          </c:tx>
          <c:spPr>
            <a:solidFill>
              <a:schemeClr val="accent2"/>
            </a:solidFill>
            <a:ln>
              <a:noFill/>
            </a:ln>
            <a:effectLst/>
          </c:spPr>
          <c:invertIfNegative val="0"/>
          <c:cat>
            <c:strRef>
              <c:f>'Dane 1H'!$R$107:$Z$107</c:f>
              <c:strCache>
                <c:ptCount val="9"/>
                <c:pt idx="0">
                  <c:v>1H 2018</c:v>
                </c:pt>
                <c:pt idx="1">
                  <c:v>1H 2019</c:v>
                </c:pt>
                <c:pt idx="2">
                  <c:v>1H 2020</c:v>
                </c:pt>
                <c:pt idx="3">
                  <c:v>1H 2021</c:v>
                </c:pt>
                <c:pt idx="4">
                  <c:v>1H 2022</c:v>
                </c:pt>
                <c:pt idx="5">
                  <c:v>1H 2023</c:v>
                </c:pt>
                <c:pt idx="6">
                  <c:v>1H 2024</c:v>
                </c:pt>
                <c:pt idx="7">
                  <c:v>1H 2025</c:v>
                </c:pt>
                <c:pt idx="8">
                  <c:v>1H 2026</c:v>
                </c:pt>
              </c:strCache>
            </c:strRef>
          </c:cat>
          <c:val>
            <c:numRef>
              <c:f>'Dane 1H'!$R$109:$Z$109</c:f>
              <c:numCache>
                <c:formatCode>#,##0.00</c:formatCode>
                <c:ptCount val="9"/>
                <c:pt idx="0">
                  <c:v>53.770220000000002</c:v>
                </c:pt>
                <c:pt idx="1">
                  <c:v>59.264290000000003</c:v>
                </c:pt>
                <c:pt idx="2">
                  <c:v>63.796599999999991</c:v>
                </c:pt>
                <c:pt idx="3">
                  <c:v>66.189899999999994</c:v>
                </c:pt>
                <c:pt idx="4">
                  <c:v>71.016000000000005</c:v>
                </c:pt>
                <c:pt idx="5">
                  <c:v>75.892250000000004</c:v>
                </c:pt>
                <c:pt idx="6">
                  <c:v>82.76324000000001</c:v>
                </c:pt>
                <c:pt idx="7">
                  <c:v>86.976479999999995</c:v>
                </c:pt>
                <c:pt idx="8">
                  <c:v>90.595579999999998</c:v>
                </c:pt>
              </c:numCache>
            </c:numRef>
          </c:val>
          <c:extLst>
            <c:ext xmlns:c16="http://schemas.microsoft.com/office/drawing/2014/chart" uri="{C3380CC4-5D6E-409C-BE32-E72D297353CC}">
              <c16:uniqueId val="{00000001-0FC9-4D63-89AB-227AEE93D8F5}"/>
            </c:ext>
          </c:extLst>
        </c:ser>
        <c:dLbls>
          <c:showLegendKey val="0"/>
          <c:showVal val="0"/>
          <c:showCatName val="0"/>
          <c:showSerName val="0"/>
          <c:showPercent val="0"/>
          <c:showBubbleSize val="0"/>
        </c:dLbls>
        <c:gapWidth val="100"/>
        <c:axId val="641095759"/>
        <c:axId val="498658767"/>
      </c:barChart>
      <c:lineChart>
        <c:grouping val="standard"/>
        <c:varyColors val="0"/>
        <c:ser>
          <c:idx val="2"/>
          <c:order val="2"/>
          <c:tx>
            <c:strRef>
              <c:f>'Dane 1H'!$Q$110</c:f>
              <c:strCache>
                <c:ptCount val="1"/>
                <c:pt idx="0">
                  <c:v>CAPEX/Amortyzacja</c:v>
                </c:pt>
              </c:strCache>
            </c:strRef>
          </c:tx>
          <c:spPr>
            <a:ln w="19050" cap="rnd">
              <a:solidFill>
                <a:srgbClr val="C894A7"/>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pl-PL"/>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'Dane 1H'!$R$107:$Z$107</c:f>
              <c:strCache>
                <c:ptCount val="9"/>
                <c:pt idx="0">
                  <c:v>1H 2018</c:v>
                </c:pt>
                <c:pt idx="1">
                  <c:v>1H 2019</c:v>
                </c:pt>
                <c:pt idx="2">
                  <c:v>1H 2020</c:v>
                </c:pt>
                <c:pt idx="3">
                  <c:v>1H 2021</c:v>
                </c:pt>
                <c:pt idx="4">
                  <c:v>1H 2022</c:v>
                </c:pt>
                <c:pt idx="5">
                  <c:v>1H 2023</c:v>
                </c:pt>
                <c:pt idx="6">
                  <c:v>1H 2024</c:v>
                </c:pt>
                <c:pt idx="7">
                  <c:v>1H 2025</c:v>
                </c:pt>
                <c:pt idx="8">
                  <c:v>1H 2026</c:v>
                </c:pt>
              </c:strCache>
            </c:strRef>
          </c:cat>
          <c:val>
            <c:numRef>
              <c:f>'Dane 1H'!$R$110:$Z$110</c:f>
              <c:numCache>
                <c:formatCode>#,##0.00</c:formatCode>
                <c:ptCount val="9"/>
                <c:pt idx="0">
                  <c:v>1.2034983304885121</c:v>
                </c:pt>
                <c:pt idx="1">
                  <c:v>1.2961797061940674</c:v>
                </c:pt>
                <c:pt idx="2">
                  <c:v>1.1237098842258053</c:v>
                </c:pt>
                <c:pt idx="3">
                  <c:v>1.1973675742069412</c:v>
                </c:pt>
                <c:pt idx="4">
                  <c:v>1.2976127914836093</c:v>
                </c:pt>
                <c:pt idx="5">
                  <c:v>1.4297632498707047</c:v>
                </c:pt>
                <c:pt idx="6">
                  <c:v>1.2544911243204107</c:v>
                </c:pt>
                <c:pt idx="7">
                  <c:v>1.2105236956013856</c:v>
                </c:pt>
                <c:pt idx="8">
                  <c:v>1.305905762731471</c:v>
                </c:pt>
              </c:numCache>
            </c:numRef>
          </c:val>
          <c:smooth val="1"/>
          <c:extLst>
            <c:ext xmlns:c16="http://schemas.microsoft.com/office/drawing/2014/chart" uri="{C3380CC4-5D6E-409C-BE32-E72D297353CC}">
              <c16:uniqueId val="{00000002-0FC9-4D63-89AB-227AEE93D8F5}"/>
            </c:ext>
          </c:extLst>
        </c:ser>
        <c:dLbls>
          <c:showLegendKey val="0"/>
          <c:showVal val="0"/>
          <c:showCatName val="0"/>
          <c:showSerName val="0"/>
          <c:showPercent val="0"/>
          <c:showBubbleSize val="0"/>
        </c:dLbls>
        <c:marker val="1"/>
        <c:smooth val="0"/>
        <c:axId val="641134271"/>
        <c:axId val="498660207"/>
      </c:lineChart>
      <c:catAx>
        <c:axId val="641095759"/>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l-PL"/>
          </a:p>
        </c:txPr>
        <c:crossAx val="498658767"/>
        <c:crosses val="autoZero"/>
        <c:auto val="1"/>
        <c:lblAlgn val="ctr"/>
        <c:lblOffset val="100"/>
        <c:noMultiLvlLbl val="0"/>
      </c:catAx>
      <c:valAx>
        <c:axId val="498658767"/>
        <c:scaling>
          <c:orientation val="minMax"/>
          <c:max val="170"/>
          <c:min val="0"/>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l-PL"/>
          </a:p>
        </c:txPr>
        <c:crossAx val="641095759"/>
        <c:crosses val="autoZero"/>
        <c:crossBetween val="between"/>
      </c:valAx>
      <c:valAx>
        <c:axId val="498660207"/>
        <c:scaling>
          <c:orientation val="minMax"/>
        </c:scaling>
        <c:delete val="0"/>
        <c:axPos val="r"/>
        <c:numFmt formatCode="#,##0.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l-PL"/>
          </a:p>
        </c:txPr>
        <c:crossAx val="641134271"/>
        <c:crosses val="max"/>
        <c:crossBetween val="between"/>
      </c:valAx>
      <c:catAx>
        <c:axId val="641134271"/>
        <c:scaling>
          <c:orientation val="minMax"/>
        </c:scaling>
        <c:delete val="1"/>
        <c:axPos val="b"/>
        <c:numFmt formatCode="General" sourceLinked="1"/>
        <c:majorTickMark val="out"/>
        <c:minorTickMark val="none"/>
        <c:tickLblPos val="nextTo"/>
        <c:crossAx val="498660207"/>
        <c:crosses val="autoZero"/>
        <c:auto val="1"/>
        <c:lblAlgn val="ctr"/>
        <c:lblOffset val="100"/>
        <c:noMultiLvlLbl val="0"/>
      </c:catAx>
      <c:spPr>
        <a:noFill/>
        <a:ln>
          <a:noFill/>
        </a:ln>
        <a:effectLst/>
      </c:spPr>
    </c:plotArea>
    <c:legend>
      <c:legendPos val="b"/>
      <c:layout>
        <c:manualLayout>
          <c:xMode val="edge"/>
          <c:yMode val="edge"/>
          <c:x val="1.1024155726220695E-2"/>
          <c:y val="0.84892354107727741"/>
          <c:w val="0.97176478444394732"/>
          <c:h val="0.1510764589227225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l-PL"/>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pl-PL"/>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r>
              <a:rPr lang="pl-PL" sz="1200" b="1" dirty="0"/>
              <a:t>Płynność i rotacja należności w sektorze przedsiębiorstw</a:t>
            </a:r>
            <a:r>
              <a:rPr lang="pl-PL" sz="1200" b="1" baseline="0" dirty="0"/>
              <a:t> 9+</a:t>
            </a:r>
            <a:endParaRPr lang="pl-PL" sz="1200" b="1" dirty="0"/>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endParaRPr lang="pl-PL"/>
        </a:p>
      </c:txPr>
    </c:title>
    <c:autoTitleDeleted val="0"/>
    <c:plotArea>
      <c:layout>
        <c:manualLayout>
          <c:layoutTarget val="inner"/>
          <c:xMode val="edge"/>
          <c:yMode val="edge"/>
          <c:x val="6.2829696089456016E-2"/>
          <c:y val="0.32779488938066853"/>
          <c:w val="0.8681331026292034"/>
          <c:h val="0.34449506359623211"/>
        </c:manualLayout>
      </c:layout>
      <c:lineChart>
        <c:grouping val="standard"/>
        <c:varyColors val="0"/>
        <c:ser>
          <c:idx val="0"/>
          <c:order val="0"/>
          <c:tx>
            <c:strRef>
              <c:f>'Dane 1H'!$O$69</c:f>
              <c:strCache>
                <c:ptCount val="1"/>
                <c:pt idx="0">
                  <c:v>Rotacja należności handlowych w dniach</c:v>
                </c:pt>
              </c:strCache>
            </c:strRef>
          </c:tx>
          <c:spPr>
            <a:ln w="19050" cap="rnd">
              <a:solidFill>
                <a:schemeClr val="accent1"/>
              </a:solidFill>
              <a:round/>
            </a:ln>
            <a:effectLst/>
          </c:spPr>
          <c:marker>
            <c:symbol val="none"/>
          </c:marker>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l-PL"/>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'Dane 1H'!$P$68:$X$68</c:f>
              <c:strCache>
                <c:ptCount val="9"/>
                <c:pt idx="0">
                  <c:v>1H 2018</c:v>
                </c:pt>
                <c:pt idx="1">
                  <c:v>1H 2019</c:v>
                </c:pt>
                <c:pt idx="2">
                  <c:v>1H 2020</c:v>
                </c:pt>
                <c:pt idx="3">
                  <c:v>1H 2021</c:v>
                </c:pt>
                <c:pt idx="4">
                  <c:v>1H 2022</c:v>
                </c:pt>
                <c:pt idx="5">
                  <c:v>1H 2023</c:v>
                </c:pt>
                <c:pt idx="6">
                  <c:v>1H 2024</c:v>
                </c:pt>
                <c:pt idx="7">
                  <c:v>1H 2025</c:v>
                </c:pt>
                <c:pt idx="8">
                  <c:v>1H 2026</c:v>
                </c:pt>
              </c:strCache>
            </c:strRef>
          </c:cat>
          <c:val>
            <c:numRef>
              <c:f>'Dane 1H'!$P$69:$X$69</c:f>
              <c:numCache>
                <c:formatCode>#,##0</c:formatCode>
                <c:ptCount val="9"/>
                <c:pt idx="0">
                  <c:v>47.613219059908225</c:v>
                </c:pt>
                <c:pt idx="1">
                  <c:v>47.369880810473859</c:v>
                </c:pt>
                <c:pt idx="2">
                  <c:v>46.998967661391802</c:v>
                </c:pt>
                <c:pt idx="3">
                  <c:v>45.696500717197956</c:v>
                </c:pt>
                <c:pt idx="4">
                  <c:v>42.619159264560182</c:v>
                </c:pt>
                <c:pt idx="5">
                  <c:v>41.669906302961103</c:v>
                </c:pt>
                <c:pt idx="6">
                  <c:v>43.131860156463446</c:v>
                </c:pt>
                <c:pt idx="7">
                  <c:v>43.515707156877276</c:v>
                </c:pt>
                <c:pt idx="8">
                  <c:v>45.271419343632665</c:v>
                </c:pt>
              </c:numCache>
            </c:numRef>
          </c:val>
          <c:smooth val="1"/>
          <c:extLst>
            <c:ext xmlns:c16="http://schemas.microsoft.com/office/drawing/2014/chart" uri="{C3380CC4-5D6E-409C-BE32-E72D297353CC}">
              <c16:uniqueId val="{00000000-11F7-42F6-B617-248F0D2F728D}"/>
            </c:ext>
          </c:extLst>
        </c:ser>
        <c:dLbls>
          <c:showLegendKey val="0"/>
          <c:showVal val="0"/>
          <c:showCatName val="0"/>
          <c:showSerName val="0"/>
          <c:showPercent val="0"/>
          <c:showBubbleSize val="0"/>
        </c:dLbls>
        <c:marker val="1"/>
        <c:smooth val="0"/>
        <c:axId val="638112335"/>
        <c:axId val="498721647"/>
      </c:lineChart>
      <c:lineChart>
        <c:grouping val="standard"/>
        <c:varyColors val="0"/>
        <c:ser>
          <c:idx val="1"/>
          <c:order val="1"/>
          <c:tx>
            <c:strRef>
              <c:f>'Dane 1H'!$O$70</c:f>
              <c:strCache>
                <c:ptCount val="1"/>
                <c:pt idx="0">
                  <c:v>Wskaźnik płynności bieżącej</c:v>
                </c:pt>
              </c:strCache>
            </c:strRef>
          </c:tx>
          <c:spPr>
            <a:ln w="19050" cap="rnd">
              <a:solidFill>
                <a:schemeClr val="accent2"/>
              </a:solidFill>
              <a:round/>
            </a:ln>
            <a:effectLst/>
          </c:spPr>
          <c:marker>
            <c:symbol val="none"/>
          </c:marker>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l-PL"/>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'Dane 1H'!$P$68:$X$68</c:f>
              <c:strCache>
                <c:ptCount val="9"/>
                <c:pt idx="0">
                  <c:v>1H 2018</c:v>
                </c:pt>
                <c:pt idx="1">
                  <c:v>1H 2019</c:v>
                </c:pt>
                <c:pt idx="2">
                  <c:v>1H 2020</c:v>
                </c:pt>
                <c:pt idx="3">
                  <c:v>1H 2021</c:v>
                </c:pt>
                <c:pt idx="4">
                  <c:v>1H 2022</c:v>
                </c:pt>
                <c:pt idx="5">
                  <c:v>1H 2023</c:v>
                </c:pt>
                <c:pt idx="6">
                  <c:v>1H 2024</c:v>
                </c:pt>
                <c:pt idx="7">
                  <c:v>1H 2025</c:v>
                </c:pt>
                <c:pt idx="8">
                  <c:v>1H 2026</c:v>
                </c:pt>
              </c:strCache>
            </c:strRef>
          </c:cat>
          <c:val>
            <c:numRef>
              <c:f>'Dane 1H'!$P$70:$X$70</c:f>
              <c:numCache>
                <c:formatCode>#,##0.00</c:formatCode>
                <c:ptCount val="9"/>
                <c:pt idx="0">
                  <c:v>1.4665279096200134</c:v>
                </c:pt>
                <c:pt idx="1">
                  <c:v>1.4414135728120037</c:v>
                </c:pt>
                <c:pt idx="2">
                  <c:v>1.4997564636136949</c:v>
                </c:pt>
                <c:pt idx="3">
                  <c:v>1.52751819816048</c:v>
                </c:pt>
                <c:pt idx="4">
                  <c:v>1.5371958530329684</c:v>
                </c:pt>
                <c:pt idx="5">
                  <c:v>1.5216273786152692</c:v>
                </c:pt>
                <c:pt idx="6">
                  <c:v>1.556781362014209</c:v>
                </c:pt>
                <c:pt idx="7">
                  <c:v>1.5325683014695239</c:v>
                </c:pt>
                <c:pt idx="8">
                  <c:v>1.5424730004855522</c:v>
                </c:pt>
              </c:numCache>
            </c:numRef>
          </c:val>
          <c:smooth val="1"/>
          <c:extLst>
            <c:ext xmlns:c16="http://schemas.microsoft.com/office/drawing/2014/chart" uri="{C3380CC4-5D6E-409C-BE32-E72D297353CC}">
              <c16:uniqueId val="{00000001-11F7-42F6-B617-248F0D2F728D}"/>
            </c:ext>
          </c:extLst>
        </c:ser>
        <c:dLbls>
          <c:showLegendKey val="0"/>
          <c:showVal val="0"/>
          <c:showCatName val="0"/>
          <c:showSerName val="0"/>
          <c:showPercent val="0"/>
          <c:showBubbleSize val="0"/>
        </c:dLbls>
        <c:marker val="1"/>
        <c:smooth val="0"/>
        <c:axId val="1540857024"/>
        <c:axId val="498809967"/>
      </c:lineChart>
      <c:catAx>
        <c:axId val="638112335"/>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l-PL"/>
          </a:p>
        </c:txPr>
        <c:crossAx val="498721647"/>
        <c:crosses val="autoZero"/>
        <c:auto val="1"/>
        <c:lblAlgn val="ctr"/>
        <c:lblOffset val="100"/>
        <c:noMultiLvlLbl val="0"/>
      </c:catAx>
      <c:valAx>
        <c:axId val="498721647"/>
        <c:scaling>
          <c:orientation val="minMax"/>
          <c:max val="13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pl-PL"/>
          </a:p>
        </c:txPr>
        <c:crossAx val="638112335"/>
        <c:crosses val="autoZero"/>
        <c:crossBetween val="between"/>
      </c:valAx>
      <c:valAx>
        <c:axId val="498809967"/>
        <c:scaling>
          <c:orientation val="minMax"/>
          <c:min val="1"/>
        </c:scaling>
        <c:delete val="0"/>
        <c:axPos val="r"/>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pl-PL"/>
          </a:p>
        </c:txPr>
        <c:crossAx val="1540857024"/>
        <c:crosses val="max"/>
        <c:crossBetween val="between"/>
      </c:valAx>
      <c:catAx>
        <c:axId val="1540857024"/>
        <c:scaling>
          <c:orientation val="minMax"/>
        </c:scaling>
        <c:delete val="1"/>
        <c:axPos val="b"/>
        <c:numFmt formatCode="General" sourceLinked="1"/>
        <c:majorTickMark val="out"/>
        <c:minorTickMark val="none"/>
        <c:tickLblPos val="nextTo"/>
        <c:crossAx val="498809967"/>
        <c:crosses val="autoZero"/>
        <c:auto val="1"/>
        <c:lblAlgn val="ctr"/>
        <c:lblOffset val="100"/>
        <c:noMultiLvlLbl val="0"/>
      </c:catAx>
      <c:spPr>
        <a:noFill/>
        <a:ln>
          <a:noFill/>
        </a:ln>
        <a:effectLst/>
      </c:spPr>
    </c:plotArea>
    <c:legend>
      <c:legendPos val="b"/>
      <c:layout>
        <c:manualLayout>
          <c:xMode val="edge"/>
          <c:yMode val="edge"/>
          <c:x val="7.158399830893622E-2"/>
          <c:y val="0.83041589069606447"/>
          <c:w val="0.82461702689848337"/>
          <c:h val="0.16395551652049134"/>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l-PL"/>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pl-PL"/>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r>
              <a:rPr lang="pl-PL" dirty="0"/>
              <a:t>Wskaźnik struktury majątku* w</a:t>
            </a:r>
            <a:r>
              <a:rPr lang="pl-PL" baseline="0" dirty="0"/>
              <a:t> sektorze przedsiębiorstw 9+</a:t>
            </a:r>
            <a:endParaRPr lang="pl-PL" dirty="0"/>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endParaRPr lang="pl-PL"/>
        </a:p>
      </c:txPr>
    </c:title>
    <c:autoTitleDeleted val="0"/>
    <c:plotArea>
      <c:layout>
        <c:manualLayout>
          <c:layoutTarget val="inner"/>
          <c:xMode val="edge"/>
          <c:yMode val="edge"/>
          <c:x val="3.031555081424488E-2"/>
          <c:y val="0.20679236226409686"/>
          <c:w val="0.93385698004164752"/>
          <c:h val="0.6519438220560132"/>
        </c:manualLayout>
      </c:layout>
      <c:lineChart>
        <c:grouping val="standard"/>
        <c:varyColors val="0"/>
        <c:ser>
          <c:idx val="0"/>
          <c:order val="0"/>
          <c:tx>
            <c:strRef>
              <c:f>'Dane 1H'!$R$34</c:f>
              <c:strCache>
                <c:ptCount val="1"/>
                <c:pt idx="0">
                  <c:v>Wskaźnik struktury majątku* w sekcjach ogółem</c:v>
                </c:pt>
              </c:strCache>
            </c:strRef>
          </c:tx>
          <c:spPr>
            <a:ln w="19050" cap="rnd">
              <a:solidFill>
                <a:schemeClr val="accent1"/>
              </a:solidFill>
              <a:round/>
            </a:ln>
            <a:effectLst/>
          </c:spPr>
          <c:marker>
            <c:symbol val="none"/>
          </c:marker>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l-PL"/>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'Dane 1H'!$S$33:$AA$33</c:f>
              <c:strCache>
                <c:ptCount val="9"/>
                <c:pt idx="0">
                  <c:v>1H 2018</c:v>
                </c:pt>
                <c:pt idx="1">
                  <c:v>1H 2019</c:v>
                </c:pt>
                <c:pt idx="2">
                  <c:v>1H 2020</c:v>
                </c:pt>
                <c:pt idx="3">
                  <c:v>1H 2021</c:v>
                </c:pt>
                <c:pt idx="4">
                  <c:v>1H 2022</c:v>
                </c:pt>
                <c:pt idx="5">
                  <c:v>1H 2023</c:v>
                </c:pt>
                <c:pt idx="6">
                  <c:v>1H 2024</c:v>
                </c:pt>
                <c:pt idx="7">
                  <c:v>1H 2025</c:v>
                </c:pt>
                <c:pt idx="8">
                  <c:v>1H 2026</c:v>
                </c:pt>
              </c:strCache>
            </c:strRef>
          </c:cat>
          <c:val>
            <c:numRef>
              <c:f>'Dane 1H'!$S$34:$AA$34</c:f>
              <c:numCache>
                <c:formatCode>#,##0.00</c:formatCode>
                <c:ptCount val="9"/>
                <c:pt idx="0">
                  <c:v>1.4778066820911804</c:v>
                </c:pt>
                <c:pt idx="1">
                  <c:v>1.4797745490469147</c:v>
                </c:pt>
                <c:pt idx="2">
                  <c:v>1.5237126080488874</c:v>
                </c:pt>
                <c:pt idx="3">
                  <c:v>1.3494321074906945</c:v>
                </c:pt>
                <c:pt idx="4">
                  <c:v>1.1262165745487869</c:v>
                </c:pt>
                <c:pt idx="5">
                  <c:v>1.100468814689965</c:v>
                </c:pt>
                <c:pt idx="6">
                  <c:v>1.2015347891894106</c:v>
                </c:pt>
                <c:pt idx="7">
                  <c:v>1.213099566520804</c:v>
                </c:pt>
                <c:pt idx="8">
                  <c:v>1.1807804010925902</c:v>
                </c:pt>
              </c:numCache>
            </c:numRef>
          </c:val>
          <c:smooth val="1"/>
          <c:extLst>
            <c:ext xmlns:c16="http://schemas.microsoft.com/office/drawing/2014/chart" uri="{C3380CC4-5D6E-409C-BE32-E72D297353CC}">
              <c16:uniqueId val="{00000000-30D1-4807-A26D-B004A4B45B65}"/>
            </c:ext>
          </c:extLst>
        </c:ser>
        <c:dLbls>
          <c:showLegendKey val="0"/>
          <c:showVal val="0"/>
          <c:showCatName val="0"/>
          <c:showSerName val="0"/>
          <c:showPercent val="0"/>
          <c:showBubbleSize val="0"/>
        </c:dLbls>
        <c:smooth val="0"/>
        <c:axId val="638257103"/>
        <c:axId val="498875727"/>
      </c:lineChart>
      <c:catAx>
        <c:axId val="638257103"/>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l-PL"/>
          </a:p>
        </c:txPr>
        <c:crossAx val="498875727"/>
        <c:crosses val="autoZero"/>
        <c:auto val="1"/>
        <c:lblAlgn val="ctr"/>
        <c:lblOffset val="100"/>
        <c:tickLblSkip val="2"/>
        <c:noMultiLvlLbl val="0"/>
      </c:catAx>
      <c:valAx>
        <c:axId val="498875727"/>
        <c:scaling>
          <c:orientation val="minMax"/>
          <c:min val="1"/>
        </c:scaling>
        <c:delete val="1"/>
        <c:axPos val="l"/>
        <c:numFmt formatCode="#,##0.0" sourceLinked="0"/>
        <c:majorTickMark val="none"/>
        <c:minorTickMark val="none"/>
        <c:tickLblPos val="nextTo"/>
        <c:crossAx val="63825710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pl-PL"/>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r>
              <a:rPr lang="pl-PL" sz="1200" b="1" dirty="0"/>
              <a:t>Stan zapasów w sektorze przedsiębiorstw 9+</a:t>
            </a:r>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endParaRPr lang="pl-PL"/>
        </a:p>
      </c:txPr>
    </c:title>
    <c:autoTitleDeleted val="0"/>
    <c:plotArea>
      <c:layout>
        <c:manualLayout>
          <c:layoutTarget val="inner"/>
          <c:xMode val="edge"/>
          <c:yMode val="edge"/>
          <c:x val="6.1672228845107764E-2"/>
          <c:y val="0.21379268013937797"/>
          <c:w val="0.86433029617598345"/>
          <c:h val="0.51206557700496735"/>
        </c:manualLayout>
      </c:layout>
      <c:lineChart>
        <c:grouping val="standard"/>
        <c:varyColors val="0"/>
        <c:ser>
          <c:idx val="1"/>
          <c:order val="1"/>
          <c:tx>
            <c:strRef>
              <c:f>'Dane 1H'!$R$45</c:f>
              <c:strCache>
                <c:ptCount val="1"/>
                <c:pt idx="0">
                  <c:v>Rotacja zapasów w dniach</c:v>
                </c:pt>
              </c:strCache>
            </c:strRef>
          </c:tx>
          <c:spPr>
            <a:ln w="19050" cap="rnd">
              <a:solidFill>
                <a:schemeClr val="accent2"/>
              </a:solidFill>
              <a:round/>
            </a:ln>
            <a:effectLst/>
          </c:spPr>
          <c:marker>
            <c:symbol val="none"/>
          </c:marker>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l-PL"/>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'Dane 1H'!$S$43:$AA$43</c:f>
              <c:strCache>
                <c:ptCount val="9"/>
                <c:pt idx="0">
                  <c:v>1H 2018</c:v>
                </c:pt>
                <c:pt idx="1">
                  <c:v>1H 2019</c:v>
                </c:pt>
                <c:pt idx="2">
                  <c:v>1H 2020</c:v>
                </c:pt>
                <c:pt idx="3">
                  <c:v>1H 2021</c:v>
                </c:pt>
                <c:pt idx="4">
                  <c:v>1H 2022</c:v>
                </c:pt>
                <c:pt idx="5">
                  <c:v>1H 2023</c:v>
                </c:pt>
                <c:pt idx="6">
                  <c:v>1H 2024</c:v>
                </c:pt>
                <c:pt idx="7">
                  <c:v>1H 2025</c:v>
                </c:pt>
                <c:pt idx="8">
                  <c:v>1H 2026</c:v>
                </c:pt>
              </c:strCache>
            </c:strRef>
          </c:cat>
          <c:val>
            <c:numRef>
              <c:f>'Dane 1H'!$S$45:$AA$45</c:f>
              <c:numCache>
                <c:formatCode>#\ ##0.0</c:formatCode>
                <c:ptCount val="9"/>
                <c:pt idx="0">
                  <c:v>35.579461212522816</c:v>
                </c:pt>
                <c:pt idx="1">
                  <c:v>35.721107695673304</c:v>
                </c:pt>
                <c:pt idx="2">
                  <c:v>38.365120757690306</c:v>
                </c:pt>
                <c:pt idx="3">
                  <c:v>36.609451005726868</c:v>
                </c:pt>
                <c:pt idx="4">
                  <c:v>38.258760049953274</c:v>
                </c:pt>
                <c:pt idx="5">
                  <c:v>36.84258180483922</c:v>
                </c:pt>
                <c:pt idx="6">
                  <c:v>37.140283694421811</c:v>
                </c:pt>
                <c:pt idx="7">
                  <c:v>36.941521532952201</c:v>
                </c:pt>
                <c:pt idx="8">
                  <c:v>37.734368334990371</c:v>
                </c:pt>
              </c:numCache>
            </c:numRef>
          </c:val>
          <c:smooth val="1"/>
          <c:extLst>
            <c:ext xmlns:c16="http://schemas.microsoft.com/office/drawing/2014/chart" uri="{C3380CC4-5D6E-409C-BE32-E72D297353CC}">
              <c16:uniqueId val="{00000000-8A2D-4184-A0DF-ABED15FBAE05}"/>
            </c:ext>
          </c:extLst>
        </c:ser>
        <c:dLbls>
          <c:showLegendKey val="0"/>
          <c:showVal val="0"/>
          <c:showCatName val="0"/>
          <c:showSerName val="0"/>
          <c:showPercent val="0"/>
          <c:showBubbleSize val="0"/>
        </c:dLbls>
        <c:marker val="1"/>
        <c:smooth val="0"/>
        <c:axId val="638318351"/>
        <c:axId val="498751407"/>
      </c:lineChart>
      <c:lineChart>
        <c:grouping val="standard"/>
        <c:varyColors val="0"/>
        <c:ser>
          <c:idx val="0"/>
          <c:order val="0"/>
          <c:tx>
            <c:strRef>
              <c:f>'Dane 1H'!$R$44</c:f>
              <c:strCache>
                <c:ptCount val="1"/>
                <c:pt idx="0">
                  <c:v>Zapasy/Aktywa ogółem</c:v>
                </c:pt>
              </c:strCache>
            </c:strRef>
          </c:tx>
          <c:spPr>
            <a:ln w="19050" cap="rnd">
              <a:solidFill>
                <a:schemeClr val="accent1"/>
              </a:solidFill>
              <a:round/>
            </a:ln>
            <a:effectLst/>
          </c:spPr>
          <c:marker>
            <c:symbol val="none"/>
          </c:marker>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l-PL"/>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'Dane 1H'!$S$43:$AA$43</c:f>
              <c:strCache>
                <c:ptCount val="9"/>
                <c:pt idx="0">
                  <c:v>1H 2018</c:v>
                </c:pt>
                <c:pt idx="1">
                  <c:v>1H 2019</c:v>
                </c:pt>
                <c:pt idx="2">
                  <c:v>1H 2020</c:v>
                </c:pt>
                <c:pt idx="3">
                  <c:v>1H 2021</c:v>
                </c:pt>
                <c:pt idx="4">
                  <c:v>1H 2022</c:v>
                </c:pt>
                <c:pt idx="5">
                  <c:v>1H 2023</c:v>
                </c:pt>
                <c:pt idx="6">
                  <c:v>1H 2024</c:v>
                </c:pt>
                <c:pt idx="7">
                  <c:v>1H 2025</c:v>
                </c:pt>
                <c:pt idx="8">
                  <c:v>1H 2026</c:v>
                </c:pt>
              </c:strCache>
            </c:strRef>
          </c:cat>
          <c:val>
            <c:numRef>
              <c:f>'Dane 1H'!$S$44:$AA$44</c:f>
              <c:numCache>
                <c:formatCode>0.0%</c:formatCode>
                <c:ptCount val="9"/>
                <c:pt idx="0">
                  <c:v>0.10709994988522092</c:v>
                </c:pt>
                <c:pt idx="1">
                  <c:v>0.10839080761849576</c:v>
                </c:pt>
                <c:pt idx="2">
                  <c:v>0.10384480248752111</c:v>
                </c:pt>
                <c:pt idx="3">
                  <c:v>0.10842248794399967</c:v>
                </c:pt>
                <c:pt idx="4">
                  <c:v>0.13087657792453145</c:v>
                </c:pt>
                <c:pt idx="5">
                  <c:v>0.1262852962040604</c:v>
                </c:pt>
                <c:pt idx="6">
                  <c:v>0.11799166256557216</c:v>
                </c:pt>
                <c:pt idx="7">
                  <c:v>0.11457135502927951</c:v>
                </c:pt>
                <c:pt idx="8">
                  <c:v>0.11717949891652664</c:v>
                </c:pt>
              </c:numCache>
            </c:numRef>
          </c:val>
          <c:smooth val="1"/>
          <c:extLst>
            <c:ext xmlns:c16="http://schemas.microsoft.com/office/drawing/2014/chart" uri="{C3380CC4-5D6E-409C-BE32-E72D297353CC}">
              <c16:uniqueId val="{00000001-8A2D-4184-A0DF-ABED15FBAE05}"/>
            </c:ext>
          </c:extLst>
        </c:ser>
        <c:dLbls>
          <c:showLegendKey val="0"/>
          <c:showVal val="0"/>
          <c:showCatName val="0"/>
          <c:showSerName val="0"/>
          <c:showPercent val="0"/>
          <c:showBubbleSize val="0"/>
        </c:dLbls>
        <c:marker val="1"/>
        <c:smooth val="0"/>
        <c:axId val="638269631"/>
        <c:axId val="498650607"/>
      </c:lineChart>
      <c:catAx>
        <c:axId val="638318351"/>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l-PL"/>
          </a:p>
        </c:txPr>
        <c:crossAx val="498751407"/>
        <c:crosses val="autoZero"/>
        <c:auto val="1"/>
        <c:lblAlgn val="ctr"/>
        <c:lblOffset val="100"/>
        <c:noMultiLvlLbl val="0"/>
      </c:catAx>
      <c:valAx>
        <c:axId val="498751407"/>
        <c:scaling>
          <c:orientation val="minMax"/>
          <c:max val="100"/>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pl-PL"/>
          </a:p>
        </c:txPr>
        <c:crossAx val="638318351"/>
        <c:crosses val="autoZero"/>
        <c:crossBetween val="between"/>
      </c:valAx>
      <c:valAx>
        <c:axId val="498650607"/>
        <c:scaling>
          <c:orientation val="minMax"/>
        </c:scaling>
        <c:delete val="0"/>
        <c:axPos val="r"/>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pl-PL"/>
          </a:p>
        </c:txPr>
        <c:crossAx val="638269631"/>
        <c:crosses val="max"/>
        <c:crossBetween val="between"/>
      </c:valAx>
      <c:catAx>
        <c:axId val="638269631"/>
        <c:scaling>
          <c:orientation val="minMax"/>
        </c:scaling>
        <c:delete val="1"/>
        <c:axPos val="b"/>
        <c:numFmt formatCode="General" sourceLinked="1"/>
        <c:majorTickMark val="out"/>
        <c:minorTickMark val="none"/>
        <c:tickLblPos val="nextTo"/>
        <c:crossAx val="498650607"/>
        <c:crosses val="autoZero"/>
        <c:auto val="1"/>
        <c:lblAlgn val="ctr"/>
        <c:lblOffset val="100"/>
        <c:noMultiLvlLbl val="0"/>
      </c:catAx>
      <c:spPr>
        <a:noFill/>
        <a:ln>
          <a:noFill/>
        </a:ln>
        <a:effectLst/>
      </c:spPr>
    </c:plotArea>
    <c:legend>
      <c:legendPos val="b"/>
      <c:layout>
        <c:manualLayout>
          <c:xMode val="edge"/>
          <c:yMode val="edge"/>
          <c:x val="7.6844657538351846E-2"/>
          <c:y val="0.92882540449701434"/>
          <c:w val="0.83745952073385233"/>
          <c:h val="7.1174595502985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l-PL"/>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pl-PL"/>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Arkusz1!$E$4</c:f>
              <c:strCache>
                <c:ptCount val="1"/>
                <c:pt idx="0">
                  <c:v>kolor</c:v>
                </c:pt>
              </c:strCache>
            </c:strRef>
          </c:tx>
          <c:spPr>
            <a:solidFill>
              <a:srgbClr val="AD617C"/>
            </a:solidFill>
            <a:ln>
              <a:noFill/>
            </a:ln>
            <a:effectLst/>
          </c:spPr>
          <c:invertIfNegative val="0"/>
          <c:cat>
            <c:strRef>
              <c:f>Arkusz1!$D$5</c:f>
              <c:strCache>
                <c:ptCount val="1"/>
                <c:pt idx="0">
                  <c:v>wartosc</c:v>
                </c:pt>
              </c:strCache>
            </c:strRef>
          </c:cat>
          <c:val>
            <c:numRef>
              <c:f>Arkusz1!$E$5</c:f>
              <c:numCache>
                <c:formatCode>General</c:formatCode>
                <c:ptCount val="1"/>
                <c:pt idx="0">
                  <c:v>1</c:v>
                </c:pt>
              </c:numCache>
            </c:numRef>
          </c:val>
          <c:extLst>
            <c:ext xmlns:c16="http://schemas.microsoft.com/office/drawing/2014/chart" uri="{C3380CC4-5D6E-409C-BE32-E72D297353CC}">
              <c16:uniqueId val="{00000000-BCF2-477A-85E1-37F55736ED05}"/>
            </c:ext>
          </c:extLst>
        </c:ser>
        <c:ser>
          <c:idx val="1"/>
          <c:order val="1"/>
          <c:tx>
            <c:strRef>
              <c:f>Arkusz1!$F$4</c:f>
              <c:strCache>
                <c:ptCount val="1"/>
                <c:pt idx="0">
                  <c:v>kolor</c:v>
                </c:pt>
              </c:strCache>
            </c:strRef>
          </c:tx>
          <c:spPr>
            <a:solidFill>
              <a:srgbClr val="C894A7"/>
            </a:solidFill>
            <a:ln>
              <a:noFill/>
            </a:ln>
            <a:effectLst/>
          </c:spPr>
          <c:invertIfNegative val="0"/>
          <c:cat>
            <c:strRef>
              <c:f>Arkusz1!$D$5</c:f>
              <c:strCache>
                <c:ptCount val="1"/>
                <c:pt idx="0">
                  <c:v>wartosc</c:v>
                </c:pt>
              </c:strCache>
            </c:strRef>
          </c:cat>
          <c:val>
            <c:numRef>
              <c:f>Arkusz1!$F$5</c:f>
              <c:numCache>
                <c:formatCode>General</c:formatCode>
                <c:ptCount val="1"/>
                <c:pt idx="0">
                  <c:v>1</c:v>
                </c:pt>
              </c:numCache>
            </c:numRef>
          </c:val>
          <c:extLst>
            <c:ext xmlns:c16="http://schemas.microsoft.com/office/drawing/2014/chart" uri="{C3380CC4-5D6E-409C-BE32-E72D297353CC}">
              <c16:uniqueId val="{00000001-BCF2-477A-85E1-37F55736ED05}"/>
            </c:ext>
          </c:extLst>
        </c:ser>
        <c:ser>
          <c:idx val="2"/>
          <c:order val="2"/>
          <c:tx>
            <c:strRef>
              <c:f>Arkusz1!$G$4</c:f>
              <c:strCache>
                <c:ptCount val="1"/>
                <c:pt idx="0">
                  <c:v>kolor</c:v>
                </c:pt>
              </c:strCache>
            </c:strRef>
          </c:tx>
          <c:spPr>
            <a:solidFill>
              <a:schemeClr val="bg1">
                <a:lumMod val="95000"/>
              </a:schemeClr>
            </a:solidFill>
            <a:ln>
              <a:noFill/>
            </a:ln>
            <a:effectLst/>
          </c:spPr>
          <c:invertIfNegative val="0"/>
          <c:cat>
            <c:strRef>
              <c:f>Arkusz1!$D$5</c:f>
              <c:strCache>
                <c:ptCount val="1"/>
                <c:pt idx="0">
                  <c:v>wartosc</c:v>
                </c:pt>
              </c:strCache>
            </c:strRef>
          </c:cat>
          <c:val>
            <c:numRef>
              <c:f>Arkusz1!$G$5</c:f>
              <c:numCache>
                <c:formatCode>General</c:formatCode>
                <c:ptCount val="1"/>
                <c:pt idx="0">
                  <c:v>1</c:v>
                </c:pt>
              </c:numCache>
            </c:numRef>
          </c:val>
          <c:extLst>
            <c:ext xmlns:c16="http://schemas.microsoft.com/office/drawing/2014/chart" uri="{C3380CC4-5D6E-409C-BE32-E72D297353CC}">
              <c16:uniqueId val="{00000002-BCF2-477A-85E1-37F55736ED05}"/>
            </c:ext>
          </c:extLst>
        </c:ser>
        <c:ser>
          <c:idx val="3"/>
          <c:order val="3"/>
          <c:tx>
            <c:strRef>
              <c:f>Arkusz1!$H$4</c:f>
              <c:strCache>
                <c:ptCount val="1"/>
                <c:pt idx="0">
                  <c:v>kolor</c:v>
                </c:pt>
              </c:strCache>
            </c:strRef>
          </c:tx>
          <c:spPr>
            <a:solidFill>
              <a:schemeClr val="accent4"/>
            </a:solidFill>
            <a:ln>
              <a:noFill/>
            </a:ln>
            <a:effectLst/>
          </c:spPr>
          <c:invertIfNegative val="0"/>
          <c:cat>
            <c:strRef>
              <c:f>Arkusz1!$D$5</c:f>
              <c:strCache>
                <c:ptCount val="1"/>
                <c:pt idx="0">
                  <c:v>wartosc</c:v>
                </c:pt>
              </c:strCache>
            </c:strRef>
          </c:cat>
          <c:val>
            <c:numRef>
              <c:f>Arkusz1!$H$5</c:f>
              <c:numCache>
                <c:formatCode>General</c:formatCode>
                <c:ptCount val="1"/>
                <c:pt idx="0">
                  <c:v>1</c:v>
                </c:pt>
              </c:numCache>
            </c:numRef>
          </c:val>
          <c:extLst>
            <c:ext xmlns:c16="http://schemas.microsoft.com/office/drawing/2014/chart" uri="{C3380CC4-5D6E-409C-BE32-E72D297353CC}">
              <c16:uniqueId val="{00000003-BCF2-477A-85E1-37F55736ED05}"/>
            </c:ext>
          </c:extLst>
        </c:ser>
        <c:ser>
          <c:idx val="4"/>
          <c:order val="4"/>
          <c:tx>
            <c:strRef>
              <c:f>Arkusz1!$I$4</c:f>
              <c:strCache>
                <c:ptCount val="1"/>
                <c:pt idx="0">
                  <c:v>kolor</c:v>
                </c:pt>
              </c:strCache>
            </c:strRef>
          </c:tx>
          <c:spPr>
            <a:solidFill>
              <a:schemeClr val="accent2"/>
            </a:solidFill>
            <a:ln>
              <a:noFill/>
            </a:ln>
            <a:effectLst/>
          </c:spPr>
          <c:invertIfNegative val="0"/>
          <c:cat>
            <c:strRef>
              <c:f>Arkusz1!$D$5</c:f>
              <c:strCache>
                <c:ptCount val="1"/>
                <c:pt idx="0">
                  <c:v>wartosc</c:v>
                </c:pt>
              </c:strCache>
            </c:strRef>
          </c:cat>
          <c:val>
            <c:numRef>
              <c:f>Arkusz1!$I$5</c:f>
              <c:numCache>
                <c:formatCode>General</c:formatCode>
                <c:ptCount val="1"/>
                <c:pt idx="0">
                  <c:v>1</c:v>
                </c:pt>
              </c:numCache>
            </c:numRef>
          </c:val>
          <c:extLst>
            <c:ext xmlns:c16="http://schemas.microsoft.com/office/drawing/2014/chart" uri="{C3380CC4-5D6E-409C-BE32-E72D297353CC}">
              <c16:uniqueId val="{00000004-BCF2-477A-85E1-37F55736ED05}"/>
            </c:ext>
          </c:extLst>
        </c:ser>
        <c:dLbls>
          <c:showLegendKey val="0"/>
          <c:showVal val="0"/>
          <c:showCatName val="0"/>
          <c:showSerName val="0"/>
          <c:showPercent val="0"/>
          <c:showBubbleSize val="0"/>
        </c:dLbls>
        <c:gapWidth val="150"/>
        <c:overlap val="100"/>
        <c:axId val="654083928"/>
        <c:axId val="654085728"/>
      </c:barChart>
      <c:catAx>
        <c:axId val="654083928"/>
        <c:scaling>
          <c:orientation val="minMax"/>
        </c:scaling>
        <c:delete val="1"/>
        <c:axPos val="l"/>
        <c:numFmt formatCode="General" sourceLinked="1"/>
        <c:majorTickMark val="none"/>
        <c:minorTickMark val="none"/>
        <c:tickLblPos val="nextTo"/>
        <c:crossAx val="654085728"/>
        <c:crosses val="autoZero"/>
        <c:auto val="1"/>
        <c:lblAlgn val="ctr"/>
        <c:lblOffset val="100"/>
        <c:noMultiLvlLbl val="0"/>
      </c:catAx>
      <c:valAx>
        <c:axId val="654085728"/>
        <c:scaling>
          <c:orientation val="minMax"/>
        </c:scaling>
        <c:delete val="1"/>
        <c:axPos val="b"/>
        <c:numFmt formatCode="General" sourceLinked="1"/>
        <c:majorTickMark val="none"/>
        <c:minorTickMark val="none"/>
        <c:tickLblPos val="nextTo"/>
        <c:crossAx val="6540839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withinLinear" id="14">
  <a:schemeClr val="accent1"/>
</cs:colorStyle>
</file>

<file path=ppt/charts/colors4.xml><?xml version="1.0" encoding="utf-8"?>
<cs:colorStyle xmlns:cs="http://schemas.microsoft.com/office/drawing/2012/chartStyle" xmlns:a="http://schemas.openxmlformats.org/drawingml/2006/main" meth="withinLinear" id="14">
  <a:schemeClr val="accent1"/>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withinLinear" id="14">
  <a:schemeClr val="accent1"/>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0.59933</cdr:x>
      <cdr:y>0.14775</cdr:y>
    </cdr:from>
    <cdr:to>
      <cdr:x>0.59933</cdr:x>
      <cdr:y>0.96333</cdr:y>
    </cdr:to>
    <cdr:cxnSp macro="">
      <cdr:nvCxnSpPr>
        <cdr:cNvPr id="2" name="Łącznik prosty 1">
          <a:extLst xmlns:a="http://schemas.openxmlformats.org/drawingml/2006/main">
            <a:ext uri="{FF2B5EF4-FFF2-40B4-BE49-F238E27FC236}">
              <a16:creationId xmlns:a16="http://schemas.microsoft.com/office/drawing/2014/main" id="{325E6C03-83AB-0C8B-E734-F8C69B165045}"/>
            </a:ext>
          </a:extLst>
        </cdr:cNvPr>
        <cdr:cNvCxnSpPr>
          <a:cxnSpLocks xmlns:a="http://schemas.openxmlformats.org/drawingml/2006/main"/>
        </cdr:cNvCxnSpPr>
      </cdr:nvCxnSpPr>
      <cdr:spPr>
        <a:xfrm xmlns:a="http://schemas.openxmlformats.org/drawingml/2006/main" flipV="1">
          <a:off x="2973386" y="704957"/>
          <a:ext cx="0" cy="3891277"/>
        </a:xfrm>
        <a:prstGeom xmlns:a="http://schemas.openxmlformats.org/drawingml/2006/main" prst="line">
          <a:avLst/>
        </a:prstGeom>
        <a:ln xmlns:a="http://schemas.openxmlformats.org/drawingml/2006/main" w="19050" cap="flat" cmpd="sng" algn="ctr">
          <a:solidFill>
            <a:srgbClr val="C894A7"/>
          </a:solidFill>
          <a:prstDash val="dash"/>
          <a:round/>
          <a:headEnd type="none" w="med" len="med"/>
          <a:tailEnd type="none" w="med" len="med"/>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cxnSp>
  </cdr:relSizeAnchor>
  <cdr:relSizeAnchor xmlns:cdr="http://schemas.openxmlformats.org/drawingml/2006/chartDrawing">
    <cdr:from>
      <cdr:x>0.90856</cdr:x>
      <cdr:y>0.33664</cdr:y>
    </cdr:from>
    <cdr:to>
      <cdr:x>0.95458</cdr:x>
      <cdr:y>0.57814</cdr:y>
    </cdr:to>
    <cdr:sp macro="" textlink="">
      <cdr:nvSpPr>
        <cdr:cNvPr id="5" name="pole tekstowe 21">
          <a:extLst xmlns:a="http://schemas.openxmlformats.org/drawingml/2006/main">
            <a:ext uri="{FF2B5EF4-FFF2-40B4-BE49-F238E27FC236}">
              <a16:creationId xmlns:a16="http://schemas.microsoft.com/office/drawing/2014/main" id="{3CC545E3-BEB7-E6F6-BF60-40BB53508C3D}"/>
            </a:ext>
          </a:extLst>
        </cdr:cNvPr>
        <cdr:cNvSpPr txBox="1"/>
      </cdr:nvSpPr>
      <cdr:spPr>
        <a:xfrm xmlns:a="http://schemas.openxmlformats.org/drawingml/2006/main" rot="16200000">
          <a:off x="4045584" y="2068142"/>
          <a:ext cx="1152208" cy="228282"/>
        </a:xfrm>
        <a:prstGeom xmlns:a="http://schemas.openxmlformats.org/drawingml/2006/main" prst="rect">
          <a:avLst/>
        </a:prstGeom>
        <a:noFill xmlns:a="http://schemas.openxmlformats.org/drawingml/2006/main"/>
      </cdr:spPr>
      <cdr:txBody>
        <a:bodyPr xmlns:a="http://schemas.openxmlformats.org/drawingml/2006/main" wrap="square" lIns="0" tIns="0" rIns="0" bIns="0" rtlCol="0">
          <a:noAutofit/>
        </a:bodyPr>
        <a:lstStyle xmlns:a="http://schemas.openxmlformats.org/drawingml/2006/main">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just">
            <a:lnSpc>
              <a:spcPct val="120000"/>
            </a:lnSpc>
            <a:spcBef>
              <a:spcPts val="1200"/>
            </a:spcBef>
            <a:buClr>
              <a:schemeClr val="accent1"/>
            </a:buClr>
            <a:buSzPct val="150000"/>
          </a:pPr>
          <a:r>
            <a:rPr lang="pl-PL" sz="900" b="1" dirty="0">
              <a:latin typeface="Nunito Sans (Tekst podstawowy)"/>
              <a:ea typeface="Verdana" panose="020B0604030504040204" pitchFamily="34" charset="0"/>
            </a:rPr>
            <a:t>Powyżej inflacji CPI</a:t>
          </a:r>
        </a:p>
      </cdr:txBody>
    </cdr:sp>
  </cdr:relSizeAnchor>
  <cdr:relSizeAnchor xmlns:cdr="http://schemas.openxmlformats.org/drawingml/2006/chartDrawing">
    <cdr:from>
      <cdr:x>0.90848</cdr:x>
      <cdr:y>0.72359</cdr:y>
    </cdr:from>
    <cdr:to>
      <cdr:x>0.96034</cdr:x>
      <cdr:y>0.96313</cdr:y>
    </cdr:to>
    <cdr:sp macro="" textlink="">
      <cdr:nvSpPr>
        <cdr:cNvPr id="15" name="pole tekstowe 21">
          <a:extLst xmlns:a="http://schemas.openxmlformats.org/drawingml/2006/main">
            <a:ext uri="{FF2B5EF4-FFF2-40B4-BE49-F238E27FC236}">
              <a16:creationId xmlns:a16="http://schemas.microsoft.com/office/drawing/2014/main" id="{62207884-786B-FDA5-9B1C-F904C5006EBD}"/>
            </a:ext>
          </a:extLst>
        </cdr:cNvPr>
        <cdr:cNvSpPr txBox="1"/>
      </cdr:nvSpPr>
      <cdr:spPr>
        <a:xfrm xmlns:a="http://schemas.openxmlformats.org/drawingml/2006/main" rot="16200000">
          <a:off x="4064319" y="3895194"/>
          <a:ext cx="1142924" cy="257254"/>
        </a:xfrm>
        <a:prstGeom xmlns:a="http://schemas.openxmlformats.org/drawingml/2006/main" prst="rect">
          <a:avLst/>
        </a:prstGeom>
        <a:noFill xmlns:a="http://schemas.openxmlformats.org/drawingml/2006/main"/>
      </cdr:spPr>
      <cdr:txBody>
        <a:bodyPr xmlns:a="http://schemas.openxmlformats.org/drawingml/2006/main" wrap="square" lIns="0" tIns="0" rIns="0" bIns="0" rtlCol="0">
          <a:noAutofit/>
        </a:bodyPr>
        <a:lstStyle xmlns:a="http://schemas.openxmlformats.org/drawingml/2006/main">
          <a:defPPr>
            <a:defRPr lang="pl-PL"/>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xmlns:a="http://schemas.openxmlformats.org/drawingml/2006/main">
          <a:pPr algn="just">
            <a:lnSpc>
              <a:spcPct val="120000"/>
            </a:lnSpc>
            <a:spcBef>
              <a:spcPts val="1200"/>
            </a:spcBef>
            <a:buClr>
              <a:schemeClr val="accent1"/>
            </a:buClr>
            <a:buSzPct val="150000"/>
          </a:pPr>
          <a:r>
            <a:rPr lang="pl-PL" sz="900" b="1" dirty="0">
              <a:latin typeface="Nunito Sans (Tekst podstawowy)"/>
              <a:ea typeface="Verdana" panose="020B0604030504040204" pitchFamily="34" charset="0"/>
            </a:rPr>
            <a:t>Poniżej inflacji CPI</a:t>
          </a:r>
        </a:p>
      </cdr:txBody>
    </cdr:sp>
  </cdr:relSizeAnchor>
  <cdr:relSizeAnchor xmlns:cdr="http://schemas.openxmlformats.org/drawingml/2006/chartDrawing">
    <cdr:from>
      <cdr:x>0.59239</cdr:x>
      <cdr:y>0.89253</cdr:y>
    </cdr:from>
    <cdr:to>
      <cdr:x>0.75202</cdr:x>
      <cdr:y>0.95902</cdr:y>
    </cdr:to>
    <cdr:sp macro="" textlink="">
      <cdr:nvSpPr>
        <cdr:cNvPr id="6" name="pole tekstowe 21">
          <a:extLst xmlns:a="http://schemas.openxmlformats.org/drawingml/2006/main">
            <a:ext uri="{FF2B5EF4-FFF2-40B4-BE49-F238E27FC236}">
              <a16:creationId xmlns:a16="http://schemas.microsoft.com/office/drawing/2014/main" id="{19DB5D61-C49E-6130-EACE-B86F5D25C3D1}"/>
            </a:ext>
          </a:extLst>
        </cdr:cNvPr>
        <cdr:cNvSpPr txBox="1"/>
      </cdr:nvSpPr>
      <cdr:spPr>
        <a:xfrm xmlns:a="http://schemas.openxmlformats.org/drawingml/2006/main">
          <a:off x="2938971" y="4258431"/>
          <a:ext cx="791954" cy="317235"/>
        </a:xfrm>
        <a:prstGeom xmlns:a="http://schemas.openxmlformats.org/drawingml/2006/main" prst="rect">
          <a:avLst/>
        </a:prstGeom>
        <a:noFill xmlns:a="http://schemas.openxmlformats.org/drawingml/2006/main"/>
      </cdr:spPr>
      <cdr:txBody>
        <a:bodyPr xmlns:a="http://schemas.openxmlformats.org/drawingml/2006/main" wrap="square" lIns="0" tIns="0" rIns="0" bIns="0" rtlCol="0">
          <a:noAutofit/>
        </a:bodyPr>
        <a:lstStyle xmlns:a="http://schemas.openxmlformats.org/drawingml/2006/main">
          <a:defPPr>
            <a:defRPr lang="pl-PL"/>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xmlns:a="http://schemas.openxmlformats.org/drawingml/2006/main">
          <a:pPr algn="ctr">
            <a:lnSpc>
              <a:spcPct val="120000"/>
            </a:lnSpc>
            <a:spcBef>
              <a:spcPts val="1200"/>
            </a:spcBef>
            <a:buClr>
              <a:schemeClr val="accent1"/>
            </a:buClr>
            <a:buSzPct val="150000"/>
          </a:pPr>
          <a:endParaRPr lang="pl-PL" sz="900" b="1" dirty="0">
            <a:latin typeface="Nunito Sans (Tekst podstawowy)"/>
            <a:ea typeface="Verdana" panose="020B0604030504040204"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0.12263</cdr:x>
      <cdr:y>0.65645</cdr:y>
    </cdr:from>
    <cdr:to>
      <cdr:x>0.45055</cdr:x>
      <cdr:y>0.76444</cdr:y>
    </cdr:to>
    <cdr:sp macro="" textlink="">
      <cdr:nvSpPr>
        <cdr:cNvPr id="2" name="pole tekstowe 1">
          <a:extLst xmlns:a="http://schemas.openxmlformats.org/drawingml/2006/main">
            <a:ext uri="{FF2B5EF4-FFF2-40B4-BE49-F238E27FC236}">
              <a16:creationId xmlns:a16="http://schemas.microsoft.com/office/drawing/2014/main" id="{D0F9C44B-02DA-CF4D-30F4-D954B42C2E62}"/>
            </a:ext>
          </a:extLst>
        </cdr:cNvPr>
        <cdr:cNvSpPr txBox="1"/>
      </cdr:nvSpPr>
      <cdr:spPr>
        <a:xfrm xmlns:a="http://schemas.openxmlformats.org/drawingml/2006/main">
          <a:off x="632130" y="1449790"/>
          <a:ext cx="1690445" cy="238505"/>
        </a:xfrm>
        <a:prstGeom xmlns:a="http://schemas.openxmlformats.org/drawingml/2006/main" prst="wedgeRoundRectCallout">
          <a:avLst>
            <a:gd name="adj1" fmla="val -55042"/>
            <a:gd name="adj2" fmla="val -89359"/>
            <a:gd name="adj3" fmla="val 16667"/>
          </a:avLst>
        </a:prstGeom>
        <a:solidFill xmlns:a="http://schemas.openxmlformats.org/drawingml/2006/main">
          <a:srgbClr val="FFFFFF"/>
        </a:solidFill>
        <a:ln xmlns:a="http://schemas.openxmlformats.org/drawingml/2006/main" w="3175">
          <a:solidFill>
            <a:schemeClr val="tx2"/>
          </a:solidFill>
          <a:prstDash val="solid"/>
        </a:ln>
      </cdr:spPr>
      <cdr:txBody>
        <a:bodyPr xmlns:a="http://schemas.openxmlformats.org/drawingml/2006/main" wrap="square" lIns="0" tIns="36000" rIns="0" bIns="36000" rtlCol="0" anchor="ctr" anchorCtr="0"/>
        <a:lstStyle xmlns:a="http://schemas.openxmlformats.org/drawingml/2006/main">
          <a:defPPr>
            <a:defRPr lang="pl-PL"/>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xmlns:a="http://schemas.openxmlformats.org/drawingml/2006/main">
          <a:pPr algn="ctr"/>
          <a:r>
            <a:rPr lang="pl-PL" sz="900" kern="1200" dirty="0">
              <a:latin typeface="Nunito Sans" pitchFamily="2" charset="-18"/>
            </a:rPr>
            <a:t>Średnia 2008-2026: 44,1</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a:extLst>
              <a:ext uri="{FF2B5EF4-FFF2-40B4-BE49-F238E27FC236}">
                <a16:creationId xmlns:a16="http://schemas.microsoft.com/office/drawing/2014/main" id="{006458C9-EC9C-5B4B-BD0F-D5345634D79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a:extLst>
              <a:ext uri="{FF2B5EF4-FFF2-40B4-BE49-F238E27FC236}">
                <a16:creationId xmlns:a16="http://schemas.microsoft.com/office/drawing/2014/main" id="{E6B4951A-4276-D447-8A18-2385E7938DA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4270CDE-9577-C84B-B31D-9068B8C43768}" type="datetimeFigureOut">
              <a:rPr lang="pl-PL" smtClean="0"/>
              <a:t>19.10.2026</a:t>
            </a:fld>
            <a:endParaRPr lang="pl-PL"/>
          </a:p>
        </p:txBody>
      </p:sp>
      <p:sp>
        <p:nvSpPr>
          <p:cNvPr id="4" name="Symbol zastępczy stopki 3">
            <a:extLst>
              <a:ext uri="{FF2B5EF4-FFF2-40B4-BE49-F238E27FC236}">
                <a16:creationId xmlns:a16="http://schemas.microsoft.com/office/drawing/2014/main" id="{7B08E65D-E8CF-D548-B9F0-9DA6D29B0E9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5" name="Symbol zastępczy numeru slajdu 4">
            <a:extLst>
              <a:ext uri="{FF2B5EF4-FFF2-40B4-BE49-F238E27FC236}">
                <a16:creationId xmlns:a16="http://schemas.microsoft.com/office/drawing/2014/main" id="{1615F883-2DE5-4549-B7D7-A7910F8FA2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B6DF083-46FA-7F4F-A3CD-BD9AA36FE6F5}" type="slidenum">
              <a:rPr lang="pl-PL" smtClean="0"/>
              <a:t>‹#›</a:t>
            </a:fld>
            <a:endParaRPr lang="pl-PL"/>
          </a:p>
        </p:txBody>
      </p:sp>
    </p:spTree>
    <p:extLst>
      <p:ext uri="{BB962C8B-B14F-4D97-AF65-F5344CB8AC3E}">
        <p14:creationId xmlns:p14="http://schemas.microsoft.com/office/powerpoint/2010/main" val="22293456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975C2C-2EF3-2844-9E26-0608C1325F5C}" type="datetimeFigureOut">
              <a:rPr lang="pl-PL" smtClean="0"/>
              <a:t>19.10.2026</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pl-PL"/>
              <a:t>Edytuj style wzorca tekstu
Drugi poziom
Trzeci poziom
Czwarty poziom
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433908-0DAA-C14E-B85D-1D9D3E1B76BB}" type="slidenum">
              <a:rPr lang="pl-PL" smtClean="0"/>
              <a:t>‹#›</a:t>
            </a:fld>
            <a:endParaRPr lang="pl-PL"/>
          </a:p>
        </p:txBody>
      </p:sp>
    </p:spTree>
    <p:extLst>
      <p:ext uri="{BB962C8B-B14F-4D97-AF65-F5344CB8AC3E}">
        <p14:creationId xmlns:p14="http://schemas.microsoft.com/office/powerpoint/2010/main" val="8139438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F2433908-0DAA-C14E-B85D-1D9D3E1B76BB}" type="slidenum">
              <a:rPr lang="pl-PL" smtClean="0"/>
              <a:t>2</a:t>
            </a:fld>
            <a:endParaRPr lang="pl-PL"/>
          </a:p>
        </p:txBody>
      </p:sp>
    </p:spTree>
    <p:extLst>
      <p:ext uri="{BB962C8B-B14F-4D97-AF65-F5344CB8AC3E}">
        <p14:creationId xmlns:p14="http://schemas.microsoft.com/office/powerpoint/2010/main" val="2935296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433908-0DAA-C14E-B85D-1D9D3E1B76BB}" type="slidenum">
              <a:rPr kumimoji="0" lang="pl-P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pl-P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24542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Dopasuj kolory do sekcji</a:t>
            </a:r>
          </a:p>
        </p:txBody>
      </p:sp>
      <p:sp>
        <p:nvSpPr>
          <p:cNvPr id="4" name="Symbol zastępczy numeru slajdu 3"/>
          <p:cNvSpPr>
            <a:spLocks noGrp="1"/>
          </p:cNvSpPr>
          <p:nvPr>
            <p:ph type="sldNum" sz="quarter" idx="5"/>
          </p:nvPr>
        </p:nvSpPr>
        <p:spPr/>
        <p:txBody>
          <a:bodyPr/>
          <a:lstStyle/>
          <a:p>
            <a:fld id="{F2433908-0DAA-C14E-B85D-1D9D3E1B76BB}" type="slidenum">
              <a:rPr lang="pl-PL" smtClean="0"/>
              <a:t>5</a:t>
            </a:fld>
            <a:endParaRPr lang="pl-PL"/>
          </a:p>
        </p:txBody>
      </p:sp>
    </p:spTree>
    <p:extLst>
      <p:ext uri="{BB962C8B-B14F-4D97-AF65-F5344CB8AC3E}">
        <p14:creationId xmlns:p14="http://schemas.microsoft.com/office/powerpoint/2010/main" val="13271753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F2433908-0DAA-C14E-B85D-1D9D3E1B76BB}" type="slidenum">
              <a:rPr lang="pl-PL" smtClean="0"/>
              <a:t>7</a:t>
            </a:fld>
            <a:endParaRPr lang="pl-PL"/>
          </a:p>
        </p:txBody>
      </p:sp>
    </p:spTree>
    <p:extLst>
      <p:ext uri="{BB962C8B-B14F-4D97-AF65-F5344CB8AC3E}">
        <p14:creationId xmlns:p14="http://schemas.microsoft.com/office/powerpoint/2010/main" val="36636356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F2433908-0DAA-C14E-B85D-1D9D3E1B76BB}" type="slidenum">
              <a:rPr lang="pl-PL" smtClean="0"/>
              <a:t>8</a:t>
            </a:fld>
            <a:endParaRPr lang="pl-PL"/>
          </a:p>
        </p:txBody>
      </p:sp>
    </p:spTree>
    <p:extLst>
      <p:ext uri="{BB962C8B-B14F-4D97-AF65-F5344CB8AC3E}">
        <p14:creationId xmlns:p14="http://schemas.microsoft.com/office/powerpoint/2010/main" val="29571296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F2433908-0DAA-C14E-B85D-1D9D3E1B76BB}" type="slidenum">
              <a:rPr lang="pl-PL" smtClean="0"/>
              <a:t>9</a:t>
            </a:fld>
            <a:endParaRPr lang="pl-PL"/>
          </a:p>
        </p:txBody>
      </p:sp>
    </p:spTree>
    <p:extLst>
      <p:ext uri="{BB962C8B-B14F-4D97-AF65-F5344CB8AC3E}">
        <p14:creationId xmlns:p14="http://schemas.microsoft.com/office/powerpoint/2010/main" val="2776785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057111-6BD2-C018-E968-EA0308C4E47F}"/>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6FBEFE08-5DC5-EE77-B245-89CB62E00BF4}"/>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1688F4CD-9311-AADC-533B-6ECE4E885EBC}"/>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5C78121A-D94A-1AC9-2038-2D65C5D0E5FD}"/>
              </a:ext>
            </a:extLst>
          </p:cNvPr>
          <p:cNvSpPr>
            <a:spLocks noGrp="1"/>
          </p:cNvSpPr>
          <p:nvPr>
            <p:ph type="sldNum" sz="quarter" idx="5"/>
          </p:nvPr>
        </p:nvSpPr>
        <p:spPr/>
        <p:txBody>
          <a:bodyPr/>
          <a:lstStyle/>
          <a:p>
            <a:fld id="{F2433908-0DAA-C14E-B85D-1D9D3E1B76BB}" type="slidenum">
              <a:rPr lang="pl-PL" smtClean="0"/>
              <a:t>10</a:t>
            </a:fld>
            <a:endParaRPr lang="pl-PL"/>
          </a:p>
        </p:txBody>
      </p:sp>
    </p:spTree>
    <p:extLst>
      <p:ext uri="{BB962C8B-B14F-4D97-AF65-F5344CB8AC3E}">
        <p14:creationId xmlns:p14="http://schemas.microsoft.com/office/powerpoint/2010/main" val="17017378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3D573-6325-630C-0547-B6A1AB157472}"/>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B11D482D-C44E-9B7C-D861-CB9C949172B9}"/>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4B1B02E9-321B-A96C-A500-4AAA6865F2BA}"/>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7069E9D4-F438-C990-A4EA-9B16D594A0BC}"/>
              </a:ext>
            </a:extLst>
          </p:cNvPr>
          <p:cNvSpPr>
            <a:spLocks noGrp="1"/>
          </p:cNvSpPr>
          <p:nvPr>
            <p:ph type="sldNum" sz="quarter" idx="5"/>
          </p:nvPr>
        </p:nvSpPr>
        <p:spPr/>
        <p:txBody>
          <a:bodyPr/>
          <a:lstStyle/>
          <a:p>
            <a:fld id="{F2433908-0DAA-C14E-B85D-1D9D3E1B76BB}" type="slidenum">
              <a:rPr lang="pl-PL" smtClean="0"/>
              <a:t>11</a:t>
            </a:fld>
            <a:endParaRPr lang="pl-PL"/>
          </a:p>
        </p:txBody>
      </p:sp>
    </p:spTree>
    <p:extLst>
      <p:ext uri="{BB962C8B-B14F-4D97-AF65-F5344CB8AC3E}">
        <p14:creationId xmlns:p14="http://schemas.microsoft.com/office/powerpoint/2010/main" val="8960908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F2433908-0DAA-C14E-B85D-1D9D3E1B76BB}" type="slidenum">
              <a:rPr lang="pl-PL" smtClean="0"/>
              <a:t>12</a:t>
            </a:fld>
            <a:endParaRPr lang="pl-PL"/>
          </a:p>
        </p:txBody>
      </p:sp>
    </p:spTree>
    <p:extLst>
      <p:ext uri="{BB962C8B-B14F-4D97-AF65-F5344CB8AC3E}">
        <p14:creationId xmlns:p14="http://schemas.microsoft.com/office/powerpoint/2010/main" val="29669228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24778-12D3-A704-B443-D5F8F24803E3}"/>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04060A40-AB8C-A961-DE65-6AA4667CB3C0}"/>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C674F107-81DB-C2E6-ADF5-FFDCFC190BE9}"/>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2D80F860-572C-28E1-4B45-2EABC8759298}"/>
              </a:ext>
            </a:extLst>
          </p:cNvPr>
          <p:cNvSpPr>
            <a:spLocks noGrp="1"/>
          </p:cNvSpPr>
          <p:nvPr>
            <p:ph type="sldNum" sz="quarter" idx="5"/>
          </p:nvPr>
        </p:nvSpPr>
        <p:spPr/>
        <p:txBody>
          <a:bodyPr/>
          <a:lstStyle/>
          <a:p>
            <a:fld id="{F2433908-0DAA-C14E-B85D-1D9D3E1B76BB}" type="slidenum">
              <a:rPr lang="pl-PL" smtClean="0"/>
              <a:t>22</a:t>
            </a:fld>
            <a:endParaRPr lang="pl-PL"/>
          </a:p>
        </p:txBody>
      </p:sp>
    </p:spTree>
    <p:extLst>
      <p:ext uri="{BB962C8B-B14F-4D97-AF65-F5344CB8AC3E}">
        <p14:creationId xmlns:p14="http://schemas.microsoft.com/office/powerpoint/2010/main" val="12382038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F2433908-0DAA-C14E-B85D-1D9D3E1B76BB}" type="slidenum">
              <a:rPr lang="pl-PL" smtClean="0"/>
              <a:t>23</a:t>
            </a:fld>
            <a:endParaRPr lang="pl-PL"/>
          </a:p>
        </p:txBody>
      </p:sp>
    </p:spTree>
    <p:extLst>
      <p:ext uri="{BB962C8B-B14F-4D97-AF65-F5344CB8AC3E}">
        <p14:creationId xmlns:p14="http://schemas.microsoft.com/office/powerpoint/2010/main" val="4233770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F2433908-0DAA-C14E-B85D-1D9D3E1B76BB}" type="slidenum">
              <a:rPr lang="pl-PL" smtClean="0"/>
              <a:t>24</a:t>
            </a:fld>
            <a:endParaRPr lang="pl-PL"/>
          </a:p>
        </p:txBody>
      </p:sp>
    </p:spTree>
    <p:extLst>
      <p:ext uri="{BB962C8B-B14F-4D97-AF65-F5344CB8AC3E}">
        <p14:creationId xmlns:p14="http://schemas.microsoft.com/office/powerpoint/2010/main" val="39631826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E6DDA-2952-704F-2229-1F21E14A5376}"/>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75595CA7-582F-EE6E-84F4-5BE3BC5D9292}"/>
              </a:ext>
            </a:extLst>
          </p:cNvPr>
          <p:cNvSpPr>
            <a:spLocks noGrp="1" noRot="1" noChangeAspect="1"/>
          </p:cNvSpPr>
          <p:nvPr>
            <p:ph type="sldImg"/>
          </p:nvPr>
        </p:nvSpPr>
        <p:spPr/>
        <p:txBody>
          <a:bodyPr/>
          <a:lstStyle/>
          <a:p>
            <a:endParaRPr lang="pl-PL"/>
          </a:p>
        </p:txBody>
      </p:sp>
      <p:sp>
        <p:nvSpPr>
          <p:cNvPr id="3" name="Symbol zastępczy notatek 2">
            <a:extLst>
              <a:ext uri="{FF2B5EF4-FFF2-40B4-BE49-F238E27FC236}">
                <a16:creationId xmlns:a16="http://schemas.microsoft.com/office/drawing/2014/main" id="{53948373-F5D6-01B2-C8AC-902A9C912BCC}"/>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F2D62867-CA4C-B1D5-BB92-6DA9FF2EE85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433908-0DAA-C14E-B85D-1D9D3E1B76BB}" type="slidenum">
              <a:rPr kumimoji="0" lang="pl-P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pl-PL"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90231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L"/>
          </a:p>
        </p:txBody>
      </p:sp>
      <p:sp>
        <p:nvSpPr>
          <p:cNvPr id="4" name="Slide Number Placeholder 3"/>
          <p:cNvSpPr>
            <a:spLocks noGrp="1"/>
          </p:cNvSpPr>
          <p:nvPr>
            <p:ph type="sldNum" sz="quarter" idx="5"/>
          </p:nvPr>
        </p:nvSpPr>
        <p:spPr/>
        <p:txBody>
          <a:bodyPr/>
          <a:lstStyle/>
          <a:p>
            <a:fld id="{F2433908-0DAA-C14E-B85D-1D9D3E1B76BB}" type="slidenum">
              <a:rPr lang="pl-PL" smtClean="0"/>
              <a:t>27</a:t>
            </a:fld>
            <a:endParaRPr lang="pl-PL"/>
          </a:p>
        </p:txBody>
      </p:sp>
    </p:spTree>
    <p:extLst>
      <p:ext uri="{BB962C8B-B14F-4D97-AF65-F5344CB8AC3E}">
        <p14:creationId xmlns:p14="http://schemas.microsoft.com/office/powerpoint/2010/main" val="35055501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4.jpe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Master" Target="../slideMasters/slideMaster1.xml"/><Relationship Id="rId5" Type="http://schemas.openxmlformats.org/officeDocument/2006/relationships/tags" Target="../tags/tag5.xml"/><Relationship Id="rId4" Type="http://schemas.openxmlformats.org/officeDocument/2006/relationships/tags" Target="../tags/tag4.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8.xml"/><Relationship Id="rId7" Type="http://schemas.openxmlformats.org/officeDocument/2006/relationships/image" Target="../media/image4.jpe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slideMaster" Target="../slideMasters/slideMaster1.xml"/><Relationship Id="rId5" Type="http://schemas.openxmlformats.org/officeDocument/2006/relationships/tags" Target="../tags/tag10.xml"/><Relationship Id="rId4" Type="http://schemas.openxmlformats.org/officeDocument/2006/relationships/tags" Target="../tags/tag9.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13.xml"/><Relationship Id="rId7" Type="http://schemas.openxmlformats.org/officeDocument/2006/relationships/image" Target="../media/image4.jpe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slideMaster" Target="../slideMasters/slideMaster1.xml"/><Relationship Id="rId5" Type="http://schemas.openxmlformats.org/officeDocument/2006/relationships/tags" Target="../tags/tag15.xml"/><Relationship Id="rId4" Type="http://schemas.openxmlformats.org/officeDocument/2006/relationships/tags" Target="../tags/tag14.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18.xml"/><Relationship Id="rId7" Type="http://schemas.openxmlformats.org/officeDocument/2006/relationships/image" Target="../media/image4.jpe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slideMaster" Target="../slideMasters/slideMaster1.xml"/><Relationship Id="rId5" Type="http://schemas.openxmlformats.org/officeDocument/2006/relationships/tags" Target="../tags/tag20.xml"/><Relationship Id="rId4" Type="http://schemas.openxmlformats.org/officeDocument/2006/relationships/tags" Target="../tags/tag19.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23.xml"/><Relationship Id="rId7" Type="http://schemas.openxmlformats.org/officeDocument/2006/relationships/image" Target="../media/image4.jpeg"/><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slideMaster" Target="../slideMasters/slideMaster1.xml"/><Relationship Id="rId5" Type="http://schemas.openxmlformats.org/officeDocument/2006/relationships/tags" Target="../tags/tag25.xml"/><Relationship Id="rId4" Type="http://schemas.openxmlformats.org/officeDocument/2006/relationships/tags" Target="../tags/tag24.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28.xml"/><Relationship Id="rId7" Type="http://schemas.openxmlformats.org/officeDocument/2006/relationships/image" Target="../media/image4.jpe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slideMaster" Target="../slideMasters/slideMaster1.xml"/><Relationship Id="rId5" Type="http://schemas.openxmlformats.org/officeDocument/2006/relationships/tags" Target="../tags/tag30.xml"/><Relationship Id="rId4" Type="http://schemas.openxmlformats.org/officeDocument/2006/relationships/tags" Target="../tags/tag29.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33.xml"/><Relationship Id="rId7" Type="http://schemas.openxmlformats.org/officeDocument/2006/relationships/image" Target="../media/image4.jpeg"/><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slideMaster" Target="../slideMasters/slideMaster1.xml"/><Relationship Id="rId5" Type="http://schemas.openxmlformats.org/officeDocument/2006/relationships/tags" Target="../tags/tag35.xml"/><Relationship Id="rId4" Type="http://schemas.openxmlformats.org/officeDocument/2006/relationships/tags" Target="../tags/tag34.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tags" Target="../tags/tag38.xml"/><Relationship Id="rId7" Type="http://schemas.openxmlformats.org/officeDocument/2006/relationships/image" Target="../media/image4.jpeg"/><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slideMaster" Target="../slideMasters/slideMaster1.xml"/><Relationship Id="rId5" Type="http://schemas.openxmlformats.org/officeDocument/2006/relationships/tags" Target="../tags/tag40.xml"/><Relationship Id="rId4" Type="http://schemas.openxmlformats.org/officeDocument/2006/relationships/tags" Target="../tags/tag39.xml"/></Relationships>
</file>

<file path=ppt/slideLayouts/_rels/slideLayout60.xml.rels><?xml version="1.0" encoding="UTF-8" standalone="yes"?>
<Relationships xmlns="http://schemas.openxmlformats.org/package/2006/relationships"><Relationship Id="rId3" Type="http://schemas.openxmlformats.org/officeDocument/2006/relationships/tags" Target="../tags/tag43.xml"/><Relationship Id="rId7" Type="http://schemas.openxmlformats.org/officeDocument/2006/relationships/image" Target="../media/image4.jpeg"/><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slideMaster" Target="../slideMasters/slideMaster1.xml"/><Relationship Id="rId5" Type="http://schemas.openxmlformats.org/officeDocument/2006/relationships/tags" Target="../tags/tag45.xml"/><Relationship Id="rId4" Type="http://schemas.openxmlformats.org/officeDocument/2006/relationships/tags" Target="../tags/tag44.xml"/></Relationships>
</file>

<file path=ppt/slideLayouts/_rels/slideLayout61.xml.rels><?xml version="1.0" encoding="UTF-8" standalone="yes"?>
<Relationships xmlns="http://schemas.openxmlformats.org/package/2006/relationships"><Relationship Id="rId3" Type="http://schemas.openxmlformats.org/officeDocument/2006/relationships/tags" Target="../tags/tag48.xml"/><Relationship Id="rId7" Type="http://schemas.openxmlformats.org/officeDocument/2006/relationships/image" Target="../media/image4.jpeg"/><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slideMaster" Target="../slideMasters/slideMaster1.xml"/><Relationship Id="rId5" Type="http://schemas.openxmlformats.org/officeDocument/2006/relationships/tags" Target="../tags/tag50.xml"/><Relationship Id="rId4" Type="http://schemas.openxmlformats.org/officeDocument/2006/relationships/tags" Target="../tags/tag49.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17.png"/></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22.png"/></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image" Target="../media/image26.svg"/><Relationship Id="rId5" Type="http://schemas.openxmlformats.org/officeDocument/2006/relationships/image" Target="../media/image25.svg"/><Relationship Id="rId4" Type="http://schemas.openxmlformats.org/officeDocument/2006/relationships/image" Target="../media/image16.svg"/></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29.pn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5.png"/></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40.png"/></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41.png"/></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ajd tytułowy - melonikowcy">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ytuł 1">
            <a:extLst>
              <a:ext uri="{FF2B5EF4-FFF2-40B4-BE49-F238E27FC236}">
                <a16:creationId xmlns:a16="http://schemas.microsoft.com/office/drawing/2014/main" id="{3096C653-74D8-494D-9F35-A94263BE7B44}"/>
              </a:ext>
            </a:extLst>
          </p:cNvPr>
          <p:cNvSpPr>
            <a:spLocks noGrp="1"/>
          </p:cNvSpPr>
          <p:nvPr>
            <p:ph type="title" hasCustomPrompt="1"/>
          </p:nvPr>
        </p:nvSpPr>
        <p:spPr>
          <a:xfrm>
            <a:off x="1019175" y="2048732"/>
            <a:ext cx="5076825" cy="1908175"/>
          </a:xfrm>
          <a:prstGeom prst="rect">
            <a:avLst/>
          </a:prstGeom>
        </p:spPr>
        <p:txBody>
          <a:bodyPr lIns="0" tIns="0" rIns="0" bIns="0" anchor="ctr" anchorCtr="0"/>
          <a:lstStyle>
            <a:lvl1pPr>
              <a:defRPr sz="4400" b="0" cap="all" baseline="0">
                <a:solidFill>
                  <a:schemeClr val="bg1"/>
                </a:solidFill>
              </a:defRPr>
            </a:lvl1pPr>
          </a:lstStyle>
          <a:p>
            <a:r>
              <a:rPr lang="pl-PL"/>
              <a:t>Kliknij, aby edytować styl</a:t>
            </a:r>
          </a:p>
        </p:txBody>
      </p:sp>
      <p:sp>
        <p:nvSpPr>
          <p:cNvPr id="4" name="Symbol zastępczy tekstu 3">
            <a:extLst>
              <a:ext uri="{FF2B5EF4-FFF2-40B4-BE49-F238E27FC236}">
                <a16:creationId xmlns:a16="http://schemas.microsoft.com/office/drawing/2014/main" id="{248658C1-E9FA-C243-B6B2-C4B3425D656C}"/>
              </a:ext>
            </a:extLst>
          </p:cNvPr>
          <p:cNvSpPr>
            <a:spLocks noGrp="1"/>
          </p:cNvSpPr>
          <p:nvPr>
            <p:ph type="body" sz="quarter" idx="10" hasCustomPrompt="1"/>
          </p:nvPr>
        </p:nvSpPr>
        <p:spPr>
          <a:xfrm>
            <a:off x="1019175" y="3980641"/>
            <a:ext cx="5076825" cy="890667"/>
          </a:xfrm>
          <a:prstGeom prst="rect">
            <a:avLst/>
          </a:prstGeom>
        </p:spPr>
        <p:txBody>
          <a:bodyPr lIns="0" tIns="0" rIns="0" bIns="0" anchor="ctr" anchorCtr="0"/>
          <a:lstStyle>
            <a:lvl1pPr marL="0" indent="0">
              <a:spcBef>
                <a:spcPts val="0"/>
              </a:spcBef>
              <a:buFontTx/>
              <a:buNone/>
              <a:defRPr sz="2600" b="0" cap="all" baseline="0">
                <a:solidFill>
                  <a:schemeClr val="bg1"/>
                </a:solidFill>
                <a:latin typeface="Nunito Sans" pitchFamily="2" charset="-18"/>
              </a:defRPr>
            </a:lvl1pPr>
          </a:lstStyle>
          <a:p>
            <a:r>
              <a:rPr lang="pl-PL" dirty="0"/>
              <a:t>Edytuj style wzorca tekstu</a:t>
            </a:r>
          </a:p>
        </p:txBody>
      </p:sp>
      <p:sp>
        <p:nvSpPr>
          <p:cNvPr id="5" name="Symbol zastępczy zawartości 5">
            <a:extLst>
              <a:ext uri="{FF2B5EF4-FFF2-40B4-BE49-F238E27FC236}">
                <a16:creationId xmlns:a16="http://schemas.microsoft.com/office/drawing/2014/main" id="{81971FB6-6FED-7741-A374-6CDE4DE2F4FC}"/>
              </a:ext>
            </a:extLst>
          </p:cNvPr>
          <p:cNvSpPr>
            <a:spLocks noGrp="1"/>
          </p:cNvSpPr>
          <p:nvPr>
            <p:ph sz="quarter" idx="11" hasCustomPrompt="1"/>
          </p:nvPr>
        </p:nvSpPr>
        <p:spPr>
          <a:xfrm>
            <a:off x="1019175" y="5552948"/>
            <a:ext cx="5076825" cy="267843"/>
          </a:xfrm>
          <a:prstGeom prst="rect">
            <a:avLst/>
          </a:prstGeom>
        </p:spPr>
        <p:txBody>
          <a:bodyPr lIns="0" tIns="0" rIns="0" bIns="0" anchor="b" anchorCtr="0"/>
          <a:lstStyle>
            <a:lvl1pPr marL="0" indent="0">
              <a:buNone/>
              <a:defRPr sz="1600" cap="all" baseline="0">
                <a:solidFill>
                  <a:schemeClr val="bg1"/>
                </a:solidFill>
                <a:latin typeface="+mn-lt"/>
              </a:defRPr>
            </a:lvl1pPr>
          </a:lstStyle>
          <a:p>
            <a:r>
              <a:rPr lang="pl-PL" dirty="0"/>
              <a:t>20 Kwietnia 2025</a:t>
            </a:r>
          </a:p>
        </p:txBody>
      </p:sp>
    </p:spTree>
    <p:extLst>
      <p:ext uri="{BB962C8B-B14F-4D97-AF65-F5344CB8AC3E}">
        <p14:creationId xmlns:p14="http://schemas.microsoft.com/office/powerpoint/2010/main" val="1630010670"/>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orient="horz" pos="95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ajd tytułowy - pusty">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ytuł 1">
            <a:extLst>
              <a:ext uri="{FF2B5EF4-FFF2-40B4-BE49-F238E27FC236}">
                <a16:creationId xmlns:a16="http://schemas.microsoft.com/office/drawing/2014/main" id="{3096C653-74D8-494D-9F35-A94263BE7B44}"/>
              </a:ext>
            </a:extLst>
          </p:cNvPr>
          <p:cNvSpPr>
            <a:spLocks noGrp="1"/>
          </p:cNvSpPr>
          <p:nvPr>
            <p:ph type="title" hasCustomPrompt="1"/>
          </p:nvPr>
        </p:nvSpPr>
        <p:spPr>
          <a:xfrm>
            <a:off x="1019175" y="2048732"/>
            <a:ext cx="5076825" cy="1908175"/>
          </a:xfrm>
          <a:prstGeom prst="rect">
            <a:avLst/>
          </a:prstGeom>
        </p:spPr>
        <p:txBody>
          <a:bodyPr lIns="0" tIns="0" rIns="0" bIns="0" anchor="ctr" anchorCtr="0"/>
          <a:lstStyle>
            <a:lvl1pPr>
              <a:defRPr sz="4400" b="0" cap="all" baseline="0">
                <a:solidFill>
                  <a:schemeClr val="bg1"/>
                </a:solidFill>
              </a:defRPr>
            </a:lvl1pPr>
          </a:lstStyle>
          <a:p>
            <a:r>
              <a:rPr lang="pl-PL"/>
              <a:t>Kliknij, aby edytować styl</a:t>
            </a:r>
          </a:p>
        </p:txBody>
      </p:sp>
      <p:sp>
        <p:nvSpPr>
          <p:cNvPr id="4" name="Symbol zastępczy tekstu 3">
            <a:extLst>
              <a:ext uri="{FF2B5EF4-FFF2-40B4-BE49-F238E27FC236}">
                <a16:creationId xmlns:a16="http://schemas.microsoft.com/office/drawing/2014/main" id="{248658C1-E9FA-C243-B6B2-C4B3425D656C}"/>
              </a:ext>
            </a:extLst>
          </p:cNvPr>
          <p:cNvSpPr>
            <a:spLocks noGrp="1"/>
          </p:cNvSpPr>
          <p:nvPr>
            <p:ph type="body" sz="quarter" idx="10" hasCustomPrompt="1"/>
          </p:nvPr>
        </p:nvSpPr>
        <p:spPr>
          <a:xfrm>
            <a:off x="1019175" y="3980641"/>
            <a:ext cx="5076825" cy="890667"/>
          </a:xfrm>
          <a:prstGeom prst="rect">
            <a:avLst/>
          </a:prstGeom>
        </p:spPr>
        <p:txBody>
          <a:bodyPr lIns="0" tIns="0" rIns="0" bIns="0" anchor="ctr" anchorCtr="0"/>
          <a:lstStyle>
            <a:lvl1pPr marL="0" indent="0">
              <a:spcBef>
                <a:spcPts val="0"/>
              </a:spcBef>
              <a:buFontTx/>
              <a:buNone/>
              <a:defRPr sz="2600" b="1" cap="all" baseline="0">
                <a:solidFill>
                  <a:schemeClr val="bg1"/>
                </a:solidFill>
                <a:latin typeface="+mn-lt"/>
              </a:defRPr>
            </a:lvl1pPr>
          </a:lstStyle>
          <a:p>
            <a:r>
              <a:rPr lang="pl-PL"/>
              <a:t>Edytuj style wzorca tekstu</a:t>
            </a:r>
          </a:p>
        </p:txBody>
      </p:sp>
      <p:sp>
        <p:nvSpPr>
          <p:cNvPr id="5" name="Symbol zastępczy zawartości 5">
            <a:extLst>
              <a:ext uri="{FF2B5EF4-FFF2-40B4-BE49-F238E27FC236}">
                <a16:creationId xmlns:a16="http://schemas.microsoft.com/office/drawing/2014/main" id="{81971FB6-6FED-7741-A374-6CDE4DE2F4FC}"/>
              </a:ext>
            </a:extLst>
          </p:cNvPr>
          <p:cNvSpPr>
            <a:spLocks noGrp="1"/>
          </p:cNvSpPr>
          <p:nvPr>
            <p:ph sz="quarter" idx="11" hasCustomPrompt="1"/>
          </p:nvPr>
        </p:nvSpPr>
        <p:spPr>
          <a:xfrm>
            <a:off x="1019175" y="5552948"/>
            <a:ext cx="5076825" cy="267843"/>
          </a:xfrm>
          <a:prstGeom prst="rect">
            <a:avLst/>
          </a:prstGeom>
        </p:spPr>
        <p:txBody>
          <a:bodyPr lIns="0" tIns="0" rIns="0" bIns="0" anchor="b" anchorCtr="0"/>
          <a:lstStyle>
            <a:lvl1pPr marL="0" indent="0">
              <a:buNone/>
              <a:defRPr sz="1600" cap="all" baseline="0">
                <a:solidFill>
                  <a:schemeClr val="bg1"/>
                </a:solidFill>
                <a:latin typeface="+mn-lt"/>
              </a:defRPr>
            </a:lvl1pPr>
          </a:lstStyle>
          <a:p>
            <a:r>
              <a:rPr lang="pl-PL"/>
              <a:t>20 Kwietnia 2025</a:t>
            </a:r>
          </a:p>
        </p:txBody>
      </p:sp>
    </p:spTree>
    <p:extLst>
      <p:ext uri="{BB962C8B-B14F-4D97-AF65-F5344CB8AC3E}">
        <p14:creationId xmlns:p14="http://schemas.microsoft.com/office/powerpoint/2010/main" val="1423261285"/>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orient="horz" pos="95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ajd tytułowy - minimal">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ytuł 1">
            <a:extLst>
              <a:ext uri="{FF2B5EF4-FFF2-40B4-BE49-F238E27FC236}">
                <a16:creationId xmlns:a16="http://schemas.microsoft.com/office/drawing/2014/main" id="{3096C653-74D8-494D-9F35-A94263BE7B44}"/>
              </a:ext>
            </a:extLst>
          </p:cNvPr>
          <p:cNvSpPr>
            <a:spLocks noGrp="1"/>
          </p:cNvSpPr>
          <p:nvPr>
            <p:ph type="title" hasCustomPrompt="1"/>
          </p:nvPr>
        </p:nvSpPr>
        <p:spPr>
          <a:xfrm>
            <a:off x="1019175" y="2048732"/>
            <a:ext cx="5076825" cy="1908175"/>
          </a:xfrm>
          <a:prstGeom prst="rect">
            <a:avLst/>
          </a:prstGeom>
        </p:spPr>
        <p:txBody>
          <a:bodyPr lIns="0" tIns="0" rIns="0" bIns="0" anchor="ctr" anchorCtr="0"/>
          <a:lstStyle>
            <a:lvl1pPr>
              <a:defRPr sz="4400" b="0" cap="all" baseline="0">
                <a:solidFill>
                  <a:schemeClr val="bg1"/>
                </a:solidFill>
              </a:defRPr>
            </a:lvl1pPr>
          </a:lstStyle>
          <a:p>
            <a:r>
              <a:rPr lang="pl-PL"/>
              <a:t>Kliknij, aby edytować styl</a:t>
            </a:r>
          </a:p>
        </p:txBody>
      </p:sp>
      <p:sp>
        <p:nvSpPr>
          <p:cNvPr id="4" name="Symbol zastępczy tekstu 3">
            <a:extLst>
              <a:ext uri="{FF2B5EF4-FFF2-40B4-BE49-F238E27FC236}">
                <a16:creationId xmlns:a16="http://schemas.microsoft.com/office/drawing/2014/main" id="{248658C1-E9FA-C243-B6B2-C4B3425D656C}"/>
              </a:ext>
            </a:extLst>
          </p:cNvPr>
          <p:cNvSpPr>
            <a:spLocks noGrp="1"/>
          </p:cNvSpPr>
          <p:nvPr>
            <p:ph type="body" sz="quarter" idx="10" hasCustomPrompt="1"/>
          </p:nvPr>
        </p:nvSpPr>
        <p:spPr>
          <a:xfrm>
            <a:off x="1019175" y="3980641"/>
            <a:ext cx="5076825" cy="890667"/>
          </a:xfrm>
          <a:prstGeom prst="rect">
            <a:avLst/>
          </a:prstGeom>
        </p:spPr>
        <p:txBody>
          <a:bodyPr lIns="0" tIns="0" rIns="0" bIns="0" anchor="ctr" anchorCtr="0"/>
          <a:lstStyle>
            <a:lvl1pPr marL="0" indent="0">
              <a:spcBef>
                <a:spcPts val="0"/>
              </a:spcBef>
              <a:buFontTx/>
              <a:buNone/>
              <a:defRPr sz="2600" b="1" cap="all" baseline="0">
                <a:solidFill>
                  <a:schemeClr val="bg1"/>
                </a:solidFill>
                <a:latin typeface="+mn-lt"/>
              </a:defRPr>
            </a:lvl1pPr>
          </a:lstStyle>
          <a:p>
            <a:r>
              <a:rPr lang="pl-PL"/>
              <a:t>Edytuj style wzorca tekstu</a:t>
            </a:r>
          </a:p>
        </p:txBody>
      </p:sp>
      <p:sp>
        <p:nvSpPr>
          <p:cNvPr id="5" name="Symbol zastępczy zawartości 5">
            <a:extLst>
              <a:ext uri="{FF2B5EF4-FFF2-40B4-BE49-F238E27FC236}">
                <a16:creationId xmlns:a16="http://schemas.microsoft.com/office/drawing/2014/main" id="{81971FB6-6FED-7741-A374-6CDE4DE2F4FC}"/>
              </a:ext>
            </a:extLst>
          </p:cNvPr>
          <p:cNvSpPr>
            <a:spLocks noGrp="1"/>
          </p:cNvSpPr>
          <p:nvPr>
            <p:ph sz="quarter" idx="11" hasCustomPrompt="1"/>
          </p:nvPr>
        </p:nvSpPr>
        <p:spPr>
          <a:xfrm>
            <a:off x="1019175" y="5552948"/>
            <a:ext cx="5076825" cy="267843"/>
          </a:xfrm>
          <a:prstGeom prst="rect">
            <a:avLst/>
          </a:prstGeom>
        </p:spPr>
        <p:txBody>
          <a:bodyPr lIns="0" tIns="0" rIns="0" bIns="0" anchor="b" anchorCtr="0"/>
          <a:lstStyle>
            <a:lvl1pPr marL="0" indent="0">
              <a:buNone/>
              <a:defRPr sz="1600" cap="all" baseline="0">
                <a:solidFill>
                  <a:schemeClr val="bg1"/>
                </a:solidFill>
                <a:latin typeface="+mn-lt"/>
              </a:defRPr>
            </a:lvl1pPr>
          </a:lstStyle>
          <a:p>
            <a:r>
              <a:rPr lang="pl-PL"/>
              <a:t>20 Kwietnia 2025</a:t>
            </a:r>
          </a:p>
        </p:txBody>
      </p:sp>
    </p:spTree>
    <p:extLst>
      <p:ext uri="{BB962C8B-B14F-4D97-AF65-F5344CB8AC3E}">
        <p14:creationId xmlns:p14="http://schemas.microsoft.com/office/powerpoint/2010/main" val="19902719"/>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orient="horz" pos="95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pis treści v1.1">
    <p:bg>
      <p:bgPr>
        <a:blipFill dpi="0" rotWithShape="1">
          <a:blip r:embed="rId7"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7" name="Prostokąt 26">
            <a:extLst>
              <a:ext uri="{FF2B5EF4-FFF2-40B4-BE49-F238E27FC236}">
                <a16:creationId xmlns:a16="http://schemas.microsoft.com/office/drawing/2014/main" id="{73C3080C-B4B7-EA4E-A9ED-36982F2D3012}"/>
              </a:ext>
            </a:extLst>
          </p:cNvPr>
          <p:cNvSpPr/>
          <p:nvPr userDrawn="1"/>
        </p:nvSpPr>
        <p:spPr>
          <a:xfrm>
            <a:off x="6767083" y="1379498"/>
            <a:ext cx="539650" cy="539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1600" b="1">
                <a:solidFill>
                  <a:schemeClr val="bg1"/>
                </a:solidFill>
              </a:rPr>
              <a:t>1</a:t>
            </a:r>
          </a:p>
        </p:txBody>
      </p:sp>
      <p:sp>
        <p:nvSpPr>
          <p:cNvPr id="28" name="Prostokąt 27">
            <a:extLst>
              <a:ext uri="{FF2B5EF4-FFF2-40B4-BE49-F238E27FC236}">
                <a16:creationId xmlns:a16="http://schemas.microsoft.com/office/drawing/2014/main" id="{3084D5D7-EC1C-3C44-AF0F-6D6C8542A57C}"/>
              </a:ext>
            </a:extLst>
          </p:cNvPr>
          <p:cNvSpPr/>
          <p:nvPr userDrawn="1"/>
        </p:nvSpPr>
        <p:spPr>
          <a:xfrm>
            <a:off x="6767083" y="2249187"/>
            <a:ext cx="539650" cy="539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b="1">
                <a:solidFill>
                  <a:schemeClr val="bg1"/>
                </a:solidFill>
              </a:rPr>
              <a:t>2</a:t>
            </a:r>
          </a:p>
        </p:txBody>
      </p:sp>
      <p:sp>
        <p:nvSpPr>
          <p:cNvPr id="29" name="Prostokąt 28">
            <a:extLst>
              <a:ext uri="{FF2B5EF4-FFF2-40B4-BE49-F238E27FC236}">
                <a16:creationId xmlns:a16="http://schemas.microsoft.com/office/drawing/2014/main" id="{C2526E75-BAC4-1B48-8791-E7C6C78C3413}"/>
              </a:ext>
            </a:extLst>
          </p:cNvPr>
          <p:cNvSpPr/>
          <p:nvPr userDrawn="1"/>
        </p:nvSpPr>
        <p:spPr>
          <a:xfrm>
            <a:off x="6767083" y="3122295"/>
            <a:ext cx="539650" cy="539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b="1">
                <a:solidFill>
                  <a:schemeClr val="bg1"/>
                </a:solidFill>
              </a:rPr>
              <a:t>3</a:t>
            </a:r>
          </a:p>
        </p:txBody>
      </p:sp>
      <p:sp>
        <p:nvSpPr>
          <p:cNvPr id="30" name="Prostokąt 29">
            <a:extLst>
              <a:ext uri="{FF2B5EF4-FFF2-40B4-BE49-F238E27FC236}">
                <a16:creationId xmlns:a16="http://schemas.microsoft.com/office/drawing/2014/main" id="{6237A837-E34D-5C49-A704-0B436E8523CA}"/>
              </a:ext>
            </a:extLst>
          </p:cNvPr>
          <p:cNvSpPr/>
          <p:nvPr userDrawn="1"/>
        </p:nvSpPr>
        <p:spPr>
          <a:xfrm>
            <a:off x="6851278" y="4076179"/>
            <a:ext cx="371260" cy="3712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1" name="Prostokąt 30">
            <a:extLst>
              <a:ext uri="{FF2B5EF4-FFF2-40B4-BE49-F238E27FC236}">
                <a16:creationId xmlns:a16="http://schemas.microsoft.com/office/drawing/2014/main" id="{F2DFFADC-93D9-3042-B33F-E4DBE7B86971}"/>
              </a:ext>
            </a:extLst>
          </p:cNvPr>
          <p:cNvSpPr/>
          <p:nvPr userDrawn="1"/>
        </p:nvSpPr>
        <p:spPr>
          <a:xfrm>
            <a:off x="6767083" y="4006059"/>
            <a:ext cx="539650" cy="539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b="1">
                <a:solidFill>
                  <a:schemeClr val="bg1"/>
                </a:solidFill>
              </a:rPr>
              <a:t>4</a:t>
            </a:r>
          </a:p>
        </p:txBody>
      </p:sp>
      <p:sp>
        <p:nvSpPr>
          <p:cNvPr id="32" name="Prostokąt 31">
            <a:extLst>
              <a:ext uri="{FF2B5EF4-FFF2-40B4-BE49-F238E27FC236}">
                <a16:creationId xmlns:a16="http://schemas.microsoft.com/office/drawing/2014/main" id="{17FA62D2-993F-1A45-A5C6-E1EEFFBAB92C}"/>
              </a:ext>
            </a:extLst>
          </p:cNvPr>
          <p:cNvSpPr/>
          <p:nvPr userDrawn="1"/>
        </p:nvSpPr>
        <p:spPr>
          <a:xfrm>
            <a:off x="6767083" y="4903537"/>
            <a:ext cx="539650" cy="539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b="1">
                <a:solidFill>
                  <a:schemeClr val="bg1"/>
                </a:solidFill>
              </a:rPr>
              <a:t>5</a:t>
            </a:r>
          </a:p>
        </p:txBody>
      </p:sp>
      <p:sp>
        <p:nvSpPr>
          <p:cNvPr id="39" name="Symbol zastępczy zawartości 38">
            <a:extLst>
              <a:ext uri="{FF2B5EF4-FFF2-40B4-BE49-F238E27FC236}">
                <a16:creationId xmlns:a16="http://schemas.microsoft.com/office/drawing/2014/main" id="{2B2D550A-AA91-AC4F-A5E5-7159784967BD}"/>
              </a:ext>
            </a:extLst>
          </p:cNvPr>
          <p:cNvSpPr>
            <a:spLocks noGrp="1"/>
          </p:cNvSpPr>
          <p:nvPr>
            <p:ph sz="quarter" idx="10" hasCustomPrompt="1"/>
          </p:nvPr>
        </p:nvSpPr>
        <p:spPr>
          <a:xfrm>
            <a:off x="7434262" y="1379498"/>
            <a:ext cx="3736101" cy="538642"/>
          </a:xfrm>
          <a:prstGeom prst="rect">
            <a:avLst/>
          </a:prstGeom>
        </p:spPr>
        <p:txBody>
          <a:bodyPr tIns="0" bIns="0" anchor="ctr" anchorCtr="0"/>
          <a:lstStyle>
            <a:lvl1pPr marL="0" indent="0">
              <a:buNone/>
              <a:defRPr sz="1400" b="1">
                <a:solidFill>
                  <a:schemeClr val="accent2"/>
                </a:solidFill>
                <a:latin typeface="+mj-lt"/>
              </a:defRPr>
            </a:lvl1pPr>
          </a:lstStyle>
          <a:p>
            <a:r>
              <a:rPr lang="pl-PL" dirty="0"/>
              <a:t>Edytuj style wzorca tekstu</a:t>
            </a:r>
          </a:p>
        </p:txBody>
      </p:sp>
      <p:sp>
        <p:nvSpPr>
          <p:cNvPr id="40" name="Symbol zastępczy zawartości 38">
            <a:extLst>
              <a:ext uri="{FF2B5EF4-FFF2-40B4-BE49-F238E27FC236}">
                <a16:creationId xmlns:a16="http://schemas.microsoft.com/office/drawing/2014/main" id="{F89380EB-3DDB-064D-A173-6057AD0B5454}"/>
              </a:ext>
            </a:extLst>
          </p:cNvPr>
          <p:cNvSpPr>
            <a:spLocks noGrp="1"/>
          </p:cNvSpPr>
          <p:nvPr>
            <p:ph sz="quarter" idx="11" hasCustomPrompt="1"/>
          </p:nvPr>
        </p:nvSpPr>
        <p:spPr>
          <a:xfrm>
            <a:off x="7434262" y="2252396"/>
            <a:ext cx="3736101" cy="538642"/>
          </a:xfrm>
          <a:prstGeom prst="rect">
            <a:avLst/>
          </a:prstGeom>
        </p:spPr>
        <p:txBody>
          <a:bodyPr tIns="0" bIns="0" anchor="ctr" anchorCtr="0"/>
          <a:lstStyle>
            <a:lvl1pPr marL="0" indent="0">
              <a:buNone/>
              <a:defRPr sz="1400" b="0">
                <a:solidFill>
                  <a:schemeClr val="tx1"/>
                </a:solidFill>
                <a:latin typeface="+mj-lt"/>
              </a:defRPr>
            </a:lvl1pPr>
          </a:lstStyle>
          <a:p>
            <a:r>
              <a:rPr lang="pl-PL"/>
              <a:t>Edytuj style wzorca tekstu</a:t>
            </a:r>
          </a:p>
        </p:txBody>
      </p:sp>
      <p:sp>
        <p:nvSpPr>
          <p:cNvPr id="41" name="Symbol zastępczy zawartości 38">
            <a:extLst>
              <a:ext uri="{FF2B5EF4-FFF2-40B4-BE49-F238E27FC236}">
                <a16:creationId xmlns:a16="http://schemas.microsoft.com/office/drawing/2014/main" id="{39524483-486C-5A40-BE90-7912D7631D0C}"/>
              </a:ext>
            </a:extLst>
          </p:cNvPr>
          <p:cNvSpPr>
            <a:spLocks noGrp="1"/>
          </p:cNvSpPr>
          <p:nvPr>
            <p:ph sz="quarter" idx="12" hasCustomPrompt="1"/>
          </p:nvPr>
        </p:nvSpPr>
        <p:spPr>
          <a:xfrm>
            <a:off x="7434262" y="3126929"/>
            <a:ext cx="3736101" cy="538642"/>
          </a:xfrm>
          <a:prstGeom prst="rect">
            <a:avLst/>
          </a:prstGeom>
        </p:spPr>
        <p:txBody>
          <a:bodyPr tIns="0" bIns="0" anchor="ctr" anchorCtr="0"/>
          <a:lstStyle>
            <a:lvl1pPr marL="0" indent="0">
              <a:buNone/>
              <a:defRPr sz="1400" b="0">
                <a:solidFill>
                  <a:schemeClr val="tx1"/>
                </a:solidFill>
                <a:latin typeface="+mj-lt"/>
              </a:defRPr>
            </a:lvl1pPr>
          </a:lstStyle>
          <a:p>
            <a:r>
              <a:rPr lang="pl-PL"/>
              <a:t>Edytuj style wzorca tekstu</a:t>
            </a:r>
          </a:p>
        </p:txBody>
      </p:sp>
      <p:sp>
        <p:nvSpPr>
          <p:cNvPr id="42" name="Symbol zastępczy zawartości 38">
            <a:extLst>
              <a:ext uri="{FF2B5EF4-FFF2-40B4-BE49-F238E27FC236}">
                <a16:creationId xmlns:a16="http://schemas.microsoft.com/office/drawing/2014/main" id="{E01BAD62-4576-2847-BE2C-1E7B65013B33}"/>
              </a:ext>
            </a:extLst>
          </p:cNvPr>
          <p:cNvSpPr>
            <a:spLocks noGrp="1"/>
          </p:cNvSpPr>
          <p:nvPr>
            <p:ph sz="quarter" idx="13" hasCustomPrompt="1"/>
          </p:nvPr>
        </p:nvSpPr>
        <p:spPr>
          <a:xfrm>
            <a:off x="7434262" y="3999827"/>
            <a:ext cx="3736101" cy="538642"/>
          </a:xfrm>
          <a:prstGeom prst="rect">
            <a:avLst/>
          </a:prstGeom>
        </p:spPr>
        <p:txBody>
          <a:bodyPr tIns="0" bIns="0" anchor="ctr" anchorCtr="0"/>
          <a:lstStyle>
            <a:lvl1pPr marL="0" indent="0">
              <a:buNone/>
              <a:defRPr sz="1400" b="0">
                <a:solidFill>
                  <a:schemeClr val="tx1"/>
                </a:solidFill>
                <a:latin typeface="+mj-lt"/>
              </a:defRPr>
            </a:lvl1pPr>
          </a:lstStyle>
          <a:p>
            <a:r>
              <a:rPr lang="pl-PL"/>
              <a:t>Edytuj style wzorca tekstu</a:t>
            </a:r>
          </a:p>
        </p:txBody>
      </p:sp>
      <p:sp>
        <p:nvSpPr>
          <p:cNvPr id="43" name="Symbol zastępczy zawartości 38">
            <a:extLst>
              <a:ext uri="{FF2B5EF4-FFF2-40B4-BE49-F238E27FC236}">
                <a16:creationId xmlns:a16="http://schemas.microsoft.com/office/drawing/2014/main" id="{75E74293-4E12-A249-B11A-98565450685B}"/>
              </a:ext>
            </a:extLst>
          </p:cNvPr>
          <p:cNvSpPr>
            <a:spLocks noGrp="1"/>
          </p:cNvSpPr>
          <p:nvPr>
            <p:ph sz="quarter" idx="14" hasCustomPrompt="1"/>
          </p:nvPr>
        </p:nvSpPr>
        <p:spPr>
          <a:xfrm>
            <a:off x="7434262" y="4904544"/>
            <a:ext cx="3736101" cy="538642"/>
          </a:xfrm>
          <a:prstGeom prst="rect">
            <a:avLst/>
          </a:prstGeom>
        </p:spPr>
        <p:txBody>
          <a:bodyPr tIns="0" bIns="0" anchor="ctr" anchorCtr="0"/>
          <a:lstStyle>
            <a:lvl1pPr marL="0" indent="0">
              <a:buNone/>
              <a:defRPr sz="1400" b="0">
                <a:solidFill>
                  <a:schemeClr val="tx1"/>
                </a:solidFill>
                <a:latin typeface="+mj-lt"/>
              </a:defRPr>
            </a:lvl1pPr>
          </a:lstStyle>
          <a:p>
            <a:r>
              <a:rPr lang="pl-PL"/>
              <a:t>Edytuj style wzorca tekstu</a:t>
            </a:r>
          </a:p>
        </p:txBody>
      </p:sp>
      <p:sp>
        <p:nvSpPr>
          <p:cNvPr id="45" name="Symbol zastępczy tekstu 44">
            <a:extLst>
              <a:ext uri="{FF2B5EF4-FFF2-40B4-BE49-F238E27FC236}">
                <a16:creationId xmlns:a16="http://schemas.microsoft.com/office/drawing/2014/main" id="{842DE85C-AADD-3641-BAED-8254DB97788E}"/>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dirty="0"/>
              <a:t>Kliknij, aby edytować styl</a:t>
            </a:r>
          </a:p>
        </p:txBody>
      </p:sp>
      <p:sp>
        <p:nvSpPr>
          <p:cNvPr id="5" name="Symbol zastępczy numeru slajdu 1">
            <a:extLst>
              <a:ext uri="{FF2B5EF4-FFF2-40B4-BE49-F238E27FC236}">
                <a16:creationId xmlns:a16="http://schemas.microsoft.com/office/drawing/2014/main" id="{9D01F0D4-0A02-4433-76EB-152EE468E75F}"/>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cxnSp>
        <p:nvCxnSpPr>
          <p:cNvPr id="2" name="LineBasicDefault 482">
            <a:extLst>
              <a:ext uri="{FF2B5EF4-FFF2-40B4-BE49-F238E27FC236}">
                <a16:creationId xmlns:a16="http://schemas.microsoft.com/office/drawing/2014/main" id="{EE92FB00-4CC4-4A38-3EAD-D652067AFB42}"/>
              </a:ext>
            </a:extLst>
          </p:cNvPr>
          <p:cNvCxnSpPr>
            <a:cxnSpLocks/>
          </p:cNvCxnSpPr>
          <p:nvPr userDrawn="1">
            <p:custDataLst>
              <p:tags r:id="rId1"/>
            </p:custDataLst>
          </p:nvPr>
        </p:nvCxnSpPr>
        <p:spPr>
          <a:xfrm>
            <a:off x="6778363" y="2006830"/>
            <a:ext cx="4392000"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 name="LineBasicDefault 482">
            <a:extLst>
              <a:ext uri="{FF2B5EF4-FFF2-40B4-BE49-F238E27FC236}">
                <a16:creationId xmlns:a16="http://schemas.microsoft.com/office/drawing/2014/main" id="{5A1057A0-2461-3BC2-B412-68FBBC516F4C}"/>
              </a:ext>
            </a:extLst>
          </p:cNvPr>
          <p:cNvCxnSpPr>
            <a:cxnSpLocks/>
          </p:cNvCxnSpPr>
          <p:nvPr userDrawn="1">
            <p:custDataLst>
              <p:tags r:id="rId2"/>
            </p:custDataLst>
          </p:nvPr>
        </p:nvCxnSpPr>
        <p:spPr>
          <a:xfrm>
            <a:off x="6778363" y="2876519"/>
            <a:ext cx="4392000"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LineBasicDefault 482">
            <a:extLst>
              <a:ext uri="{FF2B5EF4-FFF2-40B4-BE49-F238E27FC236}">
                <a16:creationId xmlns:a16="http://schemas.microsoft.com/office/drawing/2014/main" id="{808ED972-FD4F-9DBC-25A1-FD7D42E5E5EA}"/>
              </a:ext>
            </a:extLst>
          </p:cNvPr>
          <p:cNvCxnSpPr>
            <a:cxnSpLocks/>
          </p:cNvCxnSpPr>
          <p:nvPr userDrawn="1">
            <p:custDataLst>
              <p:tags r:id="rId3"/>
            </p:custDataLst>
          </p:nvPr>
        </p:nvCxnSpPr>
        <p:spPr>
          <a:xfrm>
            <a:off x="6778363" y="3749627"/>
            <a:ext cx="4392000"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LineBasicDefault 482">
            <a:extLst>
              <a:ext uri="{FF2B5EF4-FFF2-40B4-BE49-F238E27FC236}">
                <a16:creationId xmlns:a16="http://schemas.microsoft.com/office/drawing/2014/main" id="{4558C0F3-9C5F-AAF9-96D6-ABA8D6423AAE}"/>
              </a:ext>
            </a:extLst>
          </p:cNvPr>
          <p:cNvCxnSpPr>
            <a:cxnSpLocks/>
          </p:cNvCxnSpPr>
          <p:nvPr userDrawn="1">
            <p:custDataLst>
              <p:tags r:id="rId4"/>
            </p:custDataLst>
          </p:nvPr>
        </p:nvCxnSpPr>
        <p:spPr>
          <a:xfrm>
            <a:off x="6778363" y="4633391"/>
            <a:ext cx="4392000"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LineBasicDefault 482">
            <a:extLst>
              <a:ext uri="{FF2B5EF4-FFF2-40B4-BE49-F238E27FC236}">
                <a16:creationId xmlns:a16="http://schemas.microsoft.com/office/drawing/2014/main" id="{8716865C-DA28-7323-3B65-555761CAC6A7}"/>
              </a:ext>
            </a:extLst>
          </p:cNvPr>
          <p:cNvCxnSpPr>
            <a:cxnSpLocks/>
          </p:cNvCxnSpPr>
          <p:nvPr userDrawn="1">
            <p:custDataLst>
              <p:tags r:id="rId5"/>
            </p:custDataLst>
          </p:nvPr>
        </p:nvCxnSpPr>
        <p:spPr>
          <a:xfrm>
            <a:off x="6778363" y="5530869"/>
            <a:ext cx="4392000"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158926"/>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orient="horz" pos="210" userDrawn="1">
          <p15:clr>
            <a:srgbClr val="FBAE40"/>
          </p15:clr>
        </p15:guide>
        <p15:guide id="9" orient="horz" pos="867"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pis treści v1.2">
    <p:bg>
      <p:bgPr>
        <a:blipFill dpi="0" rotWithShape="1">
          <a:blip r:embed="rId7"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7" name="Prostokąt 26">
            <a:extLst>
              <a:ext uri="{FF2B5EF4-FFF2-40B4-BE49-F238E27FC236}">
                <a16:creationId xmlns:a16="http://schemas.microsoft.com/office/drawing/2014/main" id="{73C3080C-B4B7-EA4E-A9ED-36982F2D3012}"/>
              </a:ext>
            </a:extLst>
          </p:cNvPr>
          <p:cNvSpPr/>
          <p:nvPr userDrawn="1"/>
        </p:nvSpPr>
        <p:spPr>
          <a:xfrm>
            <a:off x="1701780" y="1680290"/>
            <a:ext cx="539650" cy="539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1600" b="1">
                <a:solidFill>
                  <a:schemeClr val="bg1"/>
                </a:solidFill>
              </a:rPr>
              <a:t>1</a:t>
            </a:r>
          </a:p>
        </p:txBody>
      </p:sp>
      <p:sp>
        <p:nvSpPr>
          <p:cNvPr id="28" name="Prostokąt 27">
            <a:extLst>
              <a:ext uri="{FF2B5EF4-FFF2-40B4-BE49-F238E27FC236}">
                <a16:creationId xmlns:a16="http://schemas.microsoft.com/office/drawing/2014/main" id="{3084D5D7-EC1C-3C44-AF0F-6D6C8542A57C}"/>
              </a:ext>
            </a:extLst>
          </p:cNvPr>
          <p:cNvSpPr/>
          <p:nvPr userDrawn="1"/>
        </p:nvSpPr>
        <p:spPr>
          <a:xfrm>
            <a:off x="1701780" y="2549979"/>
            <a:ext cx="539650" cy="539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b="1">
                <a:solidFill>
                  <a:schemeClr val="bg1"/>
                </a:solidFill>
              </a:rPr>
              <a:t>2</a:t>
            </a:r>
          </a:p>
        </p:txBody>
      </p:sp>
      <p:sp>
        <p:nvSpPr>
          <p:cNvPr id="29" name="Prostokąt 28">
            <a:extLst>
              <a:ext uri="{FF2B5EF4-FFF2-40B4-BE49-F238E27FC236}">
                <a16:creationId xmlns:a16="http://schemas.microsoft.com/office/drawing/2014/main" id="{C2526E75-BAC4-1B48-8791-E7C6C78C3413}"/>
              </a:ext>
            </a:extLst>
          </p:cNvPr>
          <p:cNvSpPr/>
          <p:nvPr userDrawn="1"/>
        </p:nvSpPr>
        <p:spPr>
          <a:xfrm>
            <a:off x="1701780" y="3423087"/>
            <a:ext cx="539650" cy="539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b="1">
                <a:solidFill>
                  <a:schemeClr val="bg1"/>
                </a:solidFill>
              </a:rPr>
              <a:t>3</a:t>
            </a:r>
          </a:p>
        </p:txBody>
      </p:sp>
      <p:sp>
        <p:nvSpPr>
          <p:cNvPr id="30" name="Prostokąt 29">
            <a:extLst>
              <a:ext uri="{FF2B5EF4-FFF2-40B4-BE49-F238E27FC236}">
                <a16:creationId xmlns:a16="http://schemas.microsoft.com/office/drawing/2014/main" id="{6237A837-E34D-5C49-A704-0B436E8523CA}"/>
              </a:ext>
            </a:extLst>
          </p:cNvPr>
          <p:cNvSpPr/>
          <p:nvPr userDrawn="1"/>
        </p:nvSpPr>
        <p:spPr>
          <a:xfrm>
            <a:off x="1785975" y="4376971"/>
            <a:ext cx="371260" cy="3712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1" name="Prostokąt 30">
            <a:extLst>
              <a:ext uri="{FF2B5EF4-FFF2-40B4-BE49-F238E27FC236}">
                <a16:creationId xmlns:a16="http://schemas.microsoft.com/office/drawing/2014/main" id="{F2DFFADC-93D9-3042-B33F-E4DBE7B86971}"/>
              </a:ext>
            </a:extLst>
          </p:cNvPr>
          <p:cNvSpPr/>
          <p:nvPr userDrawn="1"/>
        </p:nvSpPr>
        <p:spPr>
          <a:xfrm>
            <a:off x="1701780" y="4306851"/>
            <a:ext cx="539650" cy="539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b="1">
                <a:solidFill>
                  <a:schemeClr val="bg1"/>
                </a:solidFill>
              </a:rPr>
              <a:t>4</a:t>
            </a:r>
          </a:p>
        </p:txBody>
      </p:sp>
      <p:sp>
        <p:nvSpPr>
          <p:cNvPr id="32" name="Prostokąt 31">
            <a:extLst>
              <a:ext uri="{FF2B5EF4-FFF2-40B4-BE49-F238E27FC236}">
                <a16:creationId xmlns:a16="http://schemas.microsoft.com/office/drawing/2014/main" id="{17FA62D2-993F-1A45-A5C6-E1EEFFBAB92C}"/>
              </a:ext>
            </a:extLst>
          </p:cNvPr>
          <p:cNvSpPr/>
          <p:nvPr userDrawn="1"/>
        </p:nvSpPr>
        <p:spPr>
          <a:xfrm>
            <a:off x="1701780" y="5204329"/>
            <a:ext cx="539650" cy="539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b="1">
                <a:solidFill>
                  <a:schemeClr val="bg1"/>
                </a:solidFill>
              </a:rPr>
              <a:t>5</a:t>
            </a:r>
          </a:p>
        </p:txBody>
      </p:sp>
      <p:sp>
        <p:nvSpPr>
          <p:cNvPr id="39" name="Symbol zastępczy zawartości 38">
            <a:extLst>
              <a:ext uri="{FF2B5EF4-FFF2-40B4-BE49-F238E27FC236}">
                <a16:creationId xmlns:a16="http://schemas.microsoft.com/office/drawing/2014/main" id="{2B2D550A-AA91-AC4F-A5E5-7159784967BD}"/>
              </a:ext>
            </a:extLst>
          </p:cNvPr>
          <p:cNvSpPr>
            <a:spLocks noGrp="1"/>
          </p:cNvSpPr>
          <p:nvPr>
            <p:ph sz="quarter" idx="10" hasCustomPrompt="1"/>
          </p:nvPr>
        </p:nvSpPr>
        <p:spPr>
          <a:xfrm>
            <a:off x="2359899" y="1815615"/>
            <a:ext cx="8130322" cy="313286"/>
          </a:xfrm>
          <a:prstGeom prst="rect">
            <a:avLst/>
          </a:prstGeom>
        </p:spPr>
        <p:txBody>
          <a:bodyPr anchor="ctr" anchorCtr="0"/>
          <a:lstStyle>
            <a:lvl1pPr marL="0" indent="0">
              <a:buNone/>
              <a:defRPr sz="1400" b="0">
                <a:solidFill>
                  <a:schemeClr val="tx1"/>
                </a:solidFill>
                <a:latin typeface="+mn-lt"/>
              </a:defRPr>
            </a:lvl1pPr>
          </a:lstStyle>
          <a:p>
            <a:r>
              <a:rPr lang="pl-PL"/>
              <a:t>Edytuj style wzorca tekstu</a:t>
            </a:r>
          </a:p>
        </p:txBody>
      </p:sp>
      <p:sp>
        <p:nvSpPr>
          <p:cNvPr id="40" name="Symbol zastępczy zawartości 38">
            <a:extLst>
              <a:ext uri="{FF2B5EF4-FFF2-40B4-BE49-F238E27FC236}">
                <a16:creationId xmlns:a16="http://schemas.microsoft.com/office/drawing/2014/main" id="{F89380EB-3DDB-064D-A173-6057AD0B5454}"/>
              </a:ext>
            </a:extLst>
          </p:cNvPr>
          <p:cNvSpPr>
            <a:spLocks noGrp="1"/>
          </p:cNvSpPr>
          <p:nvPr>
            <p:ph sz="quarter" idx="11" hasCustomPrompt="1"/>
          </p:nvPr>
        </p:nvSpPr>
        <p:spPr>
          <a:xfrm>
            <a:off x="2359899" y="2688513"/>
            <a:ext cx="8130322" cy="313286"/>
          </a:xfrm>
          <a:prstGeom prst="rect">
            <a:avLst/>
          </a:prstGeom>
        </p:spPr>
        <p:txBody>
          <a:bodyPr anchor="ctr" anchorCtr="0"/>
          <a:lstStyle>
            <a:lvl1pPr marL="0" indent="0">
              <a:buNone/>
              <a:defRPr sz="1600" b="0">
                <a:solidFill>
                  <a:schemeClr val="accent2"/>
                </a:solidFill>
                <a:latin typeface="+mj-lt"/>
              </a:defRPr>
            </a:lvl1pPr>
          </a:lstStyle>
          <a:p>
            <a:r>
              <a:rPr lang="pl-PL"/>
              <a:t>Edytuj style wzorca tekstu</a:t>
            </a:r>
          </a:p>
        </p:txBody>
      </p:sp>
      <p:sp>
        <p:nvSpPr>
          <p:cNvPr id="41" name="Symbol zastępczy zawartości 38">
            <a:extLst>
              <a:ext uri="{FF2B5EF4-FFF2-40B4-BE49-F238E27FC236}">
                <a16:creationId xmlns:a16="http://schemas.microsoft.com/office/drawing/2014/main" id="{39524483-486C-5A40-BE90-7912D7631D0C}"/>
              </a:ext>
            </a:extLst>
          </p:cNvPr>
          <p:cNvSpPr>
            <a:spLocks noGrp="1"/>
          </p:cNvSpPr>
          <p:nvPr>
            <p:ph sz="quarter" idx="12" hasCustomPrompt="1"/>
          </p:nvPr>
        </p:nvSpPr>
        <p:spPr>
          <a:xfrm>
            <a:off x="2359899" y="3563046"/>
            <a:ext cx="8130322" cy="313286"/>
          </a:xfrm>
          <a:prstGeom prst="rect">
            <a:avLst/>
          </a:prstGeom>
        </p:spPr>
        <p:txBody>
          <a:bodyPr anchor="ctr" anchorCtr="0"/>
          <a:lstStyle>
            <a:lvl1pPr marL="0" indent="0">
              <a:buNone/>
              <a:defRPr sz="1400" b="0">
                <a:solidFill>
                  <a:schemeClr val="tx1"/>
                </a:solidFill>
              </a:defRPr>
            </a:lvl1pPr>
          </a:lstStyle>
          <a:p>
            <a:r>
              <a:rPr lang="pl-PL"/>
              <a:t>Edytuj style wzorca tekstu</a:t>
            </a:r>
          </a:p>
        </p:txBody>
      </p:sp>
      <p:sp>
        <p:nvSpPr>
          <p:cNvPr id="42" name="Symbol zastępczy zawartości 38">
            <a:extLst>
              <a:ext uri="{FF2B5EF4-FFF2-40B4-BE49-F238E27FC236}">
                <a16:creationId xmlns:a16="http://schemas.microsoft.com/office/drawing/2014/main" id="{E01BAD62-4576-2847-BE2C-1E7B65013B33}"/>
              </a:ext>
            </a:extLst>
          </p:cNvPr>
          <p:cNvSpPr>
            <a:spLocks noGrp="1"/>
          </p:cNvSpPr>
          <p:nvPr>
            <p:ph sz="quarter" idx="13" hasCustomPrompt="1"/>
          </p:nvPr>
        </p:nvSpPr>
        <p:spPr>
          <a:xfrm>
            <a:off x="2359899" y="4435944"/>
            <a:ext cx="8130321" cy="313286"/>
          </a:xfrm>
          <a:prstGeom prst="rect">
            <a:avLst/>
          </a:prstGeom>
        </p:spPr>
        <p:txBody>
          <a:bodyPr anchor="ctr" anchorCtr="0"/>
          <a:lstStyle>
            <a:lvl1pPr marL="0" indent="0">
              <a:buNone/>
              <a:defRPr sz="1400" b="0">
                <a:solidFill>
                  <a:schemeClr val="tx1"/>
                </a:solidFill>
              </a:defRPr>
            </a:lvl1pPr>
          </a:lstStyle>
          <a:p>
            <a:r>
              <a:rPr lang="pl-PL"/>
              <a:t>Edytuj style wzorca tekstu</a:t>
            </a:r>
          </a:p>
        </p:txBody>
      </p:sp>
      <p:sp>
        <p:nvSpPr>
          <p:cNvPr id="43" name="Symbol zastępczy zawartości 38">
            <a:extLst>
              <a:ext uri="{FF2B5EF4-FFF2-40B4-BE49-F238E27FC236}">
                <a16:creationId xmlns:a16="http://schemas.microsoft.com/office/drawing/2014/main" id="{75E74293-4E12-A249-B11A-98565450685B}"/>
              </a:ext>
            </a:extLst>
          </p:cNvPr>
          <p:cNvSpPr>
            <a:spLocks noGrp="1"/>
          </p:cNvSpPr>
          <p:nvPr>
            <p:ph sz="quarter" idx="14" hasCustomPrompt="1"/>
          </p:nvPr>
        </p:nvSpPr>
        <p:spPr>
          <a:xfrm>
            <a:off x="2359898" y="5340661"/>
            <a:ext cx="8130321" cy="313286"/>
          </a:xfrm>
          <a:prstGeom prst="rect">
            <a:avLst/>
          </a:prstGeom>
        </p:spPr>
        <p:txBody>
          <a:bodyPr anchor="ctr" anchorCtr="0"/>
          <a:lstStyle>
            <a:lvl1pPr marL="0" indent="0">
              <a:buNone/>
              <a:defRPr sz="1400" b="0">
                <a:solidFill>
                  <a:schemeClr val="tx1"/>
                </a:solidFill>
              </a:defRPr>
            </a:lvl1pPr>
          </a:lstStyle>
          <a:p>
            <a:r>
              <a:rPr lang="pl-PL"/>
              <a:t>Edytuj style wzorca tekstu</a:t>
            </a:r>
          </a:p>
        </p:txBody>
      </p:sp>
      <p:sp>
        <p:nvSpPr>
          <p:cNvPr id="45" name="Symbol zastępczy tekstu 44">
            <a:extLst>
              <a:ext uri="{FF2B5EF4-FFF2-40B4-BE49-F238E27FC236}">
                <a16:creationId xmlns:a16="http://schemas.microsoft.com/office/drawing/2014/main" id="{842DE85C-AADD-3641-BAED-8254DB97788E}"/>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
        <p:nvSpPr>
          <p:cNvPr id="5" name="Symbol zastępczy numeru slajdu 1">
            <a:extLst>
              <a:ext uri="{FF2B5EF4-FFF2-40B4-BE49-F238E27FC236}">
                <a16:creationId xmlns:a16="http://schemas.microsoft.com/office/drawing/2014/main" id="{9D01F0D4-0A02-4433-76EB-152EE468E75F}"/>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cxnSp>
        <p:nvCxnSpPr>
          <p:cNvPr id="2" name="LineBasicDefault 482">
            <a:extLst>
              <a:ext uri="{FF2B5EF4-FFF2-40B4-BE49-F238E27FC236}">
                <a16:creationId xmlns:a16="http://schemas.microsoft.com/office/drawing/2014/main" id="{EE92FB00-4CC4-4A38-3EAD-D652067AFB42}"/>
              </a:ext>
            </a:extLst>
          </p:cNvPr>
          <p:cNvCxnSpPr>
            <a:cxnSpLocks/>
          </p:cNvCxnSpPr>
          <p:nvPr userDrawn="1">
            <p:custDataLst>
              <p:tags r:id="rId1"/>
            </p:custDataLst>
          </p:nvPr>
        </p:nvCxnSpPr>
        <p:spPr>
          <a:xfrm>
            <a:off x="1701023" y="2307622"/>
            <a:ext cx="8789196"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 name="LineBasicDefault 482">
            <a:extLst>
              <a:ext uri="{FF2B5EF4-FFF2-40B4-BE49-F238E27FC236}">
                <a16:creationId xmlns:a16="http://schemas.microsoft.com/office/drawing/2014/main" id="{5A1057A0-2461-3BC2-B412-68FBBC516F4C}"/>
              </a:ext>
            </a:extLst>
          </p:cNvPr>
          <p:cNvCxnSpPr>
            <a:cxnSpLocks/>
          </p:cNvCxnSpPr>
          <p:nvPr userDrawn="1">
            <p:custDataLst>
              <p:tags r:id="rId2"/>
            </p:custDataLst>
          </p:nvPr>
        </p:nvCxnSpPr>
        <p:spPr>
          <a:xfrm>
            <a:off x="1701023" y="3177311"/>
            <a:ext cx="8789196"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LineBasicDefault 482">
            <a:extLst>
              <a:ext uri="{FF2B5EF4-FFF2-40B4-BE49-F238E27FC236}">
                <a16:creationId xmlns:a16="http://schemas.microsoft.com/office/drawing/2014/main" id="{808ED972-FD4F-9DBC-25A1-FD7D42E5E5EA}"/>
              </a:ext>
            </a:extLst>
          </p:cNvPr>
          <p:cNvCxnSpPr>
            <a:cxnSpLocks/>
          </p:cNvCxnSpPr>
          <p:nvPr userDrawn="1">
            <p:custDataLst>
              <p:tags r:id="rId3"/>
            </p:custDataLst>
          </p:nvPr>
        </p:nvCxnSpPr>
        <p:spPr>
          <a:xfrm>
            <a:off x="1701023" y="4050419"/>
            <a:ext cx="8789196"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LineBasicDefault 482">
            <a:extLst>
              <a:ext uri="{FF2B5EF4-FFF2-40B4-BE49-F238E27FC236}">
                <a16:creationId xmlns:a16="http://schemas.microsoft.com/office/drawing/2014/main" id="{4558C0F3-9C5F-AAF9-96D6-ABA8D6423AAE}"/>
              </a:ext>
            </a:extLst>
          </p:cNvPr>
          <p:cNvCxnSpPr>
            <a:cxnSpLocks/>
          </p:cNvCxnSpPr>
          <p:nvPr userDrawn="1">
            <p:custDataLst>
              <p:tags r:id="rId4"/>
            </p:custDataLst>
          </p:nvPr>
        </p:nvCxnSpPr>
        <p:spPr>
          <a:xfrm>
            <a:off x="1701023" y="4934183"/>
            <a:ext cx="8789196"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LineBasicDefault 482">
            <a:extLst>
              <a:ext uri="{FF2B5EF4-FFF2-40B4-BE49-F238E27FC236}">
                <a16:creationId xmlns:a16="http://schemas.microsoft.com/office/drawing/2014/main" id="{8716865C-DA28-7323-3B65-555761CAC6A7}"/>
              </a:ext>
            </a:extLst>
          </p:cNvPr>
          <p:cNvCxnSpPr>
            <a:cxnSpLocks/>
          </p:cNvCxnSpPr>
          <p:nvPr userDrawn="1">
            <p:custDataLst>
              <p:tags r:id="rId5"/>
            </p:custDataLst>
          </p:nvPr>
        </p:nvCxnSpPr>
        <p:spPr>
          <a:xfrm>
            <a:off x="1701023" y="5831661"/>
            <a:ext cx="8789196"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0454366"/>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orient="horz" pos="210" userDrawn="1">
          <p15:clr>
            <a:srgbClr val="FBAE40"/>
          </p15:clr>
        </p15:guide>
        <p15:guide id="9" orient="horz" pos="867"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pis treści v1.3">
    <p:bg>
      <p:bgPr>
        <a:blipFill dpi="0" rotWithShape="1">
          <a:blip r:embed="rId7"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7" name="Prostokąt 26">
            <a:extLst>
              <a:ext uri="{FF2B5EF4-FFF2-40B4-BE49-F238E27FC236}">
                <a16:creationId xmlns:a16="http://schemas.microsoft.com/office/drawing/2014/main" id="{73C3080C-B4B7-EA4E-A9ED-36982F2D3012}"/>
              </a:ext>
            </a:extLst>
          </p:cNvPr>
          <p:cNvSpPr/>
          <p:nvPr userDrawn="1"/>
        </p:nvSpPr>
        <p:spPr>
          <a:xfrm>
            <a:off x="1701780" y="1680290"/>
            <a:ext cx="539650" cy="539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1600" b="1">
                <a:solidFill>
                  <a:schemeClr val="bg1"/>
                </a:solidFill>
              </a:rPr>
              <a:t>1</a:t>
            </a:r>
          </a:p>
        </p:txBody>
      </p:sp>
      <p:sp>
        <p:nvSpPr>
          <p:cNvPr id="28" name="Prostokąt 27">
            <a:extLst>
              <a:ext uri="{FF2B5EF4-FFF2-40B4-BE49-F238E27FC236}">
                <a16:creationId xmlns:a16="http://schemas.microsoft.com/office/drawing/2014/main" id="{3084D5D7-EC1C-3C44-AF0F-6D6C8542A57C}"/>
              </a:ext>
            </a:extLst>
          </p:cNvPr>
          <p:cNvSpPr/>
          <p:nvPr userDrawn="1"/>
        </p:nvSpPr>
        <p:spPr>
          <a:xfrm>
            <a:off x="1701780" y="2549979"/>
            <a:ext cx="539650" cy="539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b="1">
                <a:solidFill>
                  <a:schemeClr val="bg1"/>
                </a:solidFill>
              </a:rPr>
              <a:t>2</a:t>
            </a:r>
          </a:p>
        </p:txBody>
      </p:sp>
      <p:sp>
        <p:nvSpPr>
          <p:cNvPr id="29" name="Prostokąt 28">
            <a:extLst>
              <a:ext uri="{FF2B5EF4-FFF2-40B4-BE49-F238E27FC236}">
                <a16:creationId xmlns:a16="http://schemas.microsoft.com/office/drawing/2014/main" id="{C2526E75-BAC4-1B48-8791-E7C6C78C3413}"/>
              </a:ext>
            </a:extLst>
          </p:cNvPr>
          <p:cNvSpPr/>
          <p:nvPr userDrawn="1"/>
        </p:nvSpPr>
        <p:spPr>
          <a:xfrm>
            <a:off x="1701780" y="3423087"/>
            <a:ext cx="539650" cy="539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b="1">
                <a:solidFill>
                  <a:schemeClr val="bg1"/>
                </a:solidFill>
              </a:rPr>
              <a:t>3</a:t>
            </a:r>
          </a:p>
        </p:txBody>
      </p:sp>
      <p:sp>
        <p:nvSpPr>
          <p:cNvPr id="30" name="Prostokąt 29">
            <a:extLst>
              <a:ext uri="{FF2B5EF4-FFF2-40B4-BE49-F238E27FC236}">
                <a16:creationId xmlns:a16="http://schemas.microsoft.com/office/drawing/2014/main" id="{6237A837-E34D-5C49-A704-0B436E8523CA}"/>
              </a:ext>
            </a:extLst>
          </p:cNvPr>
          <p:cNvSpPr/>
          <p:nvPr userDrawn="1"/>
        </p:nvSpPr>
        <p:spPr>
          <a:xfrm>
            <a:off x="1785975" y="4376971"/>
            <a:ext cx="371260" cy="3712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1" name="Prostokąt 30">
            <a:extLst>
              <a:ext uri="{FF2B5EF4-FFF2-40B4-BE49-F238E27FC236}">
                <a16:creationId xmlns:a16="http://schemas.microsoft.com/office/drawing/2014/main" id="{F2DFFADC-93D9-3042-B33F-E4DBE7B86971}"/>
              </a:ext>
            </a:extLst>
          </p:cNvPr>
          <p:cNvSpPr/>
          <p:nvPr userDrawn="1"/>
        </p:nvSpPr>
        <p:spPr>
          <a:xfrm>
            <a:off x="1701780" y="4306851"/>
            <a:ext cx="539650" cy="539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b="1">
                <a:solidFill>
                  <a:schemeClr val="bg1"/>
                </a:solidFill>
              </a:rPr>
              <a:t>4</a:t>
            </a:r>
          </a:p>
        </p:txBody>
      </p:sp>
      <p:sp>
        <p:nvSpPr>
          <p:cNvPr id="32" name="Prostokąt 31">
            <a:extLst>
              <a:ext uri="{FF2B5EF4-FFF2-40B4-BE49-F238E27FC236}">
                <a16:creationId xmlns:a16="http://schemas.microsoft.com/office/drawing/2014/main" id="{17FA62D2-993F-1A45-A5C6-E1EEFFBAB92C}"/>
              </a:ext>
            </a:extLst>
          </p:cNvPr>
          <p:cNvSpPr/>
          <p:nvPr userDrawn="1"/>
        </p:nvSpPr>
        <p:spPr>
          <a:xfrm>
            <a:off x="1701780" y="5204329"/>
            <a:ext cx="539650" cy="539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b="1">
                <a:solidFill>
                  <a:schemeClr val="bg1"/>
                </a:solidFill>
              </a:rPr>
              <a:t>5</a:t>
            </a:r>
          </a:p>
        </p:txBody>
      </p:sp>
      <p:sp>
        <p:nvSpPr>
          <p:cNvPr id="39" name="Symbol zastępczy zawartości 38">
            <a:extLst>
              <a:ext uri="{FF2B5EF4-FFF2-40B4-BE49-F238E27FC236}">
                <a16:creationId xmlns:a16="http://schemas.microsoft.com/office/drawing/2014/main" id="{2B2D550A-AA91-AC4F-A5E5-7159784967BD}"/>
              </a:ext>
            </a:extLst>
          </p:cNvPr>
          <p:cNvSpPr>
            <a:spLocks noGrp="1"/>
          </p:cNvSpPr>
          <p:nvPr>
            <p:ph sz="quarter" idx="10" hasCustomPrompt="1"/>
          </p:nvPr>
        </p:nvSpPr>
        <p:spPr>
          <a:xfrm>
            <a:off x="2359899" y="1815615"/>
            <a:ext cx="8130322" cy="313286"/>
          </a:xfrm>
          <a:prstGeom prst="rect">
            <a:avLst/>
          </a:prstGeom>
        </p:spPr>
        <p:txBody>
          <a:bodyPr anchor="ctr" anchorCtr="0"/>
          <a:lstStyle>
            <a:lvl1pPr marL="0" indent="0">
              <a:buNone/>
              <a:defRPr sz="1400" b="0">
                <a:solidFill>
                  <a:schemeClr val="tx1"/>
                </a:solidFill>
                <a:latin typeface="+mn-lt"/>
              </a:defRPr>
            </a:lvl1pPr>
          </a:lstStyle>
          <a:p>
            <a:r>
              <a:rPr lang="pl-PL"/>
              <a:t>Edytuj style wzorca tekstu</a:t>
            </a:r>
          </a:p>
        </p:txBody>
      </p:sp>
      <p:sp>
        <p:nvSpPr>
          <p:cNvPr id="40" name="Symbol zastępczy zawartości 38">
            <a:extLst>
              <a:ext uri="{FF2B5EF4-FFF2-40B4-BE49-F238E27FC236}">
                <a16:creationId xmlns:a16="http://schemas.microsoft.com/office/drawing/2014/main" id="{F89380EB-3DDB-064D-A173-6057AD0B5454}"/>
              </a:ext>
            </a:extLst>
          </p:cNvPr>
          <p:cNvSpPr>
            <a:spLocks noGrp="1"/>
          </p:cNvSpPr>
          <p:nvPr>
            <p:ph sz="quarter" idx="11" hasCustomPrompt="1"/>
          </p:nvPr>
        </p:nvSpPr>
        <p:spPr>
          <a:xfrm>
            <a:off x="2359899" y="2688513"/>
            <a:ext cx="8130322" cy="313286"/>
          </a:xfrm>
          <a:prstGeom prst="rect">
            <a:avLst/>
          </a:prstGeom>
        </p:spPr>
        <p:txBody>
          <a:bodyPr anchor="ctr" anchorCtr="0"/>
          <a:lstStyle>
            <a:lvl1pPr marL="0" indent="0">
              <a:buNone/>
              <a:defRPr sz="1400" b="0">
                <a:solidFill>
                  <a:schemeClr val="tx1"/>
                </a:solidFill>
                <a:latin typeface="+mn-lt"/>
              </a:defRPr>
            </a:lvl1pPr>
          </a:lstStyle>
          <a:p>
            <a:r>
              <a:rPr lang="pl-PL"/>
              <a:t>Edytuj style wzorca tekstu</a:t>
            </a:r>
          </a:p>
        </p:txBody>
      </p:sp>
      <p:sp>
        <p:nvSpPr>
          <p:cNvPr id="41" name="Symbol zastępczy zawartości 38">
            <a:extLst>
              <a:ext uri="{FF2B5EF4-FFF2-40B4-BE49-F238E27FC236}">
                <a16:creationId xmlns:a16="http://schemas.microsoft.com/office/drawing/2014/main" id="{39524483-486C-5A40-BE90-7912D7631D0C}"/>
              </a:ext>
            </a:extLst>
          </p:cNvPr>
          <p:cNvSpPr>
            <a:spLocks noGrp="1"/>
          </p:cNvSpPr>
          <p:nvPr>
            <p:ph sz="quarter" idx="12" hasCustomPrompt="1"/>
          </p:nvPr>
        </p:nvSpPr>
        <p:spPr>
          <a:xfrm>
            <a:off x="2359899" y="3563046"/>
            <a:ext cx="8130322" cy="313286"/>
          </a:xfrm>
          <a:prstGeom prst="rect">
            <a:avLst/>
          </a:prstGeom>
        </p:spPr>
        <p:txBody>
          <a:bodyPr anchor="ctr" anchorCtr="0"/>
          <a:lstStyle>
            <a:lvl1pPr marL="0" indent="0">
              <a:buNone/>
              <a:defRPr sz="1600" b="0">
                <a:solidFill>
                  <a:schemeClr val="accent2"/>
                </a:solidFill>
                <a:latin typeface="+mj-lt"/>
              </a:defRPr>
            </a:lvl1pPr>
          </a:lstStyle>
          <a:p>
            <a:r>
              <a:rPr lang="pl-PL"/>
              <a:t>Edytuj style wzorca tekstu</a:t>
            </a:r>
          </a:p>
        </p:txBody>
      </p:sp>
      <p:sp>
        <p:nvSpPr>
          <p:cNvPr id="42" name="Symbol zastępczy zawartości 38">
            <a:extLst>
              <a:ext uri="{FF2B5EF4-FFF2-40B4-BE49-F238E27FC236}">
                <a16:creationId xmlns:a16="http://schemas.microsoft.com/office/drawing/2014/main" id="{E01BAD62-4576-2847-BE2C-1E7B65013B33}"/>
              </a:ext>
            </a:extLst>
          </p:cNvPr>
          <p:cNvSpPr>
            <a:spLocks noGrp="1"/>
          </p:cNvSpPr>
          <p:nvPr>
            <p:ph sz="quarter" idx="13" hasCustomPrompt="1"/>
          </p:nvPr>
        </p:nvSpPr>
        <p:spPr>
          <a:xfrm>
            <a:off x="2359899" y="4435944"/>
            <a:ext cx="8130321" cy="313286"/>
          </a:xfrm>
          <a:prstGeom prst="rect">
            <a:avLst/>
          </a:prstGeom>
        </p:spPr>
        <p:txBody>
          <a:bodyPr anchor="ctr" anchorCtr="0"/>
          <a:lstStyle>
            <a:lvl1pPr marL="0" indent="0">
              <a:buNone/>
              <a:defRPr sz="1400" b="0">
                <a:solidFill>
                  <a:schemeClr val="tx1"/>
                </a:solidFill>
              </a:defRPr>
            </a:lvl1pPr>
          </a:lstStyle>
          <a:p>
            <a:r>
              <a:rPr lang="pl-PL"/>
              <a:t>Edytuj style wzorca tekstu</a:t>
            </a:r>
          </a:p>
        </p:txBody>
      </p:sp>
      <p:sp>
        <p:nvSpPr>
          <p:cNvPr id="43" name="Symbol zastępczy zawartości 38">
            <a:extLst>
              <a:ext uri="{FF2B5EF4-FFF2-40B4-BE49-F238E27FC236}">
                <a16:creationId xmlns:a16="http://schemas.microsoft.com/office/drawing/2014/main" id="{75E74293-4E12-A249-B11A-98565450685B}"/>
              </a:ext>
            </a:extLst>
          </p:cNvPr>
          <p:cNvSpPr>
            <a:spLocks noGrp="1"/>
          </p:cNvSpPr>
          <p:nvPr>
            <p:ph sz="quarter" idx="14" hasCustomPrompt="1"/>
          </p:nvPr>
        </p:nvSpPr>
        <p:spPr>
          <a:xfrm>
            <a:off x="2359898" y="5340661"/>
            <a:ext cx="8130321" cy="313286"/>
          </a:xfrm>
          <a:prstGeom prst="rect">
            <a:avLst/>
          </a:prstGeom>
        </p:spPr>
        <p:txBody>
          <a:bodyPr anchor="ctr" anchorCtr="0"/>
          <a:lstStyle>
            <a:lvl1pPr marL="0" indent="0">
              <a:buNone/>
              <a:defRPr sz="1400" b="0">
                <a:solidFill>
                  <a:schemeClr val="tx1"/>
                </a:solidFill>
              </a:defRPr>
            </a:lvl1pPr>
          </a:lstStyle>
          <a:p>
            <a:r>
              <a:rPr lang="pl-PL"/>
              <a:t>Edytuj style wzorca tekstu</a:t>
            </a:r>
          </a:p>
        </p:txBody>
      </p:sp>
      <p:sp>
        <p:nvSpPr>
          <p:cNvPr id="45" name="Symbol zastępczy tekstu 44">
            <a:extLst>
              <a:ext uri="{FF2B5EF4-FFF2-40B4-BE49-F238E27FC236}">
                <a16:creationId xmlns:a16="http://schemas.microsoft.com/office/drawing/2014/main" id="{842DE85C-AADD-3641-BAED-8254DB97788E}"/>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
        <p:nvSpPr>
          <p:cNvPr id="5" name="Symbol zastępczy numeru slajdu 1">
            <a:extLst>
              <a:ext uri="{FF2B5EF4-FFF2-40B4-BE49-F238E27FC236}">
                <a16:creationId xmlns:a16="http://schemas.microsoft.com/office/drawing/2014/main" id="{9D01F0D4-0A02-4433-76EB-152EE468E75F}"/>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cxnSp>
        <p:nvCxnSpPr>
          <p:cNvPr id="2" name="LineBasicDefault 482">
            <a:extLst>
              <a:ext uri="{FF2B5EF4-FFF2-40B4-BE49-F238E27FC236}">
                <a16:creationId xmlns:a16="http://schemas.microsoft.com/office/drawing/2014/main" id="{EE92FB00-4CC4-4A38-3EAD-D652067AFB42}"/>
              </a:ext>
            </a:extLst>
          </p:cNvPr>
          <p:cNvCxnSpPr>
            <a:cxnSpLocks/>
          </p:cNvCxnSpPr>
          <p:nvPr userDrawn="1">
            <p:custDataLst>
              <p:tags r:id="rId1"/>
            </p:custDataLst>
          </p:nvPr>
        </p:nvCxnSpPr>
        <p:spPr>
          <a:xfrm>
            <a:off x="1701023" y="2307622"/>
            <a:ext cx="8789196"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 name="LineBasicDefault 482">
            <a:extLst>
              <a:ext uri="{FF2B5EF4-FFF2-40B4-BE49-F238E27FC236}">
                <a16:creationId xmlns:a16="http://schemas.microsoft.com/office/drawing/2014/main" id="{5A1057A0-2461-3BC2-B412-68FBBC516F4C}"/>
              </a:ext>
            </a:extLst>
          </p:cNvPr>
          <p:cNvCxnSpPr>
            <a:cxnSpLocks/>
          </p:cNvCxnSpPr>
          <p:nvPr userDrawn="1">
            <p:custDataLst>
              <p:tags r:id="rId2"/>
            </p:custDataLst>
          </p:nvPr>
        </p:nvCxnSpPr>
        <p:spPr>
          <a:xfrm>
            <a:off x="1701023" y="3177311"/>
            <a:ext cx="8789196"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LineBasicDefault 482">
            <a:extLst>
              <a:ext uri="{FF2B5EF4-FFF2-40B4-BE49-F238E27FC236}">
                <a16:creationId xmlns:a16="http://schemas.microsoft.com/office/drawing/2014/main" id="{808ED972-FD4F-9DBC-25A1-FD7D42E5E5EA}"/>
              </a:ext>
            </a:extLst>
          </p:cNvPr>
          <p:cNvCxnSpPr>
            <a:cxnSpLocks/>
          </p:cNvCxnSpPr>
          <p:nvPr userDrawn="1">
            <p:custDataLst>
              <p:tags r:id="rId3"/>
            </p:custDataLst>
          </p:nvPr>
        </p:nvCxnSpPr>
        <p:spPr>
          <a:xfrm>
            <a:off x="1701023" y="4050419"/>
            <a:ext cx="8789196"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LineBasicDefault 482">
            <a:extLst>
              <a:ext uri="{FF2B5EF4-FFF2-40B4-BE49-F238E27FC236}">
                <a16:creationId xmlns:a16="http://schemas.microsoft.com/office/drawing/2014/main" id="{4558C0F3-9C5F-AAF9-96D6-ABA8D6423AAE}"/>
              </a:ext>
            </a:extLst>
          </p:cNvPr>
          <p:cNvCxnSpPr>
            <a:cxnSpLocks/>
          </p:cNvCxnSpPr>
          <p:nvPr userDrawn="1">
            <p:custDataLst>
              <p:tags r:id="rId4"/>
            </p:custDataLst>
          </p:nvPr>
        </p:nvCxnSpPr>
        <p:spPr>
          <a:xfrm>
            <a:off x="1701023" y="4934183"/>
            <a:ext cx="8789196"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LineBasicDefault 482">
            <a:extLst>
              <a:ext uri="{FF2B5EF4-FFF2-40B4-BE49-F238E27FC236}">
                <a16:creationId xmlns:a16="http://schemas.microsoft.com/office/drawing/2014/main" id="{8716865C-DA28-7323-3B65-555761CAC6A7}"/>
              </a:ext>
            </a:extLst>
          </p:cNvPr>
          <p:cNvCxnSpPr>
            <a:cxnSpLocks/>
          </p:cNvCxnSpPr>
          <p:nvPr userDrawn="1">
            <p:custDataLst>
              <p:tags r:id="rId5"/>
            </p:custDataLst>
          </p:nvPr>
        </p:nvCxnSpPr>
        <p:spPr>
          <a:xfrm>
            <a:off x="1701023" y="5831661"/>
            <a:ext cx="8789196"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7860978"/>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orient="horz" pos="210" userDrawn="1">
          <p15:clr>
            <a:srgbClr val="FBAE40"/>
          </p15:clr>
        </p15:guide>
        <p15:guide id="9" orient="horz" pos="867"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pis treści v1.4">
    <p:bg>
      <p:bgPr>
        <a:blipFill dpi="0" rotWithShape="1">
          <a:blip r:embed="rId7"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7" name="Prostokąt 26">
            <a:extLst>
              <a:ext uri="{FF2B5EF4-FFF2-40B4-BE49-F238E27FC236}">
                <a16:creationId xmlns:a16="http://schemas.microsoft.com/office/drawing/2014/main" id="{73C3080C-B4B7-EA4E-A9ED-36982F2D3012}"/>
              </a:ext>
            </a:extLst>
          </p:cNvPr>
          <p:cNvSpPr/>
          <p:nvPr userDrawn="1"/>
        </p:nvSpPr>
        <p:spPr>
          <a:xfrm>
            <a:off x="1701780" y="1680290"/>
            <a:ext cx="539650" cy="539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1600" b="1">
                <a:solidFill>
                  <a:schemeClr val="bg1"/>
                </a:solidFill>
              </a:rPr>
              <a:t>1</a:t>
            </a:r>
          </a:p>
        </p:txBody>
      </p:sp>
      <p:sp>
        <p:nvSpPr>
          <p:cNvPr id="28" name="Prostokąt 27">
            <a:extLst>
              <a:ext uri="{FF2B5EF4-FFF2-40B4-BE49-F238E27FC236}">
                <a16:creationId xmlns:a16="http://schemas.microsoft.com/office/drawing/2014/main" id="{3084D5D7-EC1C-3C44-AF0F-6D6C8542A57C}"/>
              </a:ext>
            </a:extLst>
          </p:cNvPr>
          <p:cNvSpPr/>
          <p:nvPr userDrawn="1"/>
        </p:nvSpPr>
        <p:spPr>
          <a:xfrm>
            <a:off x="1701780" y="2549979"/>
            <a:ext cx="539650" cy="539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b="1">
                <a:solidFill>
                  <a:schemeClr val="bg1"/>
                </a:solidFill>
              </a:rPr>
              <a:t>2</a:t>
            </a:r>
          </a:p>
        </p:txBody>
      </p:sp>
      <p:sp>
        <p:nvSpPr>
          <p:cNvPr id="29" name="Prostokąt 28">
            <a:extLst>
              <a:ext uri="{FF2B5EF4-FFF2-40B4-BE49-F238E27FC236}">
                <a16:creationId xmlns:a16="http://schemas.microsoft.com/office/drawing/2014/main" id="{C2526E75-BAC4-1B48-8791-E7C6C78C3413}"/>
              </a:ext>
            </a:extLst>
          </p:cNvPr>
          <p:cNvSpPr/>
          <p:nvPr userDrawn="1"/>
        </p:nvSpPr>
        <p:spPr>
          <a:xfrm>
            <a:off x="1701780" y="3423087"/>
            <a:ext cx="539650" cy="539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b="1">
                <a:solidFill>
                  <a:schemeClr val="bg1"/>
                </a:solidFill>
              </a:rPr>
              <a:t>3</a:t>
            </a:r>
          </a:p>
        </p:txBody>
      </p:sp>
      <p:sp>
        <p:nvSpPr>
          <p:cNvPr id="30" name="Prostokąt 29">
            <a:extLst>
              <a:ext uri="{FF2B5EF4-FFF2-40B4-BE49-F238E27FC236}">
                <a16:creationId xmlns:a16="http://schemas.microsoft.com/office/drawing/2014/main" id="{6237A837-E34D-5C49-A704-0B436E8523CA}"/>
              </a:ext>
            </a:extLst>
          </p:cNvPr>
          <p:cNvSpPr/>
          <p:nvPr userDrawn="1"/>
        </p:nvSpPr>
        <p:spPr>
          <a:xfrm>
            <a:off x="1785975" y="4376971"/>
            <a:ext cx="371260" cy="3712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1" name="Prostokąt 30">
            <a:extLst>
              <a:ext uri="{FF2B5EF4-FFF2-40B4-BE49-F238E27FC236}">
                <a16:creationId xmlns:a16="http://schemas.microsoft.com/office/drawing/2014/main" id="{F2DFFADC-93D9-3042-B33F-E4DBE7B86971}"/>
              </a:ext>
            </a:extLst>
          </p:cNvPr>
          <p:cNvSpPr/>
          <p:nvPr userDrawn="1"/>
        </p:nvSpPr>
        <p:spPr>
          <a:xfrm>
            <a:off x="1701780" y="4306851"/>
            <a:ext cx="539650" cy="539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b="1">
                <a:solidFill>
                  <a:schemeClr val="bg1"/>
                </a:solidFill>
              </a:rPr>
              <a:t>4</a:t>
            </a:r>
          </a:p>
        </p:txBody>
      </p:sp>
      <p:sp>
        <p:nvSpPr>
          <p:cNvPr id="32" name="Prostokąt 31">
            <a:extLst>
              <a:ext uri="{FF2B5EF4-FFF2-40B4-BE49-F238E27FC236}">
                <a16:creationId xmlns:a16="http://schemas.microsoft.com/office/drawing/2014/main" id="{17FA62D2-993F-1A45-A5C6-E1EEFFBAB92C}"/>
              </a:ext>
            </a:extLst>
          </p:cNvPr>
          <p:cNvSpPr/>
          <p:nvPr userDrawn="1"/>
        </p:nvSpPr>
        <p:spPr>
          <a:xfrm>
            <a:off x="1701780" y="5204329"/>
            <a:ext cx="539650" cy="539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b="1">
                <a:solidFill>
                  <a:schemeClr val="bg1"/>
                </a:solidFill>
              </a:rPr>
              <a:t>5</a:t>
            </a:r>
          </a:p>
        </p:txBody>
      </p:sp>
      <p:sp>
        <p:nvSpPr>
          <p:cNvPr id="39" name="Symbol zastępczy zawartości 38">
            <a:extLst>
              <a:ext uri="{FF2B5EF4-FFF2-40B4-BE49-F238E27FC236}">
                <a16:creationId xmlns:a16="http://schemas.microsoft.com/office/drawing/2014/main" id="{2B2D550A-AA91-AC4F-A5E5-7159784967BD}"/>
              </a:ext>
            </a:extLst>
          </p:cNvPr>
          <p:cNvSpPr>
            <a:spLocks noGrp="1"/>
          </p:cNvSpPr>
          <p:nvPr>
            <p:ph sz="quarter" idx="10" hasCustomPrompt="1"/>
          </p:nvPr>
        </p:nvSpPr>
        <p:spPr>
          <a:xfrm>
            <a:off x="2359899" y="1815615"/>
            <a:ext cx="8130322" cy="313286"/>
          </a:xfrm>
          <a:prstGeom prst="rect">
            <a:avLst/>
          </a:prstGeom>
        </p:spPr>
        <p:txBody>
          <a:bodyPr anchor="ctr" anchorCtr="0"/>
          <a:lstStyle>
            <a:lvl1pPr marL="0" indent="0">
              <a:buNone/>
              <a:defRPr sz="1400" b="0">
                <a:solidFill>
                  <a:schemeClr val="tx1"/>
                </a:solidFill>
                <a:latin typeface="+mn-lt"/>
              </a:defRPr>
            </a:lvl1pPr>
          </a:lstStyle>
          <a:p>
            <a:r>
              <a:rPr lang="pl-PL"/>
              <a:t>Edytuj style wzorca tekstu</a:t>
            </a:r>
          </a:p>
        </p:txBody>
      </p:sp>
      <p:sp>
        <p:nvSpPr>
          <p:cNvPr id="40" name="Symbol zastępczy zawartości 38">
            <a:extLst>
              <a:ext uri="{FF2B5EF4-FFF2-40B4-BE49-F238E27FC236}">
                <a16:creationId xmlns:a16="http://schemas.microsoft.com/office/drawing/2014/main" id="{F89380EB-3DDB-064D-A173-6057AD0B5454}"/>
              </a:ext>
            </a:extLst>
          </p:cNvPr>
          <p:cNvSpPr>
            <a:spLocks noGrp="1"/>
          </p:cNvSpPr>
          <p:nvPr>
            <p:ph sz="quarter" idx="11" hasCustomPrompt="1"/>
          </p:nvPr>
        </p:nvSpPr>
        <p:spPr>
          <a:xfrm>
            <a:off x="2359899" y="2688513"/>
            <a:ext cx="8130322" cy="313286"/>
          </a:xfrm>
          <a:prstGeom prst="rect">
            <a:avLst/>
          </a:prstGeom>
        </p:spPr>
        <p:txBody>
          <a:bodyPr anchor="ctr" anchorCtr="0"/>
          <a:lstStyle>
            <a:lvl1pPr marL="0" indent="0">
              <a:buNone/>
              <a:defRPr sz="1400" b="0">
                <a:solidFill>
                  <a:schemeClr val="tx1"/>
                </a:solidFill>
                <a:latin typeface="+mn-lt"/>
              </a:defRPr>
            </a:lvl1pPr>
          </a:lstStyle>
          <a:p>
            <a:r>
              <a:rPr lang="pl-PL"/>
              <a:t>Edytuj style wzorca tekstu</a:t>
            </a:r>
          </a:p>
        </p:txBody>
      </p:sp>
      <p:sp>
        <p:nvSpPr>
          <p:cNvPr id="41" name="Symbol zastępczy zawartości 38">
            <a:extLst>
              <a:ext uri="{FF2B5EF4-FFF2-40B4-BE49-F238E27FC236}">
                <a16:creationId xmlns:a16="http://schemas.microsoft.com/office/drawing/2014/main" id="{39524483-486C-5A40-BE90-7912D7631D0C}"/>
              </a:ext>
            </a:extLst>
          </p:cNvPr>
          <p:cNvSpPr>
            <a:spLocks noGrp="1"/>
          </p:cNvSpPr>
          <p:nvPr>
            <p:ph sz="quarter" idx="12" hasCustomPrompt="1"/>
          </p:nvPr>
        </p:nvSpPr>
        <p:spPr>
          <a:xfrm>
            <a:off x="2359899" y="3563046"/>
            <a:ext cx="8130322" cy="313286"/>
          </a:xfrm>
          <a:prstGeom prst="rect">
            <a:avLst/>
          </a:prstGeom>
        </p:spPr>
        <p:txBody>
          <a:bodyPr anchor="ctr" anchorCtr="0"/>
          <a:lstStyle>
            <a:lvl1pPr marL="0" indent="0">
              <a:buNone/>
              <a:defRPr sz="1400" b="0">
                <a:solidFill>
                  <a:schemeClr val="tx1"/>
                </a:solidFill>
                <a:latin typeface="+mn-lt"/>
              </a:defRPr>
            </a:lvl1pPr>
          </a:lstStyle>
          <a:p>
            <a:r>
              <a:rPr lang="pl-PL"/>
              <a:t>Edytuj style wzorca tekstu</a:t>
            </a:r>
          </a:p>
        </p:txBody>
      </p:sp>
      <p:sp>
        <p:nvSpPr>
          <p:cNvPr id="42" name="Symbol zastępczy zawartości 38">
            <a:extLst>
              <a:ext uri="{FF2B5EF4-FFF2-40B4-BE49-F238E27FC236}">
                <a16:creationId xmlns:a16="http://schemas.microsoft.com/office/drawing/2014/main" id="{E01BAD62-4576-2847-BE2C-1E7B65013B33}"/>
              </a:ext>
            </a:extLst>
          </p:cNvPr>
          <p:cNvSpPr>
            <a:spLocks noGrp="1"/>
          </p:cNvSpPr>
          <p:nvPr>
            <p:ph sz="quarter" idx="13" hasCustomPrompt="1"/>
          </p:nvPr>
        </p:nvSpPr>
        <p:spPr>
          <a:xfrm>
            <a:off x="2359899" y="4435944"/>
            <a:ext cx="8130321" cy="313286"/>
          </a:xfrm>
          <a:prstGeom prst="rect">
            <a:avLst/>
          </a:prstGeom>
        </p:spPr>
        <p:txBody>
          <a:bodyPr anchor="ctr" anchorCtr="0"/>
          <a:lstStyle>
            <a:lvl1pPr marL="0" indent="0">
              <a:buNone/>
              <a:defRPr sz="1600" b="0">
                <a:solidFill>
                  <a:schemeClr val="accent2"/>
                </a:solidFill>
                <a:latin typeface="+mj-lt"/>
              </a:defRPr>
            </a:lvl1pPr>
          </a:lstStyle>
          <a:p>
            <a:r>
              <a:rPr lang="pl-PL"/>
              <a:t>Edytuj style wzorca tekstu</a:t>
            </a:r>
          </a:p>
        </p:txBody>
      </p:sp>
      <p:sp>
        <p:nvSpPr>
          <p:cNvPr id="43" name="Symbol zastępczy zawartości 38">
            <a:extLst>
              <a:ext uri="{FF2B5EF4-FFF2-40B4-BE49-F238E27FC236}">
                <a16:creationId xmlns:a16="http://schemas.microsoft.com/office/drawing/2014/main" id="{75E74293-4E12-A249-B11A-98565450685B}"/>
              </a:ext>
            </a:extLst>
          </p:cNvPr>
          <p:cNvSpPr>
            <a:spLocks noGrp="1"/>
          </p:cNvSpPr>
          <p:nvPr>
            <p:ph sz="quarter" idx="14" hasCustomPrompt="1"/>
          </p:nvPr>
        </p:nvSpPr>
        <p:spPr>
          <a:xfrm>
            <a:off x="2359898" y="5340661"/>
            <a:ext cx="8130321" cy="313286"/>
          </a:xfrm>
          <a:prstGeom prst="rect">
            <a:avLst/>
          </a:prstGeom>
        </p:spPr>
        <p:txBody>
          <a:bodyPr anchor="ctr" anchorCtr="0"/>
          <a:lstStyle>
            <a:lvl1pPr marL="0" indent="0">
              <a:buNone/>
              <a:defRPr sz="1400" b="0">
                <a:solidFill>
                  <a:schemeClr val="tx1"/>
                </a:solidFill>
              </a:defRPr>
            </a:lvl1pPr>
          </a:lstStyle>
          <a:p>
            <a:r>
              <a:rPr lang="pl-PL"/>
              <a:t>Edytuj style wzorca tekstu</a:t>
            </a:r>
          </a:p>
        </p:txBody>
      </p:sp>
      <p:sp>
        <p:nvSpPr>
          <p:cNvPr id="45" name="Symbol zastępczy tekstu 44">
            <a:extLst>
              <a:ext uri="{FF2B5EF4-FFF2-40B4-BE49-F238E27FC236}">
                <a16:creationId xmlns:a16="http://schemas.microsoft.com/office/drawing/2014/main" id="{842DE85C-AADD-3641-BAED-8254DB97788E}"/>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
        <p:nvSpPr>
          <p:cNvPr id="5" name="Symbol zastępczy numeru slajdu 1">
            <a:extLst>
              <a:ext uri="{FF2B5EF4-FFF2-40B4-BE49-F238E27FC236}">
                <a16:creationId xmlns:a16="http://schemas.microsoft.com/office/drawing/2014/main" id="{9D01F0D4-0A02-4433-76EB-152EE468E75F}"/>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cxnSp>
        <p:nvCxnSpPr>
          <p:cNvPr id="2" name="LineBasicDefault 482">
            <a:extLst>
              <a:ext uri="{FF2B5EF4-FFF2-40B4-BE49-F238E27FC236}">
                <a16:creationId xmlns:a16="http://schemas.microsoft.com/office/drawing/2014/main" id="{EE92FB00-4CC4-4A38-3EAD-D652067AFB42}"/>
              </a:ext>
            </a:extLst>
          </p:cNvPr>
          <p:cNvCxnSpPr>
            <a:cxnSpLocks/>
          </p:cNvCxnSpPr>
          <p:nvPr userDrawn="1">
            <p:custDataLst>
              <p:tags r:id="rId1"/>
            </p:custDataLst>
          </p:nvPr>
        </p:nvCxnSpPr>
        <p:spPr>
          <a:xfrm>
            <a:off x="1701023" y="2307622"/>
            <a:ext cx="8789196"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 name="LineBasicDefault 482">
            <a:extLst>
              <a:ext uri="{FF2B5EF4-FFF2-40B4-BE49-F238E27FC236}">
                <a16:creationId xmlns:a16="http://schemas.microsoft.com/office/drawing/2014/main" id="{5A1057A0-2461-3BC2-B412-68FBBC516F4C}"/>
              </a:ext>
            </a:extLst>
          </p:cNvPr>
          <p:cNvCxnSpPr>
            <a:cxnSpLocks/>
          </p:cNvCxnSpPr>
          <p:nvPr userDrawn="1">
            <p:custDataLst>
              <p:tags r:id="rId2"/>
            </p:custDataLst>
          </p:nvPr>
        </p:nvCxnSpPr>
        <p:spPr>
          <a:xfrm>
            <a:off x="1701023" y="3177311"/>
            <a:ext cx="8789196"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LineBasicDefault 482">
            <a:extLst>
              <a:ext uri="{FF2B5EF4-FFF2-40B4-BE49-F238E27FC236}">
                <a16:creationId xmlns:a16="http://schemas.microsoft.com/office/drawing/2014/main" id="{808ED972-FD4F-9DBC-25A1-FD7D42E5E5EA}"/>
              </a:ext>
            </a:extLst>
          </p:cNvPr>
          <p:cNvCxnSpPr>
            <a:cxnSpLocks/>
          </p:cNvCxnSpPr>
          <p:nvPr userDrawn="1">
            <p:custDataLst>
              <p:tags r:id="rId3"/>
            </p:custDataLst>
          </p:nvPr>
        </p:nvCxnSpPr>
        <p:spPr>
          <a:xfrm>
            <a:off x="1701023" y="4050419"/>
            <a:ext cx="8789196"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LineBasicDefault 482">
            <a:extLst>
              <a:ext uri="{FF2B5EF4-FFF2-40B4-BE49-F238E27FC236}">
                <a16:creationId xmlns:a16="http://schemas.microsoft.com/office/drawing/2014/main" id="{4558C0F3-9C5F-AAF9-96D6-ABA8D6423AAE}"/>
              </a:ext>
            </a:extLst>
          </p:cNvPr>
          <p:cNvCxnSpPr>
            <a:cxnSpLocks/>
          </p:cNvCxnSpPr>
          <p:nvPr userDrawn="1">
            <p:custDataLst>
              <p:tags r:id="rId4"/>
            </p:custDataLst>
          </p:nvPr>
        </p:nvCxnSpPr>
        <p:spPr>
          <a:xfrm>
            <a:off x="1701023" y="4934183"/>
            <a:ext cx="8789196"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LineBasicDefault 482">
            <a:extLst>
              <a:ext uri="{FF2B5EF4-FFF2-40B4-BE49-F238E27FC236}">
                <a16:creationId xmlns:a16="http://schemas.microsoft.com/office/drawing/2014/main" id="{8716865C-DA28-7323-3B65-555761CAC6A7}"/>
              </a:ext>
            </a:extLst>
          </p:cNvPr>
          <p:cNvCxnSpPr>
            <a:cxnSpLocks/>
          </p:cNvCxnSpPr>
          <p:nvPr userDrawn="1">
            <p:custDataLst>
              <p:tags r:id="rId5"/>
            </p:custDataLst>
          </p:nvPr>
        </p:nvCxnSpPr>
        <p:spPr>
          <a:xfrm>
            <a:off x="1701023" y="5831661"/>
            <a:ext cx="8789196"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2834096"/>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orient="horz" pos="210" userDrawn="1">
          <p15:clr>
            <a:srgbClr val="FBAE40"/>
          </p15:clr>
        </p15:guide>
        <p15:guide id="9" orient="horz" pos="867"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pis treści v1.5">
    <p:bg>
      <p:bgPr>
        <a:blipFill dpi="0" rotWithShape="1">
          <a:blip r:embed="rId7"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7" name="Prostokąt 26">
            <a:extLst>
              <a:ext uri="{FF2B5EF4-FFF2-40B4-BE49-F238E27FC236}">
                <a16:creationId xmlns:a16="http://schemas.microsoft.com/office/drawing/2014/main" id="{73C3080C-B4B7-EA4E-A9ED-36982F2D3012}"/>
              </a:ext>
            </a:extLst>
          </p:cNvPr>
          <p:cNvSpPr/>
          <p:nvPr userDrawn="1"/>
        </p:nvSpPr>
        <p:spPr>
          <a:xfrm>
            <a:off x="1701780" y="1680290"/>
            <a:ext cx="539650" cy="539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1600" b="1">
                <a:solidFill>
                  <a:schemeClr val="bg1"/>
                </a:solidFill>
              </a:rPr>
              <a:t>1</a:t>
            </a:r>
          </a:p>
        </p:txBody>
      </p:sp>
      <p:sp>
        <p:nvSpPr>
          <p:cNvPr id="28" name="Prostokąt 27">
            <a:extLst>
              <a:ext uri="{FF2B5EF4-FFF2-40B4-BE49-F238E27FC236}">
                <a16:creationId xmlns:a16="http://schemas.microsoft.com/office/drawing/2014/main" id="{3084D5D7-EC1C-3C44-AF0F-6D6C8542A57C}"/>
              </a:ext>
            </a:extLst>
          </p:cNvPr>
          <p:cNvSpPr/>
          <p:nvPr userDrawn="1"/>
        </p:nvSpPr>
        <p:spPr>
          <a:xfrm>
            <a:off x="1701780" y="2549979"/>
            <a:ext cx="539650" cy="539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b="1">
                <a:solidFill>
                  <a:schemeClr val="bg1"/>
                </a:solidFill>
              </a:rPr>
              <a:t>2</a:t>
            </a:r>
          </a:p>
        </p:txBody>
      </p:sp>
      <p:sp>
        <p:nvSpPr>
          <p:cNvPr id="29" name="Prostokąt 28">
            <a:extLst>
              <a:ext uri="{FF2B5EF4-FFF2-40B4-BE49-F238E27FC236}">
                <a16:creationId xmlns:a16="http://schemas.microsoft.com/office/drawing/2014/main" id="{C2526E75-BAC4-1B48-8791-E7C6C78C3413}"/>
              </a:ext>
            </a:extLst>
          </p:cNvPr>
          <p:cNvSpPr/>
          <p:nvPr userDrawn="1"/>
        </p:nvSpPr>
        <p:spPr>
          <a:xfrm>
            <a:off x="1701780" y="3423087"/>
            <a:ext cx="539650" cy="539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b="1">
                <a:solidFill>
                  <a:schemeClr val="bg1"/>
                </a:solidFill>
              </a:rPr>
              <a:t>3</a:t>
            </a:r>
          </a:p>
        </p:txBody>
      </p:sp>
      <p:sp>
        <p:nvSpPr>
          <p:cNvPr id="30" name="Prostokąt 29">
            <a:extLst>
              <a:ext uri="{FF2B5EF4-FFF2-40B4-BE49-F238E27FC236}">
                <a16:creationId xmlns:a16="http://schemas.microsoft.com/office/drawing/2014/main" id="{6237A837-E34D-5C49-A704-0B436E8523CA}"/>
              </a:ext>
            </a:extLst>
          </p:cNvPr>
          <p:cNvSpPr/>
          <p:nvPr userDrawn="1"/>
        </p:nvSpPr>
        <p:spPr>
          <a:xfrm>
            <a:off x="1785975" y="4376971"/>
            <a:ext cx="371260" cy="3712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1" name="Prostokąt 30">
            <a:extLst>
              <a:ext uri="{FF2B5EF4-FFF2-40B4-BE49-F238E27FC236}">
                <a16:creationId xmlns:a16="http://schemas.microsoft.com/office/drawing/2014/main" id="{F2DFFADC-93D9-3042-B33F-E4DBE7B86971}"/>
              </a:ext>
            </a:extLst>
          </p:cNvPr>
          <p:cNvSpPr/>
          <p:nvPr userDrawn="1"/>
        </p:nvSpPr>
        <p:spPr>
          <a:xfrm>
            <a:off x="1701780" y="4306851"/>
            <a:ext cx="539650" cy="539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b="1">
                <a:solidFill>
                  <a:schemeClr val="bg1"/>
                </a:solidFill>
              </a:rPr>
              <a:t>4</a:t>
            </a:r>
          </a:p>
        </p:txBody>
      </p:sp>
      <p:sp>
        <p:nvSpPr>
          <p:cNvPr id="32" name="Prostokąt 31">
            <a:extLst>
              <a:ext uri="{FF2B5EF4-FFF2-40B4-BE49-F238E27FC236}">
                <a16:creationId xmlns:a16="http://schemas.microsoft.com/office/drawing/2014/main" id="{17FA62D2-993F-1A45-A5C6-E1EEFFBAB92C}"/>
              </a:ext>
            </a:extLst>
          </p:cNvPr>
          <p:cNvSpPr/>
          <p:nvPr userDrawn="1"/>
        </p:nvSpPr>
        <p:spPr>
          <a:xfrm>
            <a:off x="1701780" y="5204329"/>
            <a:ext cx="539650" cy="539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b="1">
                <a:solidFill>
                  <a:schemeClr val="bg1"/>
                </a:solidFill>
              </a:rPr>
              <a:t>5</a:t>
            </a:r>
          </a:p>
        </p:txBody>
      </p:sp>
      <p:sp>
        <p:nvSpPr>
          <p:cNvPr id="39" name="Symbol zastępczy zawartości 38">
            <a:extLst>
              <a:ext uri="{FF2B5EF4-FFF2-40B4-BE49-F238E27FC236}">
                <a16:creationId xmlns:a16="http://schemas.microsoft.com/office/drawing/2014/main" id="{2B2D550A-AA91-AC4F-A5E5-7159784967BD}"/>
              </a:ext>
            </a:extLst>
          </p:cNvPr>
          <p:cNvSpPr>
            <a:spLocks noGrp="1"/>
          </p:cNvSpPr>
          <p:nvPr>
            <p:ph sz="quarter" idx="10" hasCustomPrompt="1"/>
          </p:nvPr>
        </p:nvSpPr>
        <p:spPr>
          <a:xfrm>
            <a:off x="2359899" y="1815615"/>
            <a:ext cx="8130322" cy="313286"/>
          </a:xfrm>
          <a:prstGeom prst="rect">
            <a:avLst/>
          </a:prstGeom>
        </p:spPr>
        <p:txBody>
          <a:bodyPr anchor="ctr" anchorCtr="0"/>
          <a:lstStyle>
            <a:lvl1pPr marL="0" indent="0">
              <a:buNone/>
              <a:defRPr sz="1400" b="0">
                <a:solidFill>
                  <a:schemeClr val="tx1"/>
                </a:solidFill>
                <a:latin typeface="+mn-lt"/>
              </a:defRPr>
            </a:lvl1pPr>
          </a:lstStyle>
          <a:p>
            <a:r>
              <a:rPr lang="pl-PL"/>
              <a:t>Edytuj style wzorca tekstu</a:t>
            </a:r>
          </a:p>
        </p:txBody>
      </p:sp>
      <p:sp>
        <p:nvSpPr>
          <p:cNvPr id="40" name="Symbol zastępczy zawartości 38">
            <a:extLst>
              <a:ext uri="{FF2B5EF4-FFF2-40B4-BE49-F238E27FC236}">
                <a16:creationId xmlns:a16="http://schemas.microsoft.com/office/drawing/2014/main" id="{F89380EB-3DDB-064D-A173-6057AD0B5454}"/>
              </a:ext>
            </a:extLst>
          </p:cNvPr>
          <p:cNvSpPr>
            <a:spLocks noGrp="1"/>
          </p:cNvSpPr>
          <p:nvPr>
            <p:ph sz="quarter" idx="11" hasCustomPrompt="1"/>
          </p:nvPr>
        </p:nvSpPr>
        <p:spPr>
          <a:xfrm>
            <a:off x="2359899" y="2688513"/>
            <a:ext cx="8130322" cy="313286"/>
          </a:xfrm>
          <a:prstGeom prst="rect">
            <a:avLst/>
          </a:prstGeom>
        </p:spPr>
        <p:txBody>
          <a:bodyPr anchor="ctr" anchorCtr="0"/>
          <a:lstStyle>
            <a:lvl1pPr marL="0" indent="0">
              <a:buNone/>
              <a:defRPr sz="1400" b="0">
                <a:solidFill>
                  <a:schemeClr val="tx1"/>
                </a:solidFill>
                <a:latin typeface="+mn-lt"/>
              </a:defRPr>
            </a:lvl1pPr>
          </a:lstStyle>
          <a:p>
            <a:r>
              <a:rPr lang="pl-PL"/>
              <a:t>Edytuj style wzorca tekstu</a:t>
            </a:r>
          </a:p>
        </p:txBody>
      </p:sp>
      <p:sp>
        <p:nvSpPr>
          <p:cNvPr id="41" name="Symbol zastępczy zawartości 38">
            <a:extLst>
              <a:ext uri="{FF2B5EF4-FFF2-40B4-BE49-F238E27FC236}">
                <a16:creationId xmlns:a16="http://schemas.microsoft.com/office/drawing/2014/main" id="{39524483-486C-5A40-BE90-7912D7631D0C}"/>
              </a:ext>
            </a:extLst>
          </p:cNvPr>
          <p:cNvSpPr>
            <a:spLocks noGrp="1"/>
          </p:cNvSpPr>
          <p:nvPr>
            <p:ph sz="quarter" idx="12" hasCustomPrompt="1"/>
          </p:nvPr>
        </p:nvSpPr>
        <p:spPr>
          <a:xfrm>
            <a:off x="2359899" y="3563046"/>
            <a:ext cx="8130322" cy="313286"/>
          </a:xfrm>
          <a:prstGeom prst="rect">
            <a:avLst/>
          </a:prstGeom>
        </p:spPr>
        <p:txBody>
          <a:bodyPr anchor="ctr" anchorCtr="0"/>
          <a:lstStyle>
            <a:lvl1pPr marL="0" indent="0">
              <a:buNone/>
              <a:defRPr sz="1400" b="0">
                <a:solidFill>
                  <a:schemeClr val="tx1"/>
                </a:solidFill>
                <a:latin typeface="+mn-lt"/>
              </a:defRPr>
            </a:lvl1pPr>
          </a:lstStyle>
          <a:p>
            <a:r>
              <a:rPr lang="pl-PL"/>
              <a:t>Edytuj style wzorca tekstu</a:t>
            </a:r>
          </a:p>
        </p:txBody>
      </p:sp>
      <p:sp>
        <p:nvSpPr>
          <p:cNvPr id="42" name="Symbol zastępczy zawartości 38">
            <a:extLst>
              <a:ext uri="{FF2B5EF4-FFF2-40B4-BE49-F238E27FC236}">
                <a16:creationId xmlns:a16="http://schemas.microsoft.com/office/drawing/2014/main" id="{E01BAD62-4576-2847-BE2C-1E7B65013B33}"/>
              </a:ext>
            </a:extLst>
          </p:cNvPr>
          <p:cNvSpPr>
            <a:spLocks noGrp="1"/>
          </p:cNvSpPr>
          <p:nvPr>
            <p:ph sz="quarter" idx="13" hasCustomPrompt="1"/>
          </p:nvPr>
        </p:nvSpPr>
        <p:spPr>
          <a:xfrm>
            <a:off x="2359899" y="4435944"/>
            <a:ext cx="8130321" cy="313286"/>
          </a:xfrm>
          <a:prstGeom prst="rect">
            <a:avLst/>
          </a:prstGeom>
        </p:spPr>
        <p:txBody>
          <a:bodyPr anchor="ctr" anchorCtr="0"/>
          <a:lstStyle>
            <a:lvl1pPr marL="0" indent="0">
              <a:buNone/>
              <a:defRPr sz="1400" b="0">
                <a:solidFill>
                  <a:schemeClr val="tx1"/>
                </a:solidFill>
                <a:latin typeface="+mn-lt"/>
              </a:defRPr>
            </a:lvl1pPr>
          </a:lstStyle>
          <a:p>
            <a:r>
              <a:rPr lang="pl-PL"/>
              <a:t>Edytuj style wzorca tekstu</a:t>
            </a:r>
          </a:p>
        </p:txBody>
      </p:sp>
      <p:sp>
        <p:nvSpPr>
          <p:cNvPr id="43" name="Symbol zastępczy zawartości 38">
            <a:extLst>
              <a:ext uri="{FF2B5EF4-FFF2-40B4-BE49-F238E27FC236}">
                <a16:creationId xmlns:a16="http://schemas.microsoft.com/office/drawing/2014/main" id="{75E74293-4E12-A249-B11A-98565450685B}"/>
              </a:ext>
            </a:extLst>
          </p:cNvPr>
          <p:cNvSpPr>
            <a:spLocks noGrp="1"/>
          </p:cNvSpPr>
          <p:nvPr>
            <p:ph sz="quarter" idx="14" hasCustomPrompt="1"/>
          </p:nvPr>
        </p:nvSpPr>
        <p:spPr>
          <a:xfrm>
            <a:off x="2359898" y="5340661"/>
            <a:ext cx="8130321" cy="313286"/>
          </a:xfrm>
          <a:prstGeom prst="rect">
            <a:avLst/>
          </a:prstGeom>
        </p:spPr>
        <p:txBody>
          <a:bodyPr anchor="ctr" anchorCtr="0"/>
          <a:lstStyle>
            <a:lvl1pPr marL="0" indent="0">
              <a:buNone/>
              <a:defRPr sz="1600" b="0">
                <a:solidFill>
                  <a:schemeClr val="accent2"/>
                </a:solidFill>
                <a:latin typeface="+mj-lt"/>
              </a:defRPr>
            </a:lvl1pPr>
          </a:lstStyle>
          <a:p>
            <a:r>
              <a:rPr lang="pl-PL"/>
              <a:t>Edytuj style wzorca tekstu</a:t>
            </a:r>
          </a:p>
        </p:txBody>
      </p:sp>
      <p:sp>
        <p:nvSpPr>
          <p:cNvPr id="45" name="Symbol zastępczy tekstu 44">
            <a:extLst>
              <a:ext uri="{FF2B5EF4-FFF2-40B4-BE49-F238E27FC236}">
                <a16:creationId xmlns:a16="http://schemas.microsoft.com/office/drawing/2014/main" id="{842DE85C-AADD-3641-BAED-8254DB97788E}"/>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
        <p:nvSpPr>
          <p:cNvPr id="5" name="Symbol zastępczy numeru slajdu 1">
            <a:extLst>
              <a:ext uri="{FF2B5EF4-FFF2-40B4-BE49-F238E27FC236}">
                <a16:creationId xmlns:a16="http://schemas.microsoft.com/office/drawing/2014/main" id="{9D01F0D4-0A02-4433-76EB-152EE468E75F}"/>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cxnSp>
        <p:nvCxnSpPr>
          <p:cNvPr id="2" name="LineBasicDefault 482">
            <a:extLst>
              <a:ext uri="{FF2B5EF4-FFF2-40B4-BE49-F238E27FC236}">
                <a16:creationId xmlns:a16="http://schemas.microsoft.com/office/drawing/2014/main" id="{EE92FB00-4CC4-4A38-3EAD-D652067AFB42}"/>
              </a:ext>
            </a:extLst>
          </p:cNvPr>
          <p:cNvCxnSpPr>
            <a:cxnSpLocks/>
          </p:cNvCxnSpPr>
          <p:nvPr userDrawn="1">
            <p:custDataLst>
              <p:tags r:id="rId1"/>
            </p:custDataLst>
          </p:nvPr>
        </p:nvCxnSpPr>
        <p:spPr>
          <a:xfrm>
            <a:off x="1701023" y="2307622"/>
            <a:ext cx="8789196"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 name="LineBasicDefault 482">
            <a:extLst>
              <a:ext uri="{FF2B5EF4-FFF2-40B4-BE49-F238E27FC236}">
                <a16:creationId xmlns:a16="http://schemas.microsoft.com/office/drawing/2014/main" id="{5A1057A0-2461-3BC2-B412-68FBBC516F4C}"/>
              </a:ext>
            </a:extLst>
          </p:cNvPr>
          <p:cNvCxnSpPr>
            <a:cxnSpLocks/>
          </p:cNvCxnSpPr>
          <p:nvPr userDrawn="1">
            <p:custDataLst>
              <p:tags r:id="rId2"/>
            </p:custDataLst>
          </p:nvPr>
        </p:nvCxnSpPr>
        <p:spPr>
          <a:xfrm>
            <a:off x="1701023" y="3177311"/>
            <a:ext cx="8789196"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LineBasicDefault 482">
            <a:extLst>
              <a:ext uri="{FF2B5EF4-FFF2-40B4-BE49-F238E27FC236}">
                <a16:creationId xmlns:a16="http://schemas.microsoft.com/office/drawing/2014/main" id="{808ED972-FD4F-9DBC-25A1-FD7D42E5E5EA}"/>
              </a:ext>
            </a:extLst>
          </p:cNvPr>
          <p:cNvCxnSpPr>
            <a:cxnSpLocks/>
          </p:cNvCxnSpPr>
          <p:nvPr userDrawn="1">
            <p:custDataLst>
              <p:tags r:id="rId3"/>
            </p:custDataLst>
          </p:nvPr>
        </p:nvCxnSpPr>
        <p:spPr>
          <a:xfrm>
            <a:off x="1701023" y="4050419"/>
            <a:ext cx="8789196"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LineBasicDefault 482">
            <a:extLst>
              <a:ext uri="{FF2B5EF4-FFF2-40B4-BE49-F238E27FC236}">
                <a16:creationId xmlns:a16="http://schemas.microsoft.com/office/drawing/2014/main" id="{4558C0F3-9C5F-AAF9-96D6-ABA8D6423AAE}"/>
              </a:ext>
            </a:extLst>
          </p:cNvPr>
          <p:cNvCxnSpPr>
            <a:cxnSpLocks/>
          </p:cNvCxnSpPr>
          <p:nvPr userDrawn="1">
            <p:custDataLst>
              <p:tags r:id="rId4"/>
            </p:custDataLst>
          </p:nvPr>
        </p:nvCxnSpPr>
        <p:spPr>
          <a:xfrm>
            <a:off x="1701023" y="4934183"/>
            <a:ext cx="8789196"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LineBasicDefault 482">
            <a:extLst>
              <a:ext uri="{FF2B5EF4-FFF2-40B4-BE49-F238E27FC236}">
                <a16:creationId xmlns:a16="http://schemas.microsoft.com/office/drawing/2014/main" id="{8716865C-DA28-7323-3B65-555761CAC6A7}"/>
              </a:ext>
            </a:extLst>
          </p:cNvPr>
          <p:cNvCxnSpPr>
            <a:cxnSpLocks/>
          </p:cNvCxnSpPr>
          <p:nvPr userDrawn="1">
            <p:custDataLst>
              <p:tags r:id="rId5"/>
            </p:custDataLst>
          </p:nvPr>
        </p:nvCxnSpPr>
        <p:spPr>
          <a:xfrm>
            <a:off x="1701023" y="5831661"/>
            <a:ext cx="8789196"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390496"/>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orient="horz" pos="210" userDrawn="1">
          <p15:clr>
            <a:srgbClr val="FBAE40"/>
          </p15:clr>
        </p15:guide>
        <p15:guide id="9" orient="horz" pos="867"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pis treści v1 pusty">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5" name="Symbol zastępczy tekstu 44">
            <a:extLst>
              <a:ext uri="{FF2B5EF4-FFF2-40B4-BE49-F238E27FC236}">
                <a16:creationId xmlns:a16="http://schemas.microsoft.com/office/drawing/2014/main" id="{842DE85C-AADD-3641-BAED-8254DB97788E}"/>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
        <p:nvSpPr>
          <p:cNvPr id="5" name="Symbol zastępczy numeru slajdu 1">
            <a:extLst>
              <a:ext uri="{FF2B5EF4-FFF2-40B4-BE49-F238E27FC236}">
                <a16:creationId xmlns:a16="http://schemas.microsoft.com/office/drawing/2014/main" id="{9D01F0D4-0A02-4433-76EB-152EE468E75F}"/>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Tree>
    <p:extLst>
      <p:ext uri="{BB962C8B-B14F-4D97-AF65-F5344CB8AC3E}">
        <p14:creationId xmlns:p14="http://schemas.microsoft.com/office/powerpoint/2010/main" val="137277035"/>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orient="horz" pos="210" userDrawn="1">
          <p15:clr>
            <a:srgbClr val="FBAE40"/>
          </p15:clr>
        </p15:guide>
        <p15:guide id="9" orient="horz" pos="867"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pis treści v2">
    <p:bg>
      <p:bgPr>
        <a:blipFill dpi="0" rotWithShape="1">
          <a:blip r:embed="rId7"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7" name="Prostokąt 26">
            <a:extLst>
              <a:ext uri="{FF2B5EF4-FFF2-40B4-BE49-F238E27FC236}">
                <a16:creationId xmlns:a16="http://schemas.microsoft.com/office/drawing/2014/main" id="{73C3080C-B4B7-EA4E-A9ED-36982F2D3012}"/>
              </a:ext>
            </a:extLst>
          </p:cNvPr>
          <p:cNvSpPr/>
          <p:nvPr userDrawn="1"/>
        </p:nvSpPr>
        <p:spPr>
          <a:xfrm>
            <a:off x="1701780" y="1513409"/>
            <a:ext cx="539650" cy="539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1600" b="1">
                <a:solidFill>
                  <a:schemeClr val="bg1"/>
                </a:solidFill>
              </a:rPr>
              <a:t>1</a:t>
            </a:r>
          </a:p>
        </p:txBody>
      </p:sp>
      <p:sp>
        <p:nvSpPr>
          <p:cNvPr id="28" name="Prostokąt 27">
            <a:extLst>
              <a:ext uri="{FF2B5EF4-FFF2-40B4-BE49-F238E27FC236}">
                <a16:creationId xmlns:a16="http://schemas.microsoft.com/office/drawing/2014/main" id="{3084D5D7-EC1C-3C44-AF0F-6D6C8542A57C}"/>
              </a:ext>
            </a:extLst>
          </p:cNvPr>
          <p:cNvSpPr/>
          <p:nvPr userDrawn="1"/>
        </p:nvSpPr>
        <p:spPr>
          <a:xfrm>
            <a:off x="1701780" y="2383098"/>
            <a:ext cx="539650" cy="539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b="1">
                <a:solidFill>
                  <a:schemeClr val="bg1"/>
                </a:solidFill>
              </a:rPr>
              <a:t>2</a:t>
            </a:r>
          </a:p>
        </p:txBody>
      </p:sp>
      <p:sp>
        <p:nvSpPr>
          <p:cNvPr id="29" name="Prostokąt 28">
            <a:extLst>
              <a:ext uri="{FF2B5EF4-FFF2-40B4-BE49-F238E27FC236}">
                <a16:creationId xmlns:a16="http://schemas.microsoft.com/office/drawing/2014/main" id="{C2526E75-BAC4-1B48-8791-E7C6C78C3413}"/>
              </a:ext>
            </a:extLst>
          </p:cNvPr>
          <p:cNvSpPr/>
          <p:nvPr userDrawn="1"/>
        </p:nvSpPr>
        <p:spPr>
          <a:xfrm>
            <a:off x="1701780" y="3256206"/>
            <a:ext cx="539650" cy="539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b="1">
                <a:solidFill>
                  <a:schemeClr val="bg1"/>
                </a:solidFill>
              </a:rPr>
              <a:t>3</a:t>
            </a:r>
          </a:p>
        </p:txBody>
      </p:sp>
      <p:sp>
        <p:nvSpPr>
          <p:cNvPr id="31" name="Prostokąt 30">
            <a:extLst>
              <a:ext uri="{FF2B5EF4-FFF2-40B4-BE49-F238E27FC236}">
                <a16:creationId xmlns:a16="http://schemas.microsoft.com/office/drawing/2014/main" id="{F2DFFADC-93D9-3042-B33F-E4DBE7B86971}"/>
              </a:ext>
            </a:extLst>
          </p:cNvPr>
          <p:cNvSpPr/>
          <p:nvPr userDrawn="1"/>
        </p:nvSpPr>
        <p:spPr>
          <a:xfrm>
            <a:off x="1701780" y="4139970"/>
            <a:ext cx="539650" cy="539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b="1">
                <a:solidFill>
                  <a:schemeClr val="bg1"/>
                </a:solidFill>
              </a:rPr>
              <a:t>4</a:t>
            </a:r>
          </a:p>
        </p:txBody>
      </p:sp>
      <p:sp>
        <p:nvSpPr>
          <p:cNvPr id="32" name="Prostokąt 31">
            <a:extLst>
              <a:ext uri="{FF2B5EF4-FFF2-40B4-BE49-F238E27FC236}">
                <a16:creationId xmlns:a16="http://schemas.microsoft.com/office/drawing/2014/main" id="{17FA62D2-993F-1A45-A5C6-E1EEFFBAB92C}"/>
              </a:ext>
            </a:extLst>
          </p:cNvPr>
          <p:cNvSpPr/>
          <p:nvPr userDrawn="1"/>
        </p:nvSpPr>
        <p:spPr>
          <a:xfrm>
            <a:off x="1701780" y="5037448"/>
            <a:ext cx="539650" cy="539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b="1">
                <a:solidFill>
                  <a:schemeClr val="bg1"/>
                </a:solidFill>
              </a:rPr>
              <a:t>5</a:t>
            </a:r>
          </a:p>
        </p:txBody>
      </p:sp>
      <p:sp>
        <p:nvSpPr>
          <p:cNvPr id="39" name="Symbol zastępczy zawartości 38">
            <a:extLst>
              <a:ext uri="{FF2B5EF4-FFF2-40B4-BE49-F238E27FC236}">
                <a16:creationId xmlns:a16="http://schemas.microsoft.com/office/drawing/2014/main" id="{2B2D550A-AA91-AC4F-A5E5-7159784967BD}"/>
              </a:ext>
            </a:extLst>
          </p:cNvPr>
          <p:cNvSpPr>
            <a:spLocks noGrp="1"/>
          </p:cNvSpPr>
          <p:nvPr>
            <p:ph sz="quarter" idx="10" hasCustomPrompt="1"/>
          </p:nvPr>
        </p:nvSpPr>
        <p:spPr>
          <a:xfrm>
            <a:off x="2359899" y="1625584"/>
            <a:ext cx="8130322" cy="313286"/>
          </a:xfrm>
          <a:prstGeom prst="rect">
            <a:avLst/>
          </a:prstGeom>
        </p:spPr>
        <p:txBody>
          <a:bodyPr anchor="ctr" anchorCtr="0"/>
          <a:lstStyle>
            <a:lvl1pPr marL="0" indent="0">
              <a:buNone/>
              <a:defRPr sz="1600" b="1">
                <a:solidFill>
                  <a:schemeClr val="accent1"/>
                </a:solidFill>
                <a:latin typeface="+mj-lt"/>
              </a:defRPr>
            </a:lvl1pPr>
          </a:lstStyle>
          <a:p>
            <a:r>
              <a:rPr lang="pl-PL"/>
              <a:t>Edytuj style wzorca tekstu</a:t>
            </a:r>
          </a:p>
        </p:txBody>
      </p:sp>
      <p:sp>
        <p:nvSpPr>
          <p:cNvPr id="40" name="Symbol zastępczy zawartości 38">
            <a:extLst>
              <a:ext uri="{FF2B5EF4-FFF2-40B4-BE49-F238E27FC236}">
                <a16:creationId xmlns:a16="http://schemas.microsoft.com/office/drawing/2014/main" id="{F89380EB-3DDB-064D-A173-6057AD0B5454}"/>
              </a:ext>
            </a:extLst>
          </p:cNvPr>
          <p:cNvSpPr>
            <a:spLocks noGrp="1"/>
          </p:cNvSpPr>
          <p:nvPr>
            <p:ph sz="quarter" idx="11" hasCustomPrompt="1"/>
          </p:nvPr>
        </p:nvSpPr>
        <p:spPr>
          <a:xfrm>
            <a:off x="2359899" y="2498482"/>
            <a:ext cx="8130322" cy="313286"/>
          </a:xfrm>
          <a:prstGeom prst="rect">
            <a:avLst/>
          </a:prstGeom>
        </p:spPr>
        <p:txBody>
          <a:bodyPr anchor="ctr" anchorCtr="0"/>
          <a:lstStyle>
            <a:lvl1pPr marL="0" indent="0">
              <a:buNone/>
              <a:defRPr sz="1400" b="0">
                <a:solidFill>
                  <a:schemeClr val="tx1"/>
                </a:solidFill>
              </a:defRPr>
            </a:lvl1pPr>
          </a:lstStyle>
          <a:p>
            <a:r>
              <a:rPr lang="pl-PL"/>
              <a:t>Edytuj style wzorca tekstu</a:t>
            </a:r>
          </a:p>
        </p:txBody>
      </p:sp>
      <p:sp>
        <p:nvSpPr>
          <p:cNvPr id="41" name="Symbol zastępczy zawartości 38">
            <a:extLst>
              <a:ext uri="{FF2B5EF4-FFF2-40B4-BE49-F238E27FC236}">
                <a16:creationId xmlns:a16="http://schemas.microsoft.com/office/drawing/2014/main" id="{39524483-486C-5A40-BE90-7912D7631D0C}"/>
              </a:ext>
            </a:extLst>
          </p:cNvPr>
          <p:cNvSpPr>
            <a:spLocks noGrp="1"/>
          </p:cNvSpPr>
          <p:nvPr>
            <p:ph sz="quarter" idx="12" hasCustomPrompt="1"/>
          </p:nvPr>
        </p:nvSpPr>
        <p:spPr>
          <a:xfrm>
            <a:off x="2359899" y="3373015"/>
            <a:ext cx="8130322" cy="313286"/>
          </a:xfrm>
          <a:prstGeom prst="rect">
            <a:avLst/>
          </a:prstGeom>
        </p:spPr>
        <p:txBody>
          <a:bodyPr anchor="ctr" anchorCtr="0"/>
          <a:lstStyle>
            <a:lvl1pPr marL="0" indent="0">
              <a:buNone/>
              <a:defRPr sz="1400" b="0">
                <a:solidFill>
                  <a:schemeClr val="tx1"/>
                </a:solidFill>
              </a:defRPr>
            </a:lvl1pPr>
          </a:lstStyle>
          <a:p>
            <a:r>
              <a:rPr lang="pl-PL"/>
              <a:t>Edytuj style wzorca tekstu</a:t>
            </a:r>
          </a:p>
        </p:txBody>
      </p:sp>
      <p:sp>
        <p:nvSpPr>
          <p:cNvPr id="42" name="Symbol zastępczy zawartości 38">
            <a:extLst>
              <a:ext uri="{FF2B5EF4-FFF2-40B4-BE49-F238E27FC236}">
                <a16:creationId xmlns:a16="http://schemas.microsoft.com/office/drawing/2014/main" id="{E01BAD62-4576-2847-BE2C-1E7B65013B33}"/>
              </a:ext>
            </a:extLst>
          </p:cNvPr>
          <p:cNvSpPr>
            <a:spLocks noGrp="1"/>
          </p:cNvSpPr>
          <p:nvPr>
            <p:ph sz="quarter" idx="13" hasCustomPrompt="1"/>
          </p:nvPr>
        </p:nvSpPr>
        <p:spPr>
          <a:xfrm>
            <a:off x="2359899" y="4245913"/>
            <a:ext cx="8130322" cy="313286"/>
          </a:xfrm>
          <a:prstGeom prst="rect">
            <a:avLst/>
          </a:prstGeom>
        </p:spPr>
        <p:txBody>
          <a:bodyPr anchor="ctr" anchorCtr="0"/>
          <a:lstStyle>
            <a:lvl1pPr marL="0" indent="0">
              <a:buNone/>
              <a:defRPr sz="1400" b="0">
                <a:solidFill>
                  <a:schemeClr val="tx1"/>
                </a:solidFill>
              </a:defRPr>
            </a:lvl1pPr>
          </a:lstStyle>
          <a:p>
            <a:r>
              <a:rPr lang="pl-PL"/>
              <a:t>Edytuj style wzorca tekstu</a:t>
            </a:r>
          </a:p>
        </p:txBody>
      </p:sp>
      <p:sp>
        <p:nvSpPr>
          <p:cNvPr id="43" name="Symbol zastępczy zawartości 38">
            <a:extLst>
              <a:ext uri="{FF2B5EF4-FFF2-40B4-BE49-F238E27FC236}">
                <a16:creationId xmlns:a16="http://schemas.microsoft.com/office/drawing/2014/main" id="{75E74293-4E12-A249-B11A-98565450685B}"/>
              </a:ext>
            </a:extLst>
          </p:cNvPr>
          <p:cNvSpPr>
            <a:spLocks noGrp="1"/>
          </p:cNvSpPr>
          <p:nvPr>
            <p:ph sz="quarter" idx="14" hasCustomPrompt="1"/>
          </p:nvPr>
        </p:nvSpPr>
        <p:spPr>
          <a:xfrm>
            <a:off x="2359899" y="5150630"/>
            <a:ext cx="8130322" cy="313286"/>
          </a:xfrm>
          <a:prstGeom prst="rect">
            <a:avLst/>
          </a:prstGeom>
        </p:spPr>
        <p:txBody>
          <a:bodyPr anchor="ctr" anchorCtr="0"/>
          <a:lstStyle>
            <a:lvl1pPr marL="0" indent="0">
              <a:buNone/>
              <a:defRPr sz="1400" b="0">
                <a:solidFill>
                  <a:schemeClr val="tx1"/>
                </a:solidFill>
              </a:defRPr>
            </a:lvl1pPr>
          </a:lstStyle>
          <a:p>
            <a:r>
              <a:rPr lang="pl-PL"/>
              <a:t>Edytuj style wzorca tekstu</a:t>
            </a:r>
          </a:p>
        </p:txBody>
      </p:sp>
      <p:sp>
        <p:nvSpPr>
          <p:cNvPr id="5" name="Symbol zastępczy numeru slajdu 1">
            <a:extLst>
              <a:ext uri="{FF2B5EF4-FFF2-40B4-BE49-F238E27FC236}">
                <a16:creationId xmlns:a16="http://schemas.microsoft.com/office/drawing/2014/main" id="{9D01F0D4-0A02-4433-76EB-152EE468E75F}"/>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cxnSp>
        <p:nvCxnSpPr>
          <p:cNvPr id="2" name="LineBasicDefault 482">
            <a:extLst>
              <a:ext uri="{FF2B5EF4-FFF2-40B4-BE49-F238E27FC236}">
                <a16:creationId xmlns:a16="http://schemas.microsoft.com/office/drawing/2014/main" id="{EE92FB00-4CC4-4A38-3EAD-D652067AFB42}"/>
              </a:ext>
            </a:extLst>
          </p:cNvPr>
          <p:cNvCxnSpPr>
            <a:cxnSpLocks/>
          </p:cNvCxnSpPr>
          <p:nvPr userDrawn="1">
            <p:custDataLst>
              <p:tags r:id="rId1"/>
            </p:custDataLst>
          </p:nvPr>
        </p:nvCxnSpPr>
        <p:spPr>
          <a:xfrm>
            <a:off x="2359898" y="1940325"/>
            <a:ext cx="8130323"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 name="LineBasicDefault 482">
            <a:extLst>
              <a:ext uri="{FF2B5EF4-FFF2-40B4-BE49-F238E27FC236}">
                <a16:creationId xmlns:a16="http://schemas.microsoft.com/office/drawing/2014/main" id="{5A1057A0-2461-3BC2-B412-68FBBC516F4C}"/>
              </a:ext>
            </a:extLst>
          </p:cNvPr>
          <p:cNvCxnSpPr>
            <a:cxnSpLocks/>
          </p:cNvCxnSpPr>
          <p:nvPr userDrawn="1">
            <p:custDataLst>
              <p:tags r:id="rId2"/>
            </p:custDataLst>
          </p:nvPr>
        </p:nvCxnSpPr>
        <p:spPr>
          <a:xfrm>
            <a:off x="2359898" y="2835066"/>
            <a:ext cx="8130323"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LineBasicDefault 482">
            <a:extLst>
              <a:ext uri="{FF2B5EF4-FFF2-40B4-BE49-F238E27FC236}">
                <a16:creationId xmlns:a16="http://schemas.microsoft.com/office/drawing/2014/main" id="{808ED972-FD4F-9DBC-25A1-FD7D42E5E5EA}"/>
              </a:ext>
            </a:extLst>
          </p:cNvPr>
          <p:cNvCxnSpPr>
            <a:cxnSpLocks/>
          </p:cNvCxnSpPr>
          <p:nvPr userDrawn="1">
            <p:custDataLst>
              <p:tags r:id="rId3"/>
            </p:custDataLst>
          </p:nvPr>
        </p:nvCxnSpPr>
        <p:spPr>
          <a:xfrm>
            <a:off x="2359898" y="3708174"/>
            <a:ext cx="8130323"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LineBasicDefault 482">
            <a:extLst>
              <a:ext uri="{FF2B5EF4-FFF2-40B4-BE49-F238E27FC236}">
                <a16:creationId xmlns:a16="http://schemas.microsoft.com/office/drawing/2014/main" id="{4558C0F3-9C5F-AAF9-96D6-ABA8D6423AAE}"/>
              </a:ext>
            </a:extLst>
          </p:cNvPr>
          <p:cNvCxnSpPr>
            <a:cxnSpLocks/>
          </p:cNvCxnSpPr>
          <p:nvPr userDrawn="1">
            <p:custDataLst>
              <p:tags r:id="rId4"/>
            </p:custDataLst>
          </p:nvPr>
        </p:nvCxnSpPr>
        <p:spPr>
          <a:xfrm>
            <a:off x="2359898" y="4579412"/>
            <a:ext cx="8130323"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LineBasicDefault 482">
            <a:extLst>
              <a:ext uri="{FF2B5EF4-FFF2-40B4-BE49-F238E27FC236}">
                <a16:creationId xmlns:a16="http://schemas.microsoft.com/office/drawing/2014/main" id="{8716865C-DA28-7323-3B65-555761CAC6A7}"/>
              </a:ext>
            </a:extLst>
          </p:cNvPr>
          <p:cNvCxnSpPr>
            <a:cxnSpLocks/>
          </p:cNvCxnSpPr>
          <p:nvPr userDrawn="1">
            <p:custDataLst>
              <p:tags r:id="rId5"/>
            </p:custDataLst>
          </p:nvPr>
        </p:nvCxnSpPr>
        <p:spPr>
          <a:xfrm>
            <a:off x="2359898" y="5476890"/>
            <a:ext cx="8130323"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Symbol zastępczy tekstu 44">
            <a:extLst>
              <a:ext uri="{FF2B5EF4-FFF2-40B4-BE49-F238E27FC236}">
                <a16:creationId xmlns:a16="http://schemas.microsoft.com/office/drawing/2014/main" id="{C660642B-8976-A101-C731-230048599B5A}"/>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2010754057"/>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orient="horz" pos="210" userDrawn="1">
          <p15:clr>
            <a:srgbClr val="FBAE40"/>
          </p15:clr>
        </p15:guide>
        <p15:guide id="9" orient="horz" pos="867"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pis treści v3">
    <p:bg>
      <p:bgPr>
        <a:blipFill dpi="0" rotWithShape="1">
          <a:blip r:embed="rId7"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7" name="Prostokąt 26">
            <a:extLst>
              <a:ext uri="{FF2B5EF4-FFF2-40B4-BE49-F238E27FC236}">
                <a16:creationId xmlns:a16="http://schemas.microsoft.com/office/drawing/2014/main" id="{73C3080C-B4B7-EA4E-A9ED-36982F2D3012}"/>
              </a:ext>
            </a:extLst>
          </p:cNvPr>
          <p:cNvSpPr/>
          <p:nvPr userDrawn="1"/>
        </p:nvSpPr>
        <p:spPr>
          <a:xfrm>
            <a:off x="1701780" y="1513409"/>
            <a:ext cx="539650" cy="539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1600" b="1">
                <a:solidFill>
                  <a:schemeClr val="bg1"/>
                </a:solidFill>
              </a:rPr>
              <a:t>1</a:t>
            </a:r>
          </a:p>
        </p:txBody>
      </p:sp>
      <p:sp>
        <p:nvSpPr>
          <p:cNvPr id="28" name="Prostokąt 27">
            <a:extLst>
              <a:ext uri="{FF2B5EF4-FFF2-40B4-BE49-F238E27FC236}">
                <a16:creationId xmlns:a16="http://schemas.microsoft.com/office/drawing/2014/main" id="{3084D5D7-EC1C-3C44-AF0F-6D6C8542A57C}"/>
              </a:ext>
            </a:extLst>
          </p:cNvPr>
          <p:cNvSpPr/>
          <p:nvPr userDrawn="1"/>
        </p:nvSpPr>
        <p:spPr>
          <a:xfrm>
            <a:off x="1701780" y="2383098"/>
            <a:ext cx="539650" cy="539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b="1">
                <a:solidFill>
                  <a:schemeClr val="bg1"/>
                </a:solidFill>
              </a:rPr>
              <a:t>2</a:t>
            </a:r>
          </a:p>
        </p:txBody>
      </p:sp>
      <p:sp>
        <p:nvSpPr>
          <p:cNvPr id="29" name="Prostokąt 28">
            <a:extLst>
              <a:ext uri="{FF2B5EF4-FFF2-40B4-BE49-F238E27FC236}">
                <a16:creationId xmlns:a16="http://schemas.microsoft.com/office/drawing/2014/main" id="{C2526E75-BAC4-1B48-8791-E7C6C78C3413}"/>
              </a:ext>
            </a:extLst>
          </p:cNvPr>
          <p:cNvSpPr/>
          <p:nvPr userDrawn="1"/>
        </p:nvSpPr>
        <p:spPr>
          <a:xfrm>
            <a:off x="1701780" y="3256206"/>
            <a:ext cx="539650" cy="539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b="1">
                <a:solidFill>
                  <a:schemeClr val="bg1"/>
                </a:solidFill>
              </a:rPr>
              <a:t>3</a:t>
            </a:r>
          </a:p>
        </p:txBody>
      </p:sp>
      <p:sp>
        <p:nvSpPr>
          <p:cNvPr id="31" name="Prostokąt 30">
            <a:extLst>
              <a:ext uri="{FF2B5EF4-FFF2-40B4-BE49-F238E27FC236}">
                <a16:creationId xmlns:a16="http://schemas.microsoft.com/office/drawing/2014/main" id="{F2DFFADC-93D9-3042-B33F-E4DBE7B86971}"/>
              </a:ext>
            </a:extLst>
          </p:cNvPr>
          <p:cNvSpPr/>
          <p:nvPr userDrawn="1"/>
        </p:nvSpPr>
        <p:spPr>
          <a:xfrm>
            <a:off x="1701780" y="4139970"/>
            <a:ext cx="539650" cy="539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b="1">
                <a:solidFill>
                  <a:schemeClr val="bg1"/>
                </a:solidFill>
              </a:rPr>
              <a:t>4</a:t>
            </a:r>
          </a:p>
        </p:txBody>
      </p:sp>
      <p:sp>
        <p:nvSpPr>
          <p:cNvPr id="32" name="Prostokąt 31">
            <a:extLst>
              <a:ext uri="{FF2B5EF4-FFF2-40B4-BE49-F238E27FC236}">
                <a16:creationId xmlns:a16="http://schemas.microsoft.com/office/drawing/2014/main" id="{17FA62D2-993F-1A45-A5C6-E1EEFFBAB92C}"/>
              </a:ext>
            </a:extLst>
          </p:cNvPr>
          <p:cNvSpPr/>
          <p:nvPr userDrawn="1"/>
        </p:nvSpPr>
        <p:spPr>
          <a:xfrm>
            <a:off x="1701780" y="5037448"/>
            <a:ext cx="539650" cy="539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b="1">
                <a:solidFill>
                  <a:schemeClr val="bg1"/>
                </a:solidFill>
              </a:rPr>
              <a:t>5</a:t>
            </a:r>
          </a:p>
        </p:txBody>
      </p:sp>
      <p:sp>
        <p:nvSpPr>
          <p:cNvPr id="39" name="Symbol zastępczy zawartości 38">
            <a:extLst>
              <a:ext uri="{FF2B5EF4-FFF2-40B4-BE49-F238E27FC236}">
                <a16:creationId xmlns:a16="http://schemas.microsoft.com/office/drawing/2014/main" id="{2B2D550A-AA91-AC4F-A5E5-7159784967BD}"/>
              </a:ext>
            </a:extLst>
          </p:cNvPr>
          <p:cNvSpPr>
            <a:spLocks noGrp="1"/>
          </p:cNvSpPr>
          <p:nvPr>
            <p:ph sz="quarter" idx="10"/>
          </p:nvPr>
        </p:nvSpPr>
        <p:spPr>
          <a:xfrm>
            <a:off x="2359898" y="1625584"/>
            <a:ext cx="8669337" cy="313286"/>
          </a:xfrm>
          <a:prstGeom prst="rect">
            <a:avLst/>
          </a:prstGeom>
        </p:spPr>
        <p:txBody>
          <a:bodyPr/>
          <a:lstStyle>
            <a:lvl1pPr marL="0" indent="0">
              <a:buNone/>
              <a:defRPr sz="1600" b="1">
                <a:solidFill>
                  <a:schemeClr val="accent2"/>
                </a:solidFill>
                <a:latin typeface="+mj-lt"/>
              </a:defRPr>
            </a:lvl1pPr>
          </a:lstStyle>
          <a:p>
            <a:r>
              <a:rPr lang="pl-PL"/>
              <a:t>Edytuj style wzorca tekstu</a:t>
            </a:r>
          </a:p>
        </p:txBody>
      </p:sp>
      <p:sp>
        <p:nvSpPr>
          <p:cNvPr id="40" name="Symbol zastępczy zawartości 38">
            <a:extLst>
              <a:ext uri="{FF2B5EF4-FFF2-40B4-BE49-F238E27FC236}">
                <a16:creationId xmlns:a16="http://schemas.microsoft.com/office/drawing/2014/main" id="{F89380EB-3DDB-064D-A173-6057AD0B5454}"/>
              </a:ext>
            </a:extLst>
          </p:cNvPr>
          <p:cNvSpPr>
            <a:spLocks noGrp="1"/>
          </p:cNvSpPr>
          <p:nvPr>
            <p:ph sz="quarter" idx="11"/>
          </p:nvPr>
        </p:nvSpPr>
        <p:spPr>
          <a:xfrm>
            <a:off x="2359898" y="2498482"/>
            <a:ext cx="8669337" cy="313286"/>
          </a:xfrm>
          <a:prstGeom prst="rect">
            <a:avLst/>
          </a:prstGeom>
        </p:spPr>
        <p:txBody>
          <a:bodyPr/>
          <a:lstStyle>
            <a:lvl1pPr marL="0" indent="0">
              <a:buNone/>
              <a:defRPr sz="1400" b="0">
                <a:solidFill>
                  <a:schemeClr val="tx1"/>
                </a:solidFill>
              </a:defRPr>
            </a:lvl1pPr>
          </a:lstStyle>
          <a:p>
            <a:r>
              <a:rPr lang="pl-PL"/>
              <a:t>Edytuj style wzorca tekstu</a:t>
            </a:r>
          </a:p>
        </p:txBody>
      </p:sp>
      <p:sp>
        <p:nvSpPr>
          <p:cNvPr id="41" name="Symbol zastępczy zawartości 38">
            <a:extLst>
              <a:ext uri="{FF2B5EF4-FFF2-40B4-BE49-F238E27FC236}">
                <a16:creationId xmlns:a16="http://schemas.microsoft.com/office/drawing/2014/main" id="{39524483-486C-5A40-BE90-7912D7631D0C}"/>
              </a:ext>
            </a:extLst>
          </p:cNvPr>
          <p:cNvSpPr>
            <a:spLocks noGrp="1"/>
          </p:cNvSpPr>
          <p:nvPr>
            <p:ph sz="quarter" idx="12"/>
          </p:nvPr>
        </p:nvSpPr>
        <p:spPr>
          <a:xfrm>
            <a:off x="2359898" y="3373015"/>
            <a:ext cx="8669337" cy="313286"/>
          </a:xfrm>
          <a:prstGeom prst="rect">
            <a:avLst/>
          </a:prstGeom>
        </p:spPr>
        <p:txBody>
          <a:bodyPr/>
          <a:lstStyle>
            <a:lvl1pPr marL="0" indent="0">
              <a:buNone/>
              <a:defRPr sz="1400" b="0">
                <a:solidFill>
                  <a:schemeClr val="tx1"/>
                </a:solidFill>
              </a:defRPr>
            </a:lvl1pPr>
          </a:lstStyle>
          <a:p>
            <a:r>
              <a:rPr lang="pl-PL"/>
              <a:t>Edytuj style wzorca tekstu</a:t>
            </a:r>
          </a:p>
        </p:txBody>
      </p:sp>
      <p:sp>
        <p:nvSpPr>
          <p:cNvPr id="42" name="Symbol zastępczy zawartości 38">
            <a:extLst>
              <a:ext uri="{FF2B5EF4-FFF2-40B4-BE49-F238E27FC236}">
                <a16:creationId xmlns:a16="http://schemas.microsoft.com/office/drawing/2014/main" id="{E01BAD62-4576-2847-BE2C-1E7B65013B33}"/>
              </a:ext>
            </a:extLst>
          </p:cNvPr>
          <p:cNvSpPr>
            <a:spLocks noGrp="1"/>
          </p:cNvSpPr>
          <p:nvPr>
            <p:ph sz="quarter" idx="13"/>
          </p:nvPr>
        </p:nvSpPr>
        <p:spPr>
          <a:xfrm>
            <a:off x="2359898" y="4245913"/>
            <a:ext cx="8669337" cy="313286"/>
          </a:xfrm>
          <a:prstGeom prst="rect">
            <a:avLst/>
          </a:prstGeom>
        </p:spPr>
        <p:txBody>
          <a:bodyPr/>
          <a:lstStyle>
            <a:lvl1pPr marL="0" indent="0">
              <a:buNone/>
              <a:defRPr sz="1400" b="0">
                <a:solidFill>
                  <a:schemeClr val="tx1"/>
                </a:solidFill>
              </a:defRPr>
            </a:lvl1pPr>
          </a:lstStyle>
          <a:p>
            <a:r>
              <a:rPr lang="pl-PL"/>
              <a:t>Edytuj style wzorca tekstu</a:t>
            </a:r>
          </a:p>
        </p:txBody>
      </p:sp>
      <p:sp>
        <p:nvSpPr>
          <p:cNvPr id="43" name="Symbol zastępczy zawartości 38">
            <a:extLst>
              <a:ext uri="{FF2B5EF4-FFF2-40B4-BE49-F238E27FC236}">
                <a16:creationId xmlns:a16="http://schemas.microsoft.com/office/drawing/2014/main" id="{75E74293-4E12-A249-B11A-98565450685B}"/>
              </a:ext>
            </a:extLst>
          </p:cNvPr>
          <p:cNvSpPr>
            <a:spLocks noGrp="1"/>
          </p:cNvSpPr>
          <p:nvPr>
            <p:ph sz="quarter" idx="14"/>
          </p:nvPr>
        </p:nvSpPr>
        <p:spPr>
          <a:xfrm>
            <a:off x="2359898" y="5150630"/>
            <a:ext cx="8669337" cy="313286"/>
          </a:xfrm>
          <a:prstGeom prst="rect">
            <a:avLst/>
          </a:prstGeom>
        </p:spPr>
        <p:txBody>
          <a:bodyPr/>
          <a:lstStyle>
            <a:lvl1pPr marL="0" indent="0">
              <a:buNone/>
              <a:defRPr sz="1400" b="0">
                <a:solidFill>
                  <a:schemeClr val="tx1"/>
                </a:solidFill>
              </a:defRPr>
            </a:lvl1pPr>
          </a:lstStyle>
          <a:p>
            <a:r>
              <a:rPr lang="pl-PL"/>
              <a:t>Edytuj style wzorca tekstu</a:t>
            </a:r>
          </a:p>
        </p:txBody>
      </p:sp>
      <p:sp>
        <p:nvSpPr>
          <p:cNvPr id="5" name="Symbol zastępczy numeru slajdu 1">
            <a:extLst>
              <a:ext uri="{FF2B5EF4-FFF2-40B4-BE49-F238E27FC236}">
                <a16:creationId xmlns:a16="http://schemas.microsoft.com/office/drawing/2014/main" id="{9D01F0D4-0A02-4433-76EB-152EE468E75F}"/>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cxnSp>
        <p:nvCxnSpPr>
          <p:cNvPr id="2" name="LineBasicDefault 482">
            <a:extLst>
              <a:ext uri="{FF2B5EF4-FFF2-40B4-BE49-F238E27FC236}">
                <a16:creationId xmlns:a16="http://schemas.microsoft.com/office/drawing/2014/main" id="{EE92FB00-4CC4-4A38-3EAD-D652067AFB42}"/>
              </a:ext>
            </a:extLst>
          </p:cNvPr>
          <p:cNvCxnSpPr>
            <a:cxnSpLocks/>
          </p:cNvCxnSpPr>
          <p:nvPr userDrawn="1">
            <p:custDataLst>
              <p:tags r:id="rId1"/>
            </p:custDataLst>
          </p:nvPr>
        </p:nvCxnSpPr>
        <p:spPr>
          <a:xfrm>
            <a:off x="2359898" y="2053059"/>
            <a:ext cx="8669337"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 name="LineBasicDefault 482">
            <a:extLst>
              <a:ext uri="{FF2B5EF4-FFF2-40B4-BE49-F238E27FC236}">
                <a16:creationId xmlns:a16="http://schemas.microsoft.com/office/drawing/2014/main" id="{5A1057A0-2461-3BC2-B412-68FBBC516F4C}"/>
              </a:ext>
            </a:extLst>
          </p:cNvPr>
          <p:cNvCxnSpPr>
            <a:cxnSpLocks/>
          </p:cNvCxnSpPr>
          <p:nvPr userDrawn="1">
            <p:custDataLst>
              <p:tags r:id="rId2"/>
            </p:custDataLst>
          </p:nvPr>
        </p:nvCxnSpPr>
        <p:spPr>
          <a:xfrm>
            <a:off x="2359898" y="2922748"/>
            <a:ext cx="8669337"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LineBasicDefault 482">
            <a:extLst>
              <a:ext uri="{FF2B5EF4-FFF2-40B4-BE49-F238E27FC236}">
                <a16:creationId xmlns:a16="http://schemas.microsoft.com/office/drawing/2014/main" id="{808ED972-FD4F-9DBC-25A1-FD7D42E5E5EA}"/>
              </a:ext>
            </a:extLst>
          </p:cNvPr>
          <p:cNvCxnSpPr>
            <a:cxnSpLocks/>
          </p:cNvCxnSpPr>
          <p:nvPr userDrawn="1">
            <p:custDataLst>
              <p:tags r:id="rId3"/>
            </p:custDataLst>
          </p:nvPr>
        </p:nvCxnSpPr>
        <p:spPr>
          <a:xfrm>
            <a:off x="2359898" y="3795856"/>
            <a:ext cx="8669337"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LineBasicDefault 482">
            <a:extLst>
              <a:ext uri="{FF2B5EF4-FFF2-40B4-BE49-F238E27FC236}">
                <a16:creationId xmlns:a16="http://schemas.microsoft.com/office/drawing/2014/main" id="{4558C0F3-9C5F-AAF9-96D6-ABA8D6423AAE}"/>
              </a:ext>
            </a:extLst>
          </p:cNvPr>
          <p:cNvCxnSpPr>
            <a:cxnSpLocks/>
          </p:cNvCxnSpPr>
          <p:nvPr userDrawn="1">
            <p:custDataLst>
              <p:tags r:id="rId4"/>
            </p:custDataLst>
          </p:nvPr>
        </p:nvCxnSpPr>
        <p:spPr>
          <a:xfrm>
            <a:off x="2359898" y="4679620"/>
            <a:ext cx="8669337"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LineBasicDefault 482">
            <a:extLst>
              <a:ext uri="{FF2B5EF4-FFF2-40B4-BE49-F238E27FC236}">
                <a16:creationId xmlns:a16="http://schemas.microsoft.com/office/drawing/2014/main" id="{8716865C-DA28-7323-3B65-555761CAC6A7}"/>
              </a:ext>
            </a:extLst>
          </p:cNvPr>
          <p:cNvCxnSpPr>
            <a:cxnSpLocks/>
          </p:cNvCxnSpPr>
          <p:nvPr userDrawn="1">
            <p:custDataLst>
              <p:tags r:id="rId5"/>
            </p:custDataLst>
          </p:nvPr>
        </p:nvCxnSpPr>
        <p:spPr>
          <a:xfrm>
            <a:off x="2359898" y="5577098"/>
            <a:ext cx="8669337"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Symbol zastępczy tekstu 44">
            <a:extLst>
              <a:ext uri="{FF2B5EF4-FFF2-40B4-BE49-F238E27FC236}">
                <a16:creationId xmlns:a16="http://schemas.microsoft.com/office/drawing/2014/main" id="{4E607ACA-219C-3CAA-4712-7DDFDE1BEBE9}"/>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1448714980"/>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orient="horz" pos="210" userDrawn="1">
          <p15:clr>
            <a:srgbClr val="FBAE40"/>
          </p15:clr>
        </p15:guide>
        <p15:guide id="9" orient="horz" pos="867"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rzekładka 1 v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Symbol zastępczy tekstu 5">
            <a:extLst>
              <a:ext uri="{FF2B5EF4-FFF2-40B4-BE49-F238E27FC236}">
                <a16:creationId xmlns:a16="http://schemas.microsoft.com/office/drawing/2014/main" id="{8E506D05-CF6C-2541-A8BE-F1DE9264AA52}"/>
              </a:ext>
            </a:extLst>
          </p:cNvPr>
          <p:cNvSpPr>
            <a:spLocks noGrp="1"/>
          </p:cNvSpPr>
          <p:nvPr>
            <p:ph type="body" sz="quarter" idx="10" hasCustomPrompt="1"/>
          </p:nvPr>
        </p:nvSpPr>
        <p:spPr>
          <a:xfrm>
            <a:off x="1540993" y="2368952"/>
            <a:ext cx="2449513" cy="2413000"/>
          </a:xfrm>
          <a:prstGeom prst="rect">
            <a:avLst/>
          </a:prstGeom>
        </p:spPr>
        <p:txBody>
          <a:bodyPr anchor="ctr"/>
          <a:lstStyle>
            <a:lvl1pPr marL="0" indent="0">
              <a:buNone/>
              <a:defRPr sz="15000" b="1">
                <a:solidFill>
                  <a:schemeClr val="accent2"/>
                </a:solidFill>
                <a:latin typeface="+mj-lt"/>
              </a:defRPr>
            </a:lvl1pPr>
          </a:lstStyle>
          <a:p>
            <a:r>
              <a:rPr lang="pl-PL"/>
              <a:t>1</a:t>
            </a:r>
          </a:p>
        </p:txBody>
      </p:sp>
      <p:sp>
        <p:nvSpPr>
          <p:cNvPr id="9" name="Symbol zastępczy tekstu 8">
            <a:extLst>
              <a:ext uri="{FF2B5EF4-FFF2-40B4-BE49-F238E27FC236}">
                <a16:creationId xmlns:a16="http://schemas.microsoft.com/office/drawing/2014/main" id="{D2F3D403-F9E7-2449-9D4E-67240EF26BEA}"/>
              </a:ext>
            </a:extLst>
          </p:cNvPr>
          <p:cNvSpPr>
            <a:spLocks noGrp="1"/>
          </p:cNvSpPr>
          <p:nvPr>
            <p:ph type="body" sz="quarter" idx="11" hasCustomPrompt="1"/>
          </p:nvPr>
        </p:nvSpPr>
        <p:spPr>
          <a:xfrm>
            <a:off x="2928997" y="2487271"/>
            <a:ext cx="6712714" cy="1906607"/>
          </a:xfrm>
          <a:prstGeom prst="rect">
            <a:avLst/>
          </a:prstGeom>
        </p:spPr>
        <p:txBody>
          <a:bodyPr anchor="ctr"/>
          <a:lstStyle>
            <a:lvl1pPr marL="0" indent="0">
              <a:buNone/>
              <a:defRPr sz="4400" b="0">
                <a:solidFill>
                  <a:schemeClr val="accent2"/>
                </a:solidFill>
                <a:latin typeface="+mj-lt"/>
              </a:defRPr>
            </a:lvl1pPr>
          </a:lstStyle>
          <a:p>
            <a:r>
              <a:rPr lang="pl-PL"/>
              <a:t>EDYTUJ STYLE WZORCA TEKSTU</a:t>
            </a:r>
          </a:p>
        </p:txBody>
      </p:sp>
    </p:spTree>
    <p:extLst>
      <p:ext uri="{BB962C8B-B14F-4D97-AF65-F5344CB8AC3E}">
        <p14:creationId xmlns:p14="http://schemas.microsoft.com/office/powerpoint/2010/main" val="1099990225"/>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zekładka 1 v2">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Symbol zastępczy tekstu 5">
            <a:extLst>
              <a:ext uri="{FF2B5EF4-FFF2-40B4-BE49-F238E27FC236}">
                <a16:creationId xmlns:a16="http://schemas.microsoft.com/office/drawing/2014/main" id="{8E506D05-CF6C-2541-A8BE-F1DE9264AA52}"/>
              </a:ext>
            </a:extLst>
          </p:cNvPr>
          <p:cNvSpPr>
            <a:spLocks noGrp="1"/>
          </p:cNvSpPr>
          <p:nvPr>
            <p:ph type="body" sz="quarter" idx="10" hasCustomPrompt="1"/>
          </p:nvPr>
        </p:nvSpPr>
        <p:spPr>
          <a:xfrm>
            <a:off x="1540993" y="2368952"/>
            <a:ext cx="2449513" cy="2413000"/>
          </a:xfrm>
          <a:prstGeom prst="rect">
            <a:avLst/>
          </a:prstGeom>
        </p:spPr>
        <p:txBody>
          <a:bodyPr anchor="ctr"/>
          <a:lstStyle>
            <a:lvl1pPr marL="0" indent="0">
              <a:buNone/>
              <a:defRPr sz="15000" b="1">
                <a:solidFill>
                  <a:schemeClr val="accent2"/>
                </a:solidFill>
                <a:latin typeface="+mj-lt"/>
              </a:defRPr>
            </a:lvl1pPr>
          </a:lstStyle>
          <a:p>
            <a:r>
              <a:rPr lang="pl-PL"/>
              <a:t>1</a:t>
            </a:r>
          </a:p>
        </p:txBody>
      </p:sp>
      <p:sp>
        <p:nvSpPr>
          <p:cNvPr id="9" name="Symbol zastępczy tekstu 8">
            <a:extLst>
              <a:ext uri="{FF2B5EF4-FFF2-40B4-BE49-F238E27FC236}">
                <a16:creationId xmlns:a16="http://schemas.microsoft.com/office/drawing/2014/main" id="{D2F3D403-F9E7-2449-9D4E-67240EF26BEA}"/>
              </a:ext>
            </a:extLst>
          </p:cNvPr>
          <p:cNvSpPr>
            <a:spLocks noGrp="1"/>
          </p:cNvSpPr>
          <p:nvPr>
            <p:ph type="body" sz="quarter" idx="11" hasCustomPrompt="1"/>
          </p:nvPr>
        </p:nvSpPr>
        <p:spPr>
          <a:xfrm>
            <a:off x="2928997" y="2487271"/>
            <a:ext cx="6712714" cy="1906607"/>
          </a:xfrm>
          <a:prstGeom prst="rect">
            <a:avLst/>
          </a:prstGeom>
        </p:spPr>
        <p:txBody>
          <a:bodyPr anchor="ctr"/>
          <a:lstStyle>
            <a:lvl1pPr marL="0" indent="0">
              <a:buNone/>
              <a:defRPr sz="4400" b="0">
                <a:solidFill>
                  <a:schemeClr val="accent2"/>
                </a:solidFill>
                <a:latin typeface="+mj-lt"/>
              </a:defRPr>
            </a:lvl1pPr>
          </a:lstStyle>
          <a:p>
            <a:r>
              <a:rPr lang="pl-PL"/>
              <a:t>EDYTUJ STYLE WZORCA TEKSTU</a:t>
            </a:r>
          </a:p>
        </p:txBody>
      </p:sp>
    </p:spTree>
    <p:extLst>
      <p:ext uri="{BB962C8B-B14F-4D97-AF65-F5344CB8AC3E}">
        <p14:creationId xmlns:p14="http://schemas.microsoft.com/office/powerpoint/2010/main" val="3674301824"/>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yta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Symbol zastępczy zawartości 38">
            <a:extLst>
              <a:ext uri="{FF2B5EF4-FFF2-40B4-BE49-F238E27FC236}">
                <a16:creationId xmlns:a16="http://schemas.microsoft.com/office/drawing/2014/main" id="{BFFB4058-0C2F-8343-B6E5-709BA055A5BE}"/>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Prostokąt 7">
            <a:extLst>
              <a:ext uri="{FF2B5EF4-FFF2-40B4-BE49-F238E27FC236}">
                <a16:creationId xmlns:a16="http://schemas.microsoft.com/office/drawing/2014/main" id="{EBB41361-6699-1049-9AD5-357353562C17}"/>
              </a:ext>
            </a:extLst>
          </p:cNvPr>
          <p:cNvSpPr/>
          <p:nvPr userDrawn="1"/>
        </p:nvSpPr>
        <p:spPr>
          <a:xfrm>
            <a:off x="2198592" y="2222500"/>
            <a:ext cx="7794816" cy="2413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2" name="Symbol zastępczy zawartości 11">
            <a:extLst>
              <a:ext uri="{FF2B5EF4-FFF2-40B4-BE49-F238E27FC236}">
                <a16:creationId xmlns:a16="http://schemas.microsoft.com/office/drawing/2014/main" id="{05F4D95A-C1F8-AE43-ADE6-C235B3672E03}"/>
              </a:ext>
            </a:extLst>
          </p:cNvPr>
          <p:cNvSpPr>
            <a:spLocks noGrp="1"/>
          </p:cNvSpPr>
          <p:nvPr>
            <p:ph sz="quarter" idx="11"/>
          </p:nvPr>
        </p:nvSpPr>
        <p:spPr>
          <a:xfrm>
            <a:off x="2541587" y="2493962"/>
            <a:ext cx="7108825" cy="1870075"/>
          </a:xfrm>
          <a:prstGeom prst="rect">
            <a:avLst/>
          </a:prstGeom>
        </p:spPr>
        <p:txBody>
          <a:bodyPr anchor="ctr"/>
          <a:lstStyle>
            <a:lvl1pPr marL="0" indent="0" algn="ctr">
              <a:lnSpc>
                <a:spcPts val="2400"/>
              </a:lnSpc>
              <a:spcBef>
                <a:spcPts val="0"/>
              </a:spcBef>
              <a:buNone/>
              <a:defRPr sz="1800">
                <a:solidFill>
                  <a:schemeClr val="tx1"/>
                </a:solidFill>
              </a:defRPr>
            </a:lvl1pPr>
          </a:lstStyle>
          <a:p>
            <a:r>
              <a:rPr lang="pl-PL"/>
              <a:t>Edytuj style wzorca tekstu</a:t>
            </a:r>
          </a:p>
        </p:txBody>
      </p:sp>
      <p:pic>
        <p:nvPicPr>
          <p:cNvPr id="16" name="Obraz 15">
            <a:extLst>
              <a:ext uri="{FF2B5EF4-FFF2-40B4-BE49-F238E27FC236}">
                <a16:creationId xmlns:a16="http://schemas.microsoft.com/office/drawing/2014/main" id="{361063D1-9D0F-584F-8BDB-DDA390691C5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840038" y="1811972"/>
            <a:ext cx="1082330" cy="852805"/>
          </a:xfrm>
          <a:prstGeom prst="rect">
            <a:avLst/>
          </a:prstGeom>
        </p:spPr>
      </p:pic>
      <p:pic>
        <p:nvPicPr>
          <p:cNvPr id="17" name="Obraz 16">
            <a:extLst>
              <a:ext uri="{FF2B5EF4-FFF2-40B4-BE49-F238E27FC236}">
                <a16:creationId xmlns:a16="http://schemas.microsoft.com/office/drawing/2014/main" id="{F197811C-EC42-604D-A72D-A1B4A621EF0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191814" y="4340860"/>
            <a:ext cx="1082330" cy="852805"/>
          </a:xfrm>
          <a:prstGeom prst="rect">
            <a:avLst/>
          </a:prstGeom>
        </p:spPr>
      </p:pic>
      <p:sp>
        <p:nvSpPr>
          <p:cNvPr id="6" name="Symbol zastępczy tekstu 5">
            <a:extLst>
              <a:ext uri="{FF2B5EF4-FFF2-40B4-BE49-F238E27FC236}">
                <a16:creationId xmlns:a16="http://schemas.microsoft.com/office/drawing/2014/main" id="{83A9AD4F-216C-5248-B4FC-F648F31CE39E}"/>
              </a:ext>
            </a:extLst>
          </p:cNvPr>
          <p:cNvSpPr>
            <a:spLocks noGrp="1"/>
          </p:cNvSpPr>
          <p:nvPr>
            <p:ph type="body" sz="quarter" idx="16" hasCustomPrompt="1"/>
          </p:nvPr>
        </p:nvSpPr>
        <p:spPr>
          <a:xfrm>
            <a:off x="4803775" y="4767263"/>
            <a:ext cx="2584450" cy="304800"/>
          </a:xfrm>
          <a:prstGeom prst="rect">
            <a:avLst/>
          </a:prstGeom>
        </p:spPr>
        <p:txBody>
          <a:bodyPr anchor="ctr"/>
          <a:lstStyle>
            <a:lvl1pPr marL="0" indent="0" algn="ctr">
              <a:buNone/>
              <a:defRPr sz="1200"/>
            </a:lvl1pPr>
          </a:lstStyle>
          <a:p>
            <a:r>
              <a:rPr lang="pl-PL"/>
              <a:t>Jan Kowalski</a:t>
            </a:r>
          </a:p>
        </p:txBody>
      </p:sp>
      <p:sp>
        <p:nvSpPr>
          <p:cNvPr id="9" name="Symbol zastępczy numeru slajdu 1">
            <a:extLst>
              <a:ext uri="{FF2B5EF4-FFF2-40B4-BE49-F238E27FC236}">
                <a16:creationId xmlns:a16="http://schemas.microsoft.com/office/drawing/2014/main" id="{407D9CAD-2AF2-F12E-897C-78835354B4F3}"/>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3" name="Symbol zastępczy tekstu 44">
            <a:extLst>
              <a:ext uri="{FF2B5EF4-FFF2-40B4-BE49-F238E27FC236}">
                <a16:creationId xmlns:a16="http://schemas.microsoft.com/office/drawing/2014/main" id="{48914B92-8F09-5353-63A3-8D1A15447695}"/>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1169193430"/>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orient="horz" pos="21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kst + foto">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Symbol zastępczy zawartości 38">
            <a:extLst>
              <a:ext uri="{FF2B5EF4-FFF2-40B4-BE49-F238E27FC236}">
                <a16:creationId xmlns:a16="http://schemas.microsoft.com/office/drawing/2014/main" id="{BFFB4058-0C2F-8343-B6E5-709BA055A5BE}"/>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12" name="Symbol zastępczy zawartości 11">
            <a:extLst>
              <a:ext uri="{FF2B5EF4-FFF2-40B4-BE49-F238E27FC236}">
                <a16:creationId xmlns:a16="http://schemas.microsoft.com/office/drawing/2014/main" id="{05F4D95A-C1F8-AE43-ADE6-C235B3672E03}"/>
              </a:ext>
            </a:extLst>
          </p:cNvPr>
          <p:cNvSpPr>
            <a:spLocks noGrp="1"/>
          </p:cNvSpPr>
          <p:nvPr>
            <p:ph sz="quarter" idx="11" hasCustomPrompt="1"/>
          </p:nvPr>
        </p:nvSpPr>
        <p:spPr>
          <a:xfrm>
            <a:off x="1019176" y="1376363"/>
            <a:ext cx="4897438" cy="4465636"/>
          </a:xfrm>
          <a:prstGeom prst="rect">
            <a:avLst/>
          </a:prstGeom>
        </p:spPr>
        <p:txBody>
          <a:bodyPr lIns="0" anchor="ctr"/>
          <a:lstStyle>
            <a:lvl1pPr marL="285750" indent="-285750" algn="l">
              <a:lnSpc>
                <a:spcPct val="100000"/>
              </a:lnSpc>
              <a:spcBef>
                <a:spcPts val="0"/>
              </a:spcBef>
              <a:buClr>
                <a:srgbClr val="79003C"/>
              </a:buClr>
              <a:buFont typeface="Wingdings" pitchFamily="2" charset="2"/>
              <a:buChar char="§"/>
              <a:defRPr sz="1300"/>
            </a:lvl1pPr>
            <a:lvl2pPr marL="685800" indent="-228600">
              <a:lnSpc>
                <a:spcPct val="100000"/>
              </a:lnSpc>
              <a:buClr>
                <a:schemeClr val="accent2"/>
              </a:buClr>
              <a:buFont typeface="Wingdings" pitchFamily="2" charset="2"/>
              <a:buChar char="§"/>
              <a:defRPr lang="pl-PL" sz="1300" kern="1200" dirty="0" smtClean="0">
                <a:solidFill>
                  <a:schemeClr val="tx1"/>
                </a:solidFill>
                <a:latin typeface="+mn-lt"/>
                <a:ea typeface="+mn-ea"/>
                <a:cs typeface="+mn-cs"/>
              </a:defRPr>
            </a:lvl2pPr>
            <a:lvl3pPr marL="1143000" indent="-228600">
              <a:lnSpc>
                <a:spcPct val="100000"/>
              </a:lnSpc>
              <a:buClr>
                <a:schemeClr val="accent2"/>
              </a:buClr>
              <a:buFont typeface="Wingdings" pitchFamily="2" charset="2"/>
              <a:buChar char="§"/>
              <a:defRPr sz="1300"/>
            </a:lvl3pPr>
            <a:lvl4pPr marL="1600200" indent="-228600">
              <a:lnSpc>
                <a:spcPct val="100000"/>
              </a:lnSpc>
              <a:buClr>
                <a:schemeClr val="accent2"/>
              </a:buClr>
              <a:buFont typeface="Wingdings" pitchFamily="2" charset="2"/>
              <a:buChar char="§"/>
              <a:defRPr sz="1300"/>
            </a:lvl4pPr>
            <a:lvl5pPr marL="2057400" indent="-228600">
              <a:lnSpc>
                <a:spcPct val="100000"/>
              </a:lnSpc>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a:p>
            <a:endParaRPr lang="pl-PL"/>
          </a:p>
        </p:txBody>
      </p:sp>
      <p:sp>
        <p:nvSpPr>
          <p:cNvPr id="9" name="Symbol zastępczy obrazu 8">
            <a:extLst>
              <a:ext uri="{FF2B5EF4-FFF2-40B4-BE49-F238E27FC236}">
                <a16:creationId xmlns:a16="http://schemas.microsoft.com/office/drawing/2014/main" id="{8B00A06E-4F2A-2645-83A0-559CA11F5512}"/>
              </a:ext>
            </a:extLst>
          </p:cNvPr>
          <p:cNvSpPr>
            <a:spLocks noGrp="1"/>
          </p:cNvSpPr>
          <p:nvPr>
            <p:ph type="pic" sz="quarter" idx="12"/>
          </p:nvPr>
        </p:nvSpPr>
        <p:spPr>
          <a:xfrm>
            <a:off x="6275388" y="1376362"/>
            <a:ext cx="5916612" cy="4465637"/>
          </a:xfrm>
          <a:prstGeom prst="rect">
            <a:avLst/>
          </a:prstGeom>
          <a:solidFill>
            <a:schemeClr val="bg1">
              <a:lumMod val="95000"/>
            </a:schemeClr>
          </a:solidFill>
        </p:spPr>
        <p:txBody>
          <a:bodyPr/>
          <a:lstStyle/>
          <a:p>
            <a:endParaRPr lang="pl-PL"/>
          </a:p>
        </p:txBody>
      </p:sp>
      <p:sp>
        <p:nvSpPr>
          <p:cNvPr id="5" name="Symbol zastępczy numeru slajdu 1">
            <a:extLst>
              <a:ext uri="{FF2B5EF4-FFF2-40B4-BE49-F238E27FC236}">
                <a16:creationId xmlns:a16="http://schemas.microsoft.com/office/drawing/2014/main" id="{23063A00-29DF-C4DB-ABCC-6F216DA74F76}"/>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2" name="Symbol zastępczy tekstu 44">
            <a:extLst>
              <a:ext uri="{FF2B5EF4-FFF2-40B4-BE49-F238E27FC236}">
                <a16:creationId xmlns:a16="http://schemas.microsoft.com/office/drawing/2014/main" id="{EF367C09-53D2-3B43-87E2-2931C2BAFD50}"/>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2710926997"/>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727" userDrawn="1">
          <p15:clr>
            <a:srgbClr val="FBAE40"/>
          </p15:clr>
        </p15:guide>
        <p15:guide id="9" pos="3953" userDrawn="1">
          <p15:clr>
            <a:srgbClr val="FBAE40"/>
          </p15:clr>
        </p15:guide>
        <p15:guide id="10" orient="horz" pos="210" userDrawn="1">
          <p15:clr>
            <a:srgbClr val="FBAE40"/>
          </p15:clr>
        </p15:guide>
        <p15:guide id="11" orient="horz" pos="867"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kst + 2x foto">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Symbol zastępczy zawartości 38">
            <a:extLst>
              <a:ext uri="{FF2B5EF4-FFF2-40B4-BE49-F238E27FC236}">
                <a16:creationId xmlns:a16="http://schemas.microsoft.com/office/drawing/2014/main" id="{BFFB4058-0C2F-8343-B6E5-709BA055A5BE}"/>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12" name="Symbol zastępczy zawartości 11">
            <a:extLst>
              <a:ext uri="{FF2B5EF4-FFF2-40B4-BE49-F238E27FC236}">
                <a16:creationId xmlns:a16="http://schemas.microsoft.com/office/drawing/2014/main" id="{05F4D95A-C1F8-AE43-ADE6-C235B3672E03}"/>
              </a:ext>
            </a:extLst>
          </p:cNvPr>
          <p:cNvSpPr>
            <a:spLocks noGrp="1"/>
          </p:cNvSpPr>
          <p:nvPr>
            <p:ph sz="quarter" idx="11" hasCustomPrompt="1"/>
          </p:nvPr>
        </p:nvSpPr>
        <p:spPr>
          <a:xfrm>
            <a:off x="1019176" y="1376363"/>
            <a:ext cx="4897438" cy="4465636"/>
          </a:xfrm>
          <a:prstGeom prst="rect">
            <a:avLst/>
          </a:prstGeom>
        </p:spPr>
        <p:txBody>
          <a:bodyPr lIns="0" anchor="ctr"/>
          <a:lstStyle>
            <a:lvl1pPr marL="285750" indent="-285750" algn="l">
              <a:lnSpc>
                <a:spcPct val="100000"/>
              </a:lnSpc>
              <a:spcBef>
                <a:spcPts val="0"/>
              </a:spcBef>
              <a:buClr>
                <a:srgbClr val="79003C"/>
              </a:buClr>
              <a:buFont typeface="Wingdings" pitchFamily="2" charset="2"/>
              <a:buChar char="§"/>
              <a:defRPr sz="1300"/>
            </a:lvl1pPr>
            <a:lvl2pPr marL="685800" indent="-228600">
              <a:lnSpc>
                <a:spcPct val="100000"/>
              </a:lnSpc>
              <a:buClr>
                <a:schemeClr val="accent2"/>
              </a:buClr>
              <a:buFont typeface="Wingdings" pitchFamily="2" charset="2"/>
              <a:buChar char="§"/>
              <a:defRPr lang="pl-PL" sz="1300" kern="1200" dirty="0" smtClean="0">
                <a:solidFill>
                  <a:schemeClr val="tx1"/>
                </a:solidFill>
                <a:latin typeface="+mn-lt"/>
                <a:ea typeface="+mn-ea"/>
                <a:cs typeface="+mn-cs"/>
              </a:defRPr>
            </a:lvl2pPr>
            <a:lvl3pPr marL="1143000" indent="-228600">
              <a:lnSpc>
                <a:spcPct val="100000"/>
              </a:lnSpc>
              <a:buClr>
                <a:schemeClr val="accent2"/>
              </a:buClr>
              <a:buFont typeface="Wingdings" pitchFamily="2" charset="2"/>
              <a:buChar char="§"/>
              <a:defRPr sz="1300"/>
            </a:lvl3pPr>
            <a:lvl4pPr marL="1600200" indent="-228600">
              <a:lnSpc>
                <a:spcPct val="100000"/>
              </a:lnSpc>
              <a:buClr>
                <a:schemeClr val="accent2"/>
              </a:buClr>
              <a:buFont typeface="Wingdings" pitchFamily="2" charset="2"/>
              <a:buChar char="§"/>
              <a:defRPr sz="1300"/>
            </a:lvl4pPr>
            <a:lvl5pPr marL="2057400" indent="-228600">
              <a:lnSpc>
                <a:spcPct val="100000"/>
              </a:lnSpc>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a:p>
            <a:endParaRPr lang="pl-PL"/>
          </a:p>
        </p:txBody>
      </p:sp>
      <p:sp>
        <p:nvSpPr>
          <p:cNvPr id="9" name="Symbol zastępczy obrazu 8">
            <a:extLst>
              <a:ext uri="{FF2B5EF4-FFF2-40B4-BE49-F238E27FC236}">
                <a16:creationId xmlns:a16="http://schemas.microsoft.com/office/drawing/2014/main" id="{8B00A06E-4F2A-2645-83A0-559CA11F5512}"/>
              </a:ext>
            </a:extLst>
          </p:cNvPr>
          <p:cNvSpPr>
            <a:spLocks noGrp="1"/>
          </p:cNvSpPr>
          <p:nvPr>
            <p:ph type="pic" sz="quarter" idx="12"/>
          </p:nvPr>
        </p:nvSpPr>
        <p:spPr>
          <a:xfrm>
            <a:off x="6275388" y="1376363"/>
            <a:ext cx="5916612" cy="2125661"/>
          </a:xfrm>
          <a:prstGeom prst="rect">
            <a:avLst/>
          </a:prstGeom>
          <a:solidFill>
            <a:schemeClr val="bg1">
              <a:lumMod val="95000"/>
            </a:schemeClr>
          </a:solidFill>
        </p:spPr>
        <p:txBody>
          <a:bodyPr/>
          <a:lstStyle/>
          <a:p>
            <a:endParaRPr lang="pl-PL"/>
          </a:p>
        </p:txBody>
      </p:sp>
      <p:sp>
        <p:nvSpPr>
          <p:cNvPr id="10" name="Symbol zastępczy obrazu 8">
            <a:extLst>
              <a:ext uri="{FF2B5EF4-FFF2-40B4-BE49-F238E27FC236}">
                <a16:creationId xmlns:a16="http://schemas.microsoft.com/office/drawing/2014/main" id="{A66A0286-B541-7848-91D6-94C6A9C7CF1C}"/>
              </a:ext>
            </a:extLst>
          </p:cNvPr>
          <p:cNvSpPr>
            <a:spLocks noGrp="1"/>
          </p:cNvSpPr>
          <p:nvPr>
            <p:ph type="pic" sz="quarter" idx="16"/>
          </p:nvPr>
        </p:nvSpPr>
        <p:spPr>
          <a:xfrm>
            <a:off x="6275388" y="3716338"/>
            <a:ext cx="5916612" cy="2125661"/>
          </a:xfrm>
          <a:prstGeom prst="rect">
            <a:avLst/>
          </a:prstGeom>
          <a:solidFill>
            <a:schemeClr val="bg1">
              <a:lumMod val="95000"/>
            </a:schemeClr>
          </a:solidFill>
        </p:spPr>
        <p:txBody>
          <a:bodyPr/>
          <a:lstStyle/>
          <a:p>
            <a:endParaRPr lang="pl-PL"/>
          </a:p>
        </p:txBody>
      </p:sp>
      <p:sp>
        <p:nvSpPr>
          <p:cNvPr id="6" name="Symbol zastępczy numeru slajdu 1">
            <a:extLst>
              <a:ext uri="{FF2B5EF4-FFF2-40B4-BE49-F238E27FC236}">
                <a16:creationId xmlns:a16="http://schemas.microsoft.com/office/drawing/2014/main" id="{21846A2F-C449-0145-F98B-7D22AA2AF608}"/>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2" name="Symbol zastępczy tekstu 44">
            <a:extLst>
              <a:ext uri="{FF2B5EF4-FFF2-40B4-BE49-F238E27FC236}">
                <a16:creationId xmlns:a16="http://schemas.microsoft.com/office/drawing/2014/main" id="{1297E5AC-CA6E-6079-41C1-D95C07DEA0AF}"/>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3789841642"/>
      </p:ext>
    </p:extLst>
  </p:cSld>
  <p:clrMapOvr>
    <a:masterClrMapping/>
  </p:clrMapOvr>
  <p:transition spd="slow">
    <p:push dir="u"/>
  </p:transition>
  <p:extLst>
    <p:ext uri="{DCECCB84-F9BA-43D5-87BE-67443E8EF086}">
      <p15:sldGuideLst xmlns:p15="http://schemas.microsoft.com/office/powerpoint/2012/main">
        <p15:guide id="1" orient="horz" pos="2341" userDrawn="1">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727">
          <p15:clr>
            <a:srgbClr val="FBAE40"/>
          </p15:clr>
        </p15:guide>
        <p15:guide id="9" pos="3953">
          <p15:clr>
            <a:srgbClr val="FBAE40"/>
          </p15:clr>
        </p15:guide>
        <p15:guide id="10" orient="horz" pos="210" userDrawn="1">
          <p15:clr>
            <a:srgbClr val="FBAE40"/>
          </p15:clr>
        </p15:guide>
        <p15:guide id="11" orient="horz" pos="867" userDrawn="1">
          <p15:clr>
            <a:srgbClr val="FBAE40"/>
          </p15:clr>
        </p15:guide>
        <p15:guide id="12" orient="horz" pos="2205"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kst + 3x foto">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Symbol zastępczy zawartości 38">
            <a:extLst>
              <a:ext uri="{FF2B5EF4-FFF2-40B4-BE49-F238E27FC236}">
                <a16:creationId xmlns:a16="http://schemas.microsoft.com/office/drawing/2014/main" id="{BFFB4058-0C2F-8343-B6E5-709BA055A5BE}"/>
              </a:ext>
            </a:extLst>
          </p:cNvPr>
          <p:cNvSpPr>
            <a:spLocks noGrp="1"/>
          </p:cNvSpPr>
          <p:nvPr>
            <p:ph sz="quarter" idx="10" hasCustomPrompt="1"/>
          </p:nvPr>
        </p:nvSpPr>
        <p:spPr>
          <a:xfrm>
            <a:off x="1019176" y="6457870"/>
            <a:ext cx="9828475" cy="241212"/>
          </a:xfrm>
          <a:prstGeom prst="rect">
            <a:avLst/>
          </a:prstGeom>
        </p:spPr>
        <p:txBody>
          <a:bodyPr/>
          <a:lstStyle>
            <a:lvl1pPr marL="0" indent="0">
              <a:buNone/>
              <a:defRPr sz="1200" b="0">
                <a:solidFill>
                  <a:schemeClr val="bg1">
                    <a:lumMod val="75000"/>
                  </a:schemeClr>
                </a:solidFill>
                <a:latin typeface="+mn-lt"/>
              </a:defRPr>
            </a:lvl1pPr>
          </a:lstStyle>
          <a:p>
            <a:r>
              <a:rPr lang="pl-PL"/>
              <a:t>Edytuj style wzorca tekstu</a:t>
            </a:r>
          </a:p>
        </p:txBody>
      </p:sp>
      <p:sp>
        <p:nvSpPr>
          <p:cNvPr id="12" name="Symbol zastępczy zawartości 11">
            <a:extLst>
              <a:ext uri="{FF2B5EF4-FFF2-40B4-BE49-F238E27FC236}">
                <a16:creationId xmlns:a16="http://schemas.microsoft.com/office/drawing/2014/main" id="{05F4D95A-C1F8-AE43-ADE6-C235B3672E03}"/>
              </a:ext>
            </a:extLst>
          </p:cNvPr>
          <p:cNvSpPr>
            <a:spLocks noGrp="1"/>
          </p:cNvSpPr>
          <p:nvPr>
            <p:ph sz="quarter" idx="11" hasCustomPrompt="1"/>
          </p:nvPr>
        </p:nvSpPr>
        <p:spPr>
          <a:xfrm>
            <a:off x="1019176" y="1376363"/>
            <a:ext cx="4897438" cy="4465636"/>
          </a:xfrm>
          <a:prstGeom prst="rect">
            <a:avLst/>
          </a:prstGeom>
        </p:spPr>
        <p:txBody>
          <a:bodyPr lIns="0" anchor="ctr"/>
          <a:lstStyle>
            <a:lvl1pPr marL="285750" indent="-285750" algn="l">
              <a:lnSpc>
                <a:spcPct val="100000"/>
              </a:lnSpc>
              <a:spcBef>
                <a:spcPts val="0"/>
              </a:spcBef>
              <a:buClr>
                <a:srgbClr val="79003C"/>
              </a:buClr>
              <a:buFont typeface="Wingdings" pitchFamily="2" charset="2"/>
              <a:buChar char="§"/>
              <a:defRPr sz="1300"/>
            </a:lvl1pPr>
            <a:lvl2pPr marL="685800" indent="-228600">
              <a:lnSpc>
                <a:spcPct val="100000"/>
              </a:lnSpc>
              <a:buClr>
                <a:schemeClr val="accent2"/>
              </a:buClr>
              <a:buFont typeface="Wingdings" pitchFamily="2" charset="2"/>
              <a:buChar char="§"/>
              <a:defRPr lang="pl-PL" sz="1300" kern="1200" dirty="0" smtClean="0">
                <a:solidFill>
                  <a:schemeClr val="tx1"/>
                </a:solidFill>
                <a:latin typeface="+mn-lt"/>
                <a:ea typeface="+mn-ea"/>
                <a:cs typeface="+mn-cs"/>
              </a:defRPr>
            </a:lvl2pPr>
            <a:lvl3pPr marL="1143000" indent="-228600">
              <a:lnSpc>
                <a:spcPct val="100000"/>
              </a:lnSpc>
              <a:buClr>
                <a:schemeClr val="accent2"/>
              </a:buClr>
              <a:buFont typeface="Wingdings" pitchFamily="2" charset="2"/>
              <a:buChar char="§"/>
              <a:defRPr sz="1300"/>
            </a:lvl3pPr>
            <a:lvl4pPr marL="1600200" indent="-228600">
              <a:lnSpc>
                <a:spcPct val="100000"/>
              </a:lnSpc>
              <a:buClr>
                <a:schemeClr val="accent2"/>
              </a:buClr>
              <a:buFont typeface="Wingdings" pitchFamily="2" charset="2"/>
              <a:buChar char="§"/>
              <a:defRPr sz="1300"/>
            </a:lvl4pPr>
            <a:lvl5pPr marL="2057400" indent="-228600">
              <a:lnSpc>
                <a:spcPct val="100000"/>
              </a:lnSpc>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a:p>
            <a:endParaRPr lang="pl-PL"/>
          </a:p>
        </p:txBody>
      </p:sp>
      <p:sp>
        <p:nvSpPr>
          <p:cNvPr id="9" name="Symbol zastępczy obrazu 8">
            <a:extLst>
              <a:ext uri="{FF2B5EF4-FFF2-40B4-BE49-F238E27FC236}">
                <a16:creationId xmlns:a16="http://schemas.microsoft.com/office/drawing/2014/main" id="{8B00A06E-4F2A-2645-83A0-559CA11F5512}"/>
              </a:ext>
            </a:extLst>
          </p:cNvPr>
          <p:cNvSpPr>
            <a:spLocks noGrp="1"/>
          </p:cNvSpPr>
          <p:nvPr>
            <p:ph type="pic" sz="quarter" idx="12"/>
          </p:nvPr>
        </p:nvSpPr>
        <p:spPr>
          <a:xfrm>
            <a:off x="6275388" y="1376363"/>
            <a:ext cx="5916612" cy="2124075"/>
          </a:xfrm>
          <a:prstGeom prst="rect">
            <a:avLst/>
          </a:prstGeom>
          <a:solidFill>
            <a:schemeClr val="bg1">
              <a:lumMod val="95000"/>
            </a:schemeClr>
          </a:solidFill>
        </p:spPr>
        <p:txBody>
          <a:bodyPr/>
          <a:lstStyle/>
          <a:p>
            <a:endParaRPr lang="pl-PL"/>
          </a:p>
        </p:txBody>
      </p:sp>
      <p:sp>
        <p:nvSpPr>
          <p:cNvPr id="10" name="Symbol zastępczy obrazu 8">
            <a:extLst>
              <a:ext uri="{FF2B5EF4-FFF2-40B4-BE49-F238E27FC236}">
                <a16:creationId xmlns:a16="http://schemas.microsoft.com/office/drawing/2014/main" id="{A66A0286-B541-7848-91D6-94C6A9C7CF1C}"/>
              </a:ext>
            </a:extLst>
          </p:cNvPr>
          <p:cNvSpPr>
            <a:spLocks noGrp="1"/>
          </p:cNvSpPr>
          <p:nvPr>
            <p:ph type="pic" sz="quarter" idx="16"/>
          </p:nvPr>
        </p:nvSpPr>
        <p:spPr>
          <a:xfrm>
            <a:off x="6275388" y="3716338"/>
            <a:ext cx="2866157" cy="2125661"/>
          </a:xfrm>
          <a:prstGeom prst="rect">
            <a:avLst/>
          </a:prstGeom>
          <a:solidFill>
            <a:schemeClr val="bg1">
              <a:lumMod val="95000"/>
            </a:schemeClr>
          </a:solidFill>
        </p:spPr>
        <p:txBody>
          <a:bodyPr/>
          <a:lstStyle/>
          <a:p>
            <a:endParaRPr lang="pl-PL"/>
          </a:p>
        </p:txBody>
      </p:sp>
      <p:sp>
        <p:nvSpPr>
          <p:cNvPr id="11" name="Symbol zastępczy obrazu 8">
            <a:extLst>
              <a:ext uri="{FF2B5EF4-FFF2-40B4-BE49-F238E27FC236}">
                <a16:creationId xmlns:a16="http://schemas.microsoft.com/office/drawing/2014/main" id="{6985CBD7-CB97-D14D-819D-EF260B4D941F}"/>
              </a:ext>
            </a:extLst>
          </p:cNvPr>
          <p:cNvSpPr>
            <a:spLocks noGrp="1"/>
          </p:cNvSpPr>
          <p:nvPr>
            <p:ph type="pic" sz="quarter" idx="17"/>
          </p:nvPr>
        </p:nvSpPr>
        <p:spPr>
          <a:xfrm>
            <a:off x="9325843" y="3716338"/>
            <a:ext cx="2866157" cy="2125661"/>
          </a:xfrm>
          <a:prstGeom prst="rect">
            <a:avLst/>
          </a:prstGeom>
          <a:solidFill>
            <a:schemeClr val="bg1">
              <a:lumMod val="95000"/>
            </a:schemeClr>
          </a:solidFill>
        </p:spPr>
        <p:txBody>
          <a:bodyPr/>
          <a:lstStyle/>
          <a:p>
            <a:endParaRPr lang="pl-PL"/>
          </a:p>
        </p:txBody>
      </p:sp>
      <p:sp>
        <p:nvSpPr>
          <p:cNvPr id="5" name="Symbol zastępczy numeru slajdu 1">
            <a:extLst>
              <a:ext uri="{FF2B5EF4-FFF2-40B4-BE49-F238E27FC236}">
                <a16:creationId xmlns:a16="http://schemas.microsoft.com/office/drawing/2014/main" id="{8DE988ED-DBAB-B5F9-0EA8-E221E21DDA08}"/>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2" name="Symbol zastępczy tekstu 44">
            <a:extLst>
              <a:ext uri="{FF2B5EF4-FFF2-40B4-BE49-F238E27FC236}">
                <a16:creationId xmlns:a16="http://schemas.microsoft.com/office/drawing/2014/main" id="{375A539F-9C7F-3F2E-F6D4-0161FC5C48F3}"/>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4197585168"/>
      </p:ext>
    </p:extLst>
  </p:cSld>
  <p:clrMapOvr>
    <a:masterClrMapping/>
  </p:clrMapOvr>
  <p:transition spd="slow">
    <p:push dir="u"/>
  </p:transition>
  <p:extLst>
    <p:ext uri="{DCECCB84-F9BA-43D5-87BE-67443E8EF086}">
      <p15:sldGuideLst xmlns:p15="http://schemas.microsoft.com/office/powerpoint/2012/main">
        <p15:guide id="1" orient="horz" pos="2205" userDrawn="1">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727">
          <p15:clr>
            <a:srgbClr val="FBAE40"/>
          </p15:clr>
        </p15:guide>
        <p15:guide id="9" pos="3953">
          <p15:clr>
            <a:srgbClr val="FBAE40"/>
          </p15:clr>
        </p15:guide>
        <p15:guide id="10" orient="horz" pos="867" userDrawn="1">
          <p15:clr>
            <a:srgbClr val="FBAE40"/>
          </p15:clr>
        </p15:guide>
        <p15:guide id="11" orient="horz" pos="210" userDrawn="1">
          <p15:clr>
            <a:srgbClr val="FBAE40"/>
          </p15:clr>
        </p15:guide>
        <p15:guide id="12" orient="horz" pos="2341"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kst + 4x foto">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Symbol zastępczy zawartości 38">
            <a:extLst>
              <a:ext uri="{FF2B5EF4-FFF2-40B4-BE49-F238E27FC236}">
                <a16:creationId xmlns:a16="http://schemas.microsoft.com/office/drawing/2014/main" id="{BFFB4058-0C2F-8343-B6E5-709BA055A5BE}"/>
              </a:ext>
            </a:extLst>
          </p:cNvPr>
          <p:cNvSpPr>
            <a:spLocks noGrp="1"/>
          </p:cNvSpPr>
          <p:nvPr>
            <p:ph sz="quarter" idx="10"/>
          </p:nvPr>
        </p:nvSpPr>
        <p:spPr>
          <a:xfrm>
            <a:off x="1019176"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12" name="Symbol zastępczy zawartości 11">
            <a:extLst>
              <a:ext uri="{FF2B5EF4-FFF2-40B4-BE49-F238E27FC236}">
                <a16:creationId xmlns:a16="http://schemas.microsoft.com/office/drawing/2014/main" id="{05F4D95A-C1F8-AE43-ADE6-C235B3672E03}"/>
              </a:ext>
            </a:extLst>
          </p:cNvPr>
          <p:cNvSpPr>
            <a:spLocks noGrp="1"/>
          </p:cNvSpPr>
          <p:nvPr>
            <p:ph sz="quarter" idx="11" hasCustomPrompt="1"/>
          </p:nvPr>
        </p:nvSpPr>
        <p:spPr>
          <a:xfrm>
            <a:off x="1019176" y="1376363"/>
            <a:ext cx="4897438" cy="4465636"/>
          </a:xfrm>
          <a:prstGeom prst="rect">
            <a:avLst/>
          </a:prstGeom>
        </p:spPr>
        <p:txBody>
          <a:bodyPr lIns="0" anchor="ctr"/>
          <a:lstStyle>
            <a:lvl1pPr marL="285750" indent="-285750" algn="l">
              <a:lnSpc>
                <a:spcPct val="100000"/>
              </a:lnSpc>
              <a:spcBef>
                <a:spcPts val="0"/>
              </a:spcBef>
              <a:buClr>
                <a:srgbClr val="79003C"/>
              </a:buClr>
              <a:buFont typeface="Wingdings" pitchFamily="2" charset="2"/>
              <a:buChar char="§"/>
              <a:defRPr sz="1300"/>
            </a:lvl1pPr>
            <a:lvl2pPr marL="685800" indent="-228600">
              <a:lnSpc>
                <a:spcPct val="100000"/>
              </a:lnSpc>
              <a:buClr>
                <a:schemeClr val="accent2"/>
              </a:buClr>
              <a:buSzPct val="100000"/>
              <a:buFont typeface="Wingdings" pitchFamily="2" charset="2"/>
              <a:buChar char="§"/>
              <a:defRPr lang="pl-PL" sz="1300" kern="1200" dirty="0" smtClean="0">
                <a:solidFill>
                  <a:schemeClr val="tx1"/>
                </a:solidFill>
                <a:latin typeface="+mn-lt"/>
                <a:ea typeface="+mn-ea"/>
                <a:cs typeface="+mn-cs"/>
              </a:defRPr>
            </a:lvl2pPr>
            <a:lvl3pPr marL="1143000" indent="-228600">
              <a:lnSpc>
                <a:spcPct val="100000"/>
              </a:lnSpc>
              <a:buClr>
                <a:schemeClr val="accent2"/>
              </a:buClr>
              <a:buSzPct val="100000"/>
              <a:buFont typeface="Wingdings" pitchFamily="2" charset="2"/>
              <a:buChar char="§"/>
              <a:defRPr sz="1300"/>
            </a:lvl3pPr>
            <a:lvl4pPr marL="1600200" indent="-228600">
              <a:lnSpc>
                <a:spcPct val="100000"/>
              </a:lnSpc>
              <a:buClr>
                <a:schemeClr val="accent2"/>
              </a:buClr>
              <a:buSzPct val="100000"/>
              <a:buFont typeface="Wingdings" pitchFamily="2" charset="2"/>
              <a:buChar char="§"/>
              <a:defRPr sz="1300"/>
            </a:lvl4pPr>
            <a:lvl5pPr marL="2057400" indent="-228600">
              <a:lnSpc>
                <a:spcPct val="100000"/>
              </a:lnSpc>
              <a:buClr>
                <a:schemeClr val="accent2"/>
              </a:buClr>
              <a:buSzPct val="100000"/>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a:p>
            <a:endParaRPr lang="pl-PL"/>
          </a:p>
        </p:txBody>
      </p:sp>
      <p:sp>
        <p:nvSpPr>
          <p:cNvPr id="5" name="Symbol zastępczy numeru slajdu 1">
            <a:extLst>
              <a:ext uri="{FF2B5EF4-FFF2-40B4-BE49-F238E27FC236}">
                <a16:creationId xmlns:a16="http://schemas.microsoft.com/office/drawing/2014/main" id="{A3744386-334C-F5DF-CC35-2285ECCBAA64}"/>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2" name="Symbol zastępczy obrazu 8">
            <a:extLst>
              <a:ext uri="{FF2B5EF4-FFF2-40B4-BE49-F238E27FC236}">
                <a16:creationId xmlns:a16="http://schemas.microsoft.com/office/drawing/2014/main" id="{48F77F99-C566-3009-A597-482361B64F5A}"/>
              </a:ext>
            </a:extLst>
          </p:cNvPr>
          <p:cNvSpPr>
            <a:spLocks noGrp="1"/>
          </p:cNvSpPr>
          <p:nvPr>
            <p:ph type="pic" sz="quarter" idx="16"/>
          </p:nvPr>
        </p:nvSpPr>
        <p:spPr>
          <a:xfrm>
            <a:off x="6275388" y="3716338"/>
            <a:ext cx="2866157" cy="2125661"/>
          </a:xfrm>
          <a:prstGeom prst="rect">
            <a:avLst/>
          </a:prstGeom>
          <a:solidFill>
            <a:schemeClr val="bg1">
              <a:lumMod val="95000"/>
            </a:schemeClr>
          </a:solidFill>
        </p:spPr>
        <p:txBody>
          <a:bodyPr/>
          <a:lstStyle/>
          <a:p>
            <a:endParaRPr lang="pl-PL"/>
          </a:p>
        </p:txBody>
      </p:sp>
      <p:sp>
        <p:nvSpPr>
          <p:cNvPr id="3" name="Symbol zastępczy obrazu 8">
            <a:extLst>
              <a:ext uri="{FF2B5EF4-FFF2-40B4-BE49-F238E27FC236}">
                <a16:creationId xmlns:a16="http://schemas.microsoft.com/office/drawing/2014/main" id="{8D11F2B5-C86B-D90B-2D41-3ED2F08BB546}"/>
              </a:ext>
            </a:extLst>
          </p:cNvPr>
          <p:cNvSpPr>
            <a:spLocks noGrp="1"/>
          </p:cNvSpPr>
          <p:nvPr>
            <p:ph type="pic" sz="quarter" idx="17"/>
          </p:nvPr>
        </p:nvSpPr>
        <p:spPr>
          <a:xfrm>
            <a:off x="9325843" y="3716338"/>
            <a:ext cx="2866157" cy="2125661"/>
          </a:xfrm>
          <a:prstGeom prst="rect">
            <a:avLst/>
          </a:prstGeom>
          <a:solidFill>
            <a:schemeClr val="bg1">
              <a:lumMod val="95000"/>
            </a:schemeClr>
          </a:solidFill>
        </p:spPr>
        <p:txBody>
          <a:bodyPr/>
          <a:lstStyle/>
          <a:p>
            <a:endParaRPr lang="pl-PL"/>
          </a:p>
        </p:txBody>
      </p:sp>
      <p:sp>
        <p:nvSpPr>
          <p:cNvPr id="4" name="Symbol zastępczy obrazu 8">
            <a:extLst>
              <a:ext uri="{FF2B5EF4-FFF2-40B4-BE49-F238E27FC236}">
                <a16:creationId xmlns:a16="http://schemas.microsoft.com/office/drawing/2014/main" id="{2C110EC2-12DD-273C-58B4-89BCBAE1C1DA}"/>
              </a:ext>
            </a:extLst>
          </p:cNvPr>
          <p:cNvSpPr>
            <a:spLocks noGrp="1"/>
          </p:cNvSpPr>
          <p:nvPr>
            <p:ph type="pic" sz="quarter" idx="18"/>
          </p:nvPr>
        </p:nvSpPr>
        <p:spPr>
          <a:xfrm>
            <a:off x="6275388" y="1376363"/>
            <a:ext cx="2866157" cy="2125661"/>
          </a:xfrm>
          <a:prstGeom prst="rect">
            <a:avLst/>
          </a:prstGeom>
          <a:solidFill>
            <a:schemeClr val="bg1">
              <a:lumMod val="95000"/>
            </a:schemeClr>
          </a:solidFill>
        </p:spPr>
        <p:txBody>
          <a:bodyPr/>
          <a:lstStyle/>
          <a:p>
            <a:endParaRPr lang="pl-PL"/>
          </a:p>
        </p:txBody>
      </p:sp>
      <p:sp>
        <p:nvSpPr>
          <p:cNvPr id="6" name="Symbol zastępczy obrazu 8">
            <a:extLst>
              <a:ext uri="{FF2B5EF4-FFF2-40B4-BE49-F238E27FC236}">
                <a16:creationId xmlns:a16="http://schemas.microsoft.com/office/drawing/2014/main" id="{592E80DC-9BA3-FE60-E100-6C196B591711}"/>
              </a:ext>
            </a:extLst>
          </p:cNvPr>
          <p:cNvSpPr>
            <a:spLocks noGrp="1"/>
          </p:cNvSpPr>
          <p:nvPr>
            <p:ph type="pic" sz="quarter" idx="19"/>
          </p:nvPr>
        </p:nvSpPr>
        <p:spPr>
          <a:xfrm>
            <a:off x="9325843" y="1376363"/>
            <a:ext cx="2866157" cy="2125661"/>
          </a:xfrm>
          <a:prstGeom prst="rect">
            <a:avLst/>
          </a:prstGeom>
          <a:solidFill>
            <a:schemeClr val="bg1">
              <a:lumMod val="95000"/>
            </a:schemeClr>
          </a:solidFill>
        </p:spPr>
        <p:txBody>
          <a:bodyPr/>
          <a:lstStyle/>
          <a:p>
            <a:endParaRPr lang="pl-PL"/>
          </a:p>
        </p:txBody>
      </p:sp>
      <p:sp>
        <p:nvSpPr>
          <p:cNvPr id="8" name="Symbol zastępczy tekstu 44">
            <a:extLst>
              <a:ext uri="{FF2B5EF4-FFF2-40B4-BE49-F238E27FC236}">
                <a16:creationId xmlns:a16="http://schemas.microsoft.com/office/drawing/2014/main" id="{3EEA1F81-6063-6AC7-711E-337F2CF1E5EF}"/>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579235310"/>
      </p:ext>
    </p:extLst>
  </p:cSld>
  <p:clrMapOvr>
    <a:masterClrMapping/>
  </p:clrMapOvr>
  <p:transition spd="slow">
    <p:push dir="u"/>
  </p:transition>
  <p:extLst>
    <p:ext uri="{DCECCB84-F9BA-43D5-87BE-67443E8EF086}">
      <p15:sldGuideLst xmlns:p15="http://schemas.microsoft.com/office/powerpoint/2012/main">
        <p15:guide id="1" orient="horz" pos="2341" userDrawn="1">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727">
          <p15:clr>
            <a:srgbClr val="FBAE40"/>
          </p15:clr>
        </p15:guide>
        <p15:guide id="9" pos="3953">
          <p15:clr>
            <a:srgbClr val="FBAE40"/>
          </p15:clr>
        </p15:guide>
        <p15:guide id="10" orient="horz" pos="210" userDrawn="1">
          <p15:clr>
            <a:srgbClr val="FBAE40"/>
          </p15:clr>
        </p15:guide>
        <p15:guide id="11" orient="horz" pos="867" userDrawn="1">
          <p15:clr>
            <a:srgbClr val="FBAE40"/>
          </p15:clr>
        </p15:guide>
        <p15:guide id="12" orient="horz" pos="2205"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kst + foto lew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Symbol zastępczy zawartości 38">
            <a:extLst>
              <a:ext uri="{FF2B5EF4-FFF2-40B4-BE49-F238E27FC236}">
                <a16:creationId xmlns:a16="http://schemas.microsoft.com/office/drawing/2014/main" id="{BFFB4058-0C2F-8343-B6E5-709BA055A5BE}"/>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12" name="Symbol zastępczy zawartości 11">
            <a:extLst>
              <a:ext uri="{FF2B5EF4-FFF2-40B4-BE49-F238E27FC236}">
                <a16:creationId xmlns:a16="http://schemas.microsoft.com/office/drawing/2014/main" id="{05F4D95A-C1F8-AE43-ADE6-C235B3672E03}"/>
              </a:ext>
            </a:extLst>
          </p:cNvPr>
          <p:cNvSpPr>
            <a:spLocks noGrp="1"/>
          </p:cNvSpPr>
          <p:nvPr>
            <p:ph sz="quarter" idx="11" hasCustomPrompt="1"/>
          </p:nvPr>
        </p:nvSpPr>
        <p:spPr>
          <a:xfrm>
            <a:off x="6275388" y="1376362"/>
            <a:ext cx="4897438" cy="4465637"/>
          </a:xfrm>
          <a:prstGeom prst="rect">
            <a:avLst/>
          </a:prstGeom>
        </p:spPr>
        <p:txBody>
          <a:bodyPr lIns="0" anchor="ctr"/>
          <a:lstStyle>
            <a:lvl1pPr marL="285750" indent="-285750" algn="l">
              <a:lnSpc>
                <a:spcPct val="100000"/>
              </a:lnSpc>
              <a:spcBef>
                <a:spcPts val="0"/>
              </a:spcBef>
              <a:buClr>
                <a:srgbClr val="79003C"/>
              </a:buClr>
              <a:buFont typeface="Wingdings" pitchFamily="2" charset="2"/>
              <a:buChar char="§"/>
              <a:defRPr sz="1300"/>
            </a:lvl1pPr>
            <a:lvl2pPr marL="685800" indent="-228600">
              <a:lnSpc>
                <a:spcPct val="100000"/>
              </a:lnSpc>
              <a:buClr>
                <a:schemeClr val="accent2"/>
              </a:buClr>
              <a:buFont typeface="Wingdings" pitchFamily="2" charset="2"/>
              <a:buChar char="§"/>
              <a:defRPr lang="pl-PL" sz="1300" kern="1200" dirty="0" smtClean="0">
                <a:solidFill>
                  <a:schemeClr val="tx1"/>
                </a:solidFill>
                <a:latin typeface="+mn-lt"/>
                <a:ea typeface="+mn-ea"/>
                <a:cs typeface="+mn-cs"/>
              </a:defRPr>
            </a:lvl2pPr>
            <a:lvl3pPr marL="1143000" indent="-228600">
              <a:lnSpc>
                <a:spcPct val="100000"/>
              </a:lnSpc>
              <a:buClr>
                <a:schemeClr val="accent2"/>
              </a:buClr>
              <a:buFont typeface="Wingdings" pitchFamily="2" charset="2"/>
              <a:buChar char="§"/>
              <a:defRPr sz="1300"/>
            </a:lvl3pPr>
            <a:lvl4pPr marL="1600200" indent="-228600">
              <a:lnSpc>
                <a:spcPct val="100000"/>
              </a:lnSpc>
              <a:buClr>
                <a:schemeClr val="accent2"/>
              </a:buClr>
              <a:buFont typeface="Wingdings" pitchFamily="2" charset="2"/>
              <a:buChar char="§"/>
              <a:defRPr sz="1300"/>
            </a:lvl4pPr>
            <a:lvl5pPr marL="2057400" indent="-228600">
              <a:lnSpc>
                <a:spcPct val="100000"/>
              </a:lnSpc>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a:p>
            <a:endParaRPr lang="pl-PL"/>
          </a:p>
        </p:txBody>
      </p:sp>
      <p:sp>
        <p:nvSpPr>
          <p:cNvPr id="9" name="Symbol zastępczy obrazu 8">
            <a:extLst>
              <a:ext uri="{FF2B5EF4-FFF2-40B4-BE49-F238E27FC236}">
                <a16:creationId xmlns:a16="http://schemas.microsoft.com/office/drawing/2014/main" id="{8B00A06E-4F2A-2645-83A0-559CA11F5512}"/>
              </a:ext>
            </a:extLst>
          </p:cNvPr>
          <p:cNvSpPr>
            <a:spLocks noGrp="1"/>
          </p:cNvSpPr>
          <p:nvPr>
            <p:ph type="pic" sz="quarter" idx="12"/>
          </p:nvPr>
        </p:nvSpPr>
        <p:spPr>
          <a:xfrm>
            <a:off x="-1" y="1376362"/>
            <a:ext cx="5916613" cy="4465637"/>
          </a:xfrm>
          <a:prstGeom prst="rect">
            <a:avLst/>
          </a:prstGeom>
          <a:solidFill>
            <a:schemeClr val="bg1">
              <a:lumMod val="95000"/>
            </a:schemeClr>
          </a:solidFill>
        </p:spPr>
        <p:txBody>
          <a:bodyPr/>
          <a:lstStyle/>
          <a:p>
            <a:endParaRPr lang="pl-PL"/>
          </a:p>
        </p:txBody>
      </p:sp>
      <p:sp>
        <p:nvSpPr>
          <p:cNvPr id="5" name="Symbol zastępczy numeru slajdu 1">
            <a:extLst>
              <a:ext uri="{FF2B5EF4-FFF2-40B4-BE49-F238E27FC236}">
                <a16:creationId xmlns:a16="http://schemas.microsoft.com/office/drawing/2014/main" id="{78668EAF-98A0-3A1C-2B97-9610C77DA6BA}"/>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2" name="Symbol zastępczy tekstu 44">
            <a:extLst>
              <a:ext uri="{FF2B5EF4-FFF2-40B4-BE49-F238E27FC236}">
                <a16:creationId xmlns:a16="http://schemas.microsoft.com/office/drawing/2014/main" id="{B406B551-1056-0FB6-DA98-B6F8660CDAB1}"/>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3319649507"/>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727">
          <p15:clr>
            <a:srgbClr val="FBAE40"/>
          </p15:clr>
        </p15:guide>
        <p15:guide id="9" pos="3953">
          <p15:clr>
            <a:srgbClr val="FBAE40"/>
          </p15:clr>
        </p15:guide>
        <p15:guide id="10" orient="horz" pos="867" userDrawn="1">
          <p15:clr>
            <a:srgbClr val="FBAE40"/>
          </p15:clr>
        </p15:guide>
        <p15:guide id="11" orient="horz" pos="21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kst + 2x foto lew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Symbol zastępczy numeru slajdu 1">
            <a:extLst>
              <a:ext uri="{FF2B5EF4-FFF2-40B4-BE49-F238E27FC236}">
                <a16:creationId xmlns:a16="http://schemas.microsoft.com/office/drawing/2014/main" id="{881AB2BB-C8E9-8864-D723-C47BB09F0A77}"/>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2" name="Symbol zastępczy zawartości 38">
            <a:extLst>
              <a:ext uri="{FF2B5EF4-FFF2-40B4-BE49-F238E27FC236}">
                <a16:creationId xmlns:a16="http://schemas.microsoft.com/office/drawing/2014/main" id="{41064ED3-A6DC-0916-A388-01854CA4EB95}"/>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3" name="Symbol zastępczy obrazu 8">
            <a:extLst>
              <a:ext uri="{FF2B5EF4-FFF2-40B4-BE49-F238E27FC236}">
                <a16:creationId xmlns:a16="http://schemas.microsoft.com/office/drawing/2014/main" id="{69A20D28-372A-430F-A47F-0B70653D1C5B}"/>
              </a:ext>
            </a:extLst>
          </p:cNvPr>
          <p:cNvSpPr>
            <a:spLocks noGrp="1"/>
          </p:cNvSpPr>
          <p:nvPr>
            <p:ph type="pic" sz="quarter" idx="17"/>
          </p:nvPr>
        </p:nvSpPr>
        <p:spPr>
          <a:xfrm>
            <a:off x="1" y="1376363"/>
            <a:ext cx="5916612" cy="2125661"/>
          </a:xfrm>
          <a:prstGeom prst="rect">
            <a:avLst/>
          </a:prstGeom>
          <a:solidFill>
            <a:schemeClr val="bg1">
              <a:lumMod val="95000"/>
            </a:schemeClr>
          </a:solidFill>
        </p:spPr>
        <p:txBody>
          <a:bodyPr/>
          <a:lstStyle/>
          <a:p>
            <a:endParaRPr lang="pl-PL"/>
          </a:p>
        </p:txBody>
      </p:sp>
      <p:sp>
        <p:nvSpPr>
          <p:cNvPr id="4" name="Symbol zastępczy obrazu 8">
            <a:extLst>
              <a:ext uri="{FF2B5EF4-FFF2-40B4-BE49-F238E27FC236}">
                <a16:creationId xmlns:a16="http://schemas.microsoft.com/office/drawing/2014/main" id="{D42B58C3-A6D2-390E-38B6-2024EEB9F821}"/>
              </a:ext>
            </a:extLst>
          </p:cNvPr>
          <p:cNvSpPr>
            <a:spLocks noGrp="1"/>
          </p:cNvSpPr>
          <p:nvPr>
            <p:ph type="pic" sz="quarter" idx="18"/>
          </p:nvPr>
        </p:nvSpPr>
        <p:spPr>
          <a:xfrm>
            <a:off x="1" y="3716338"/>
            <a:ext cx="5916612" cy="2125661"/>
          </a:xfrm>
          <a:prstGeom prst="rect">
            <a:avLst/>
          </a:prstGeom>
          <a:solidFill>
            <a:schemeClr val="bg1">
              <a:lumMod val="95000"/>
            </a:schemeClr>
          </a:solidFill>
        </p:spPr>
        <p:txBody>
          <a:bodyPr/>
          <a:lstStyle/>
          <a:p>
            <a:endParaRPr lang="pl-PL"/>
          </a:p>
        </p:txBody>
      </p:sp>
      <p:sp>
        <p:nvSpPr>
          <p:cNvPr id="8" name="Symbol zastępczy zawartości 11">
            <a:extLst>
              <a:ext uri="{FF2B5EF4-FFF2-40B4-BE49-F238E27FC236}">
                <a16:creationId xmlns:a16="http://schemas.microsoft.com/office/drawing/2014/main" id="{7ED570B2-4AED-E648-2A18-931D076450C5}"/>
              </a:ext>
            </a:extLst>
          </p:cNvPr>
          <p:cNvSpPr>
            <a:spLocks noGrp="1"/>
          </p:cNvSpPr>
          <p:nvPr>
            <p:ph sz="quarter" idx="11" hasCustomPrompt="1"/>
          </p:nvPr>
        </p:nvSpPr>
        <p:spPr>
          <a:xfrm>
            <a:off x="6275388" y="1376362"/>
            <a:ext cx="4897438" cy="4465637"/>
          </a:xfrm>
          <a:prstGeom prst="rect">
            <a:avLst/>
          </a:prstGeom>
        </p:spPr>
        <p:txBody>
          <a:bodyPr lIns="0" anchor="ctr"/>
          <a:lstStyle>
            <a:lvl1pPr marL="285750" indent="-285750" algn="l">
              <a:lnSpc>
                <a:spcPct val="100000"/>
              </a:lnSpc>
              <a:spcBef>
                <a:spcPts val="0"/>
              </a:spcBef>
              <a:buClr>
                <a:srgbClr val="79003C"/>
              </a:buClr>
              <a:buFont typeface="Wingdings" pitchFamily="2" charset="2"/>
              <a:buChar char="§"/>
              <a:defRPr sz="1300"/>
            </a:lvl1pPr>
            <a:lvl2pPr marL="685800" indent="-228600">
              <a:lnSpc>
                <a:spcPct val="100000"/>
              </a:lnSpc>
              <a:buClr>
                <a:schemeClr val="accent2"/>
              </a:buClr>
              <a:buFont typeface="Wingdings" pitchFamily="2" charset="2"/>
              <a:buChar char="§"/>
              <a:defRPr lang="pl-PL" sz="1300" kern="1200" dirty="0" smtClean="0">
                <a:solidFill>
                  <a:schemeClr val="tx1"/>
                </a:solidFill>
                <a:latin typeface="+mn-lt"/>
                <a:ea typeface="+mn-ea"/>
                <a:cs typeface="+mn-cs"/>
              </a:defRPr>
            </a:lvl2pPr>
            <a:lvl3pPr marL="1143000" indent="-228600">
              <a:lnSpc>
                <a:spcPct val="100000"/>
              </a:lnSpc>
              <a:buClr>
                <a:schemeClr val="accent2"/>
              </a:buClr>
              <a:buFont typeface="Wingdings" pitchFamily="2" charset="2"/>
              <a:buChar char="§"/>
              <a:defRPr sz="1300"/>
            </a:lvl3pPr>
            <a:lvl4pPr marL="1600200" indent="-228600">
              <a:lnSpc>
                <a:spcPct val="100000"/>
              </a:lnSpc>
              <a:buClr>
                <a:schemeClr val="accent2"/>
              </a:buClr>
              <a:buFont typeface="Wingdings" pitchFamily="2" charset="2"/>
              <a:buChar char="§"/>
              <a:defRPr sz="1300"/>
            </a:lvl4pPr>
            <a:lvl5pPr marL="2057400" indent="-228600">
              <a:lnSpc>
                <a:spcPct val="100000"/>
              </a:lnSpc>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a:p>
            <a:endParaRPr lang="pl-PL"/>
          </a:p>
        </p:txBody>
      </p:sp>
      <p:sp>
        <p:nvSpPr>
          <p:cNvPr id="7" name="Symbol zastępczy tekstu 44">
            <a:extLst>
              <a:ext uri="{FF2B5EF4-FFF2-40B4-BE49-F238E27FC236}">
                <a16:creationId xmlns:a16="http://schemas.microsoft.com/office/drawing/2014/main" id="{1EDBE755-1ED1-8BA3-4F53-7B3E29D696B0}"/>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582512551"/>
      </p:ext>
    </p:extLst>
  </p:cSld>
  <p:clrMapOvr>
    <a:masterClrMapping/>
  </p:clrMapOvr>
  <p:transition spd="slow">
    <p:push dir="u"/>
  </p:transition>
  <p:extLst>
    <p:ext uri="{DCECCB84-F9BA-43D5-87BE-67443E8EF086}">
      <p15:sldGuideLst xmlns:p15="http://schemas.microsoft.com/office/powerpoint/2012/main">
        <p15:guide id="1" orient="horz" pos="2205" userDrawn="1">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727">
          <p15:clr>
            <a:srgbClr val="FBAE40"/>
          </p15:clr>
        </p15:guide>
        <p15:guide id="9" pos="3953">
          <p15:clr>
            <a:srgbClr val="FBAE40"/>
          </p15:clr>
        </p15:guide>
        <p15:guide id="10" orient="horz" pos="867" userDrawn="1">
          <p15:clr>
            <a:srgbClr val="FBAE40"/>
          </p15:clr>
        </p15:guide>
        <p15:guide id="11" orient="horz" pos="2341"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kst + 3x foto lew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ymbol zastępczy zawartości 38">
            <a:extLst>
              <a:ext uri="{FF2B5EF4-FFF2-40B4-BE49-F238E27FC236}">
                <a16:creationId xmlns:a16="http://schemas.microsoft.com/office/drawing/2014/main" id="{993C3761-F54F-00E1-A778-A2172E2713FC}"/>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4" name="Symbol zastępczy numeru slajdu 1">
            <a:extLst>
              <a:ext uri="{FF2B5EF4-FFF2-40B4-BE49-F238E27FC236}">
                <a16:creationId xmlns:a16="http://schemas.microsoft.com/office/drawing/2014/main" id="{BDB4C54A-45F5-01CC-89FF-FD9CAD03D511}"/>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6" name="Symbol zastępczy obrazu 8">
            <a:extLst>
              <a:ext uri="{FF2B5EF4-FFF2-40B4-BE49-F238E27FC236}">
                <a16:creationId xmlns:a16="http://schemas.microsoft.com/office/drawing/2014/main" id="{704FAC17-828C-9447-2418-00E9FC0118ED}"/>
              </a:ext>
            </a:extLst>
          </p:cNvPr>
          <p:cNvSpPr>
            <a:spLocks noGrp="1"/>
          </p:cNvSpPr>
          <p:nvPr>
            <p:ph type="pic" sz="quarter" idx="12"/>
          </p:nvPr>
        </p:nvSpPr>
        <p:spPr>
          <a:xfrm>
            <a:off x="0" y="1376363"/>
            <a:ext cx="5916612" cy="2124075"/>
          </a:xfrm>
          <a:prstGeom prst="rect">
            <a:avLst/>
          </a:prstGeom>
          <a:solidFill>
            <a:schemeClr val="bg1">
              <a:lumMod val="95000"/>
            </a:schemeClr>
          </a:solidFill>
        </p:spPr>
        <p:txBody>
          <a:bodyPr/>
          <a:lstStyle/>
          <a:p>
            <a:endParaRPr lang="pl-PL"/>
          </a:p>
        </p:txBody>
      </p:sp>
      <p:sp>
        <p:nvSpPr>
          <p:cNvPr id="8" name="Symbol zastępczy obrazu 8">
            <a:extLst>
              <a:ext uri="{FF2B5EF4-FFF2-40B4-BE49-F238E27FC236}">
                <a16:creationId xmlns:a16="http://schemas.microsoft.com/office/drawing/2014/main" id="{85C13CC3-BC31-49FB-D6A9-85196DB2F732}"/>
              </a:ext>
            </a:extLst>
          </p:cNvPr>
          <p:cNvSpPr>
            <a:spLocks noGrp="1"/>
          </p:cNvSpPr>
          <p:nvPr>
            <p:ph type="pic" sz="quarter" idx="16"/>
          </p:nvPr>
        </p:nvSpPr>
        <p:spPr>
          <a:xfrm>
            <a:off x="0" y="3716338"/>
            <a:ext cx="2866157" cy="2125661"/>
          </a:xfrm>
          <a:prstGeom prst="rect">
            <a:avLst/>
          </a:prstGeom>
          <a:solidFill>
            <a:schemeClr val="bg1">
              <a:lumMod val="95000"/>
            </a:schemeClr>
          </a:solidFill>
        </p:spPr>
        <p:txBody>
          <a:bodyPr/>
          <a:lstStyle/>
          <a:p>
            <a:endParaRPr lang="pl-PL"/>
          </a:p>
        </p:txBody>
      </p:sp>
      <p:sp>
        <p:nvSpPr>
          <p:cNvPr id="13" name="Symbol zastępczy obrazu 8">
            <a:extLst>
              <a:ext uri="{FF2B5EF4-FFF2-40B4-BE49-F238E27FC236}">
                <a16:creationId xmlns:a16="http://schemas.microsoft.com/office/drawing/2014/main" id="{F48E9DD9-AF9D-2B22-B98B-2E26272B7232}"/>
              </a:ext>
            </a:extLst>
          </p:cNvPr>
          <p:cNvSpPr>
            <a:spLocks noGrp="1"/>
          </p:cNvSpPr>
          <p:nvPr>
            <p:ph type="pic" sz="quarter" idx="17"/>
          </p:nvPr>
        </p:nvSpPr>
        <p:spPr>
          <a:xfrm>
            <a:off x="3050455" y="3716338"/>
            <a:ext cx="2866157" cy="2125661"/>
          </a:xfrm>
          <a:prstGeom prst="rect">
            <a:avLst/>
          </a:prstGeom>
          <a:solidFill>
            <a:schemeClr val="bg1">
              <a:lumMod val="95000"/>
            </a:schemeClr>
          </a:solidFill>
        </p:spPr>
        <p:txBody>
          <a:bodyPr/>
          <a:lstStyle/>
          <a:p>
            <a:endParaRPr lang="pl-PL"/>
          </a:p>
        </p:txBody>
      </p:sp>
      <p:sp>
        <p:nvSpPr>
          <p:cNvPr id="15" name="Symbol zastępczy zawartości 11">
            <a:extLst>
              <a:ext uri="{FF2B5EF4-FFF2-40B4-BE49-F238E27FC236}">
                <a16:creationId xmlns:a16="http://schemas.microsoft.com/office/drawing/2014/main" id="{D5036B89-2AFA-9D27-26B5-8023FE521BDB}"/>
              </a:ext>
            </a:extLst>
          </p:cNvPr>
          <p:cNvSpPr>
            <a:spLocks noGrp="1"/>
          </p:cNvSpPr>
          <p:nvPr>
            <p:ph sz="quarter" idx="11" hasCustomPrompt="1"/>
          </p:nvPr>
        </p:nvSpPr>
        <p:spPr>
          <a:xfrm>
            <a:off x="6275388" y="1376362"/>
            <a:ext cx="4897438" cy="4465637"/>
          </a:xfrm>
          <a:prstGeom prst="rect">
            <a:avLst/>
          </a:prstGeom>
        </p:spPr>
        <p:txBody>
          <a:bodyPr lIns="0" anchor="ctr"/>
          <a:lstStyle>
            <a:lvl1pPr marL="285750" indent="-285750" algn="l">
              <a:lnSpc>
                <a:spcPct val="100000"/>
              </a:lnSpc>
              <a:spcBef>
                <a:spcPts val="0"/>
              </a:spcBef>
              <a:buClr>
                <a:srgbClr val="79003C"/>
              </a:buClr>
              <a:buFont typeface="Wingdings" pitchFamily="2" charset="2"/>
              <a:buChar char="§"/>
              <a:defRPr sz="1300"/>
            </a:lvl1pPr>
            <a:lvl2pPr marL="685800" indent="-228600">
              <a:lnSpc>
                <a:spcPct val="100000"/>
              </a:lnSpc>
              <a:buClr>
                <a:schemeClr val="accent2"/>
              </a:buClr>
              <a:buFont typeface="Wingdings" pitchFamily="2" charset="2"/>
              <a:buChar char="§"/>
              <a:defRPr lang="pl-PL" sz="1300" kern="1200" dirty="0" smtClean="0">
                <a:solidFill>
                  <a:schemeClr val="tx1"/>
                </a:solidFill>
                <a:latin typeface="+mn-lt"/>
                <a:ea typeface="+mn-ea"/>
                <a:cs typeface="+mn-cs"/>
              </a:defRPr>
            </a:lvl2pPr>
            <a:lvl3pPr marL="1143000" indent="-228600">
              <a:lnSpc>
                <a:spcPct val="100000"/>
              </a:lnSpc>
              <a:buClr>
                <a:schemeClr val="accent2"/>
              </a:buClr>
              <a:buFont typeface="Wingdings" pitchFamily="2" charset="2"/>
              <a:buChar char="§"/>
              <a:defRPr sz="1300"/>
            </a:lvl3pPr>
            <a:lvl4pPr marL="1600200" indent="-228600">
              <a:lnSpc>
                <a:spcPct val="100000"/>
              </a:lnSpc>
              <a:buClr>
                <a:schemeClr val="accent2"/>
              </a:buClr>
              <a:buFont typeface="Wingdings" pitchFamily="2" charset="2"/>
              <a:buChar char="§"/>
              <a:defRPr sz="1300"/>
            </a:lvl4pPr>
            <a:lvl5pPr marL="2057400" indent="-228600">
              <a:lnSpc>
                <a:spcPct val="100000"/>
              </a:lnSpc>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a:p>
            <a:endParaRPr lang="pl-PL"/>
          </a:p>
        </p:txBody>
      </p:sp>
      <p:sp>
        <p:nvSpPr>
          <p:cNvPr id="5" name="Symbol zastępczy tekstu 44">
            <a:extLst>
              <a:ext uri="{FF2B5EF4-FFF2-40B4-BE49-F238E27FC236}">
                <a16:creationId xmlns:a16="http://schemas.microsoft.com/office/drawing/2014/main" id="{191E5A98-8165-15D2-C7C2-C386EFC2CA9B}"/>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676912269"/>
      </p:ext>
    </p:extLst>
  </p:cSld>
  <p:clrMapOvr>
    <a:masterClrMapping/>
  </p:clrMapOvr>
  <p:transition spd="slow">
    <p:push dir="u"/>
  </p:transition>
  <p:extLst>
    <p:ext uri="{DCECCB84-F9BA-43D5-87BE-67443E8EF086}">
      <p15:sldGuideLst xmlns:p15="http://schemas.microsoft.com/office/powerpoint/2012/main">
        <p15:guide id="1" orient="horz" pos="2205" userDrawn="1">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727">
          <p15:clr>
            <a:srgbClr val="FBAE40"/>
          </p15:clr>
        </p15:guide>
        <p15:guide id="9" pos="3953">
          <p15:clr>
            <a:srgbClr val="FBAE40"/>
          </p15:clr>
        </p15:guide>
        <p15:guide id="10" orient="horz" pos="867" userDrawn="1">
          <p15:clr>
            <a:srgbClr val="FBAE40"/>
          </p15:clr>
        </p15:guide>
        <p15:guide id="11" orient="horz" pos="210" userDrawn="1">
          <p15:clr>
            <a:srgbClr val="FBAE40"/>
          </p15:clr>
        </p15:guide>
        <p15:guide id="12" orient="horz" pos="2341"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kst + 4x foto lew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ymbol zastępczy zawartości 38">
            <a:extLst>
              <a:ext uri="{FF2B5EF4-FFF2-40B4-BE49-F238E27FC236}">
                <a16:creationId xmlns:a16="http://schemas.microsoft.com/office/drawing/2014/main" id="{44B3F909-D138-E90E-9C0B-DEDFAFAA87C8}"/>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4" name="Symbol zastępczy numeru slajdu 1">
            <a:extLst>
              <a:ext uri="{FF2B5EF4-FFF2-40B4-BE49-F238E27FC236}">
                <a16:creationId xmlns:a16="http://schemas.microsoft.com/office/drawing/2014/main" id="{4979E32C-B4D5-2792-A4CA-F986BFB55BF4}"/>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6" name="Symbol zastępczy obrazu 8">
            <a:extLst>
              <a:ext uri="{FF2B5EF4-FFF2-40B4-BE49-F238E27FC236}">
                <a16:creationId xmlns:a16="http://schemas.microsoft.com/office/drawing/2014/main" id="{80615FBE-B622-9ADE-E0BA-B0A23C6BF008}"/>
              </a:ext>
            </a:extLst>
          </p:cNvPr>
          <p:cNvSpPr>
            <a:spLocks noGrp="1"/>
          </p:cNvSpPr>
          <p:nvPr>
            <p:ph type="pic" sz="quarter" idx="16"/>
          </p:nvPr>
        </p:nvSpPr>
        <p:spPr>
          <a:xfrm>
            <a:off x="0" y="3716338"/>
            <a:ext cx="2866157" cy="2125661"/>
          </a:xfrm>
          <a:prstGeom prst="rect">
            <a:avLst/>
          </a:prstGeom>
          <a:solidFill>
            <a:schemeClr val="bg1">
              <a:lumMod val="95000"/>
            </a:schemeClr>
          </a:solidFill>
        </p:spPr>
        <p:txBody>
          <a:bodyPr/>
          <a:lstStyle/>
          <a:p>
            <a:endParaRPr lang="pl-PL"/>
          </a:p>
        </p:txBody>
      </p:sp>
      <p:sp>
        <p:nvSpPr>
          <p:cNvPr id="8" name="Symbol zastępczy obrazu 8">
            <a:extLst>
              <a:ext uri="{FF2B5EF4-FFF2-40B4-BE49-F238E27FC236}">
                <a16:creationId xmlns:a16="http://schemas.microsoft.com/office/drawing/2014/main" id="{D50E2A8C-5AA8-3724-C5C3-998E67DBE9D8}"/>
              </a:ext>
            </a:extLst>
          </p:cNvPr>
          <p:cNvSpPr>
            <a:spLocks noGrp="1"/>
          </p:cNvSpPr>
          <p:nvPr>
            <p:ph type="pic" sz="quarter" idx="17"/>
          </p:nvPr>
        </p:nvSpPr>
        <p:spPr>
          <a:xfrm>
            <a:off x="3050455" y="3716338"/>
            <a:ext cx="2866157" cy="2125661"/>
          </a:xfrm>
          <a:prstGeom prst="rect">
            <a:avLst/>
          </a:prstGeom>
          <a:solidFill>
            <a:schemeClr val="bg1">
              <a:lumMod val="95000"/>
            </a:schemeClr>
          </a:solidFill>
        </p:spPr>
        <p:txBody>
          <a:bodyPr/>
          <a:lstStyle/>
          <a:p>
            <a:endParaRPr lang="pl-PL"/>
          </a:p>
        </p:txBody>
      </p:sp>
      <p:sp>
        <p:nvSpPr>
          <p:cNvPr id="9" name="Symbol zastępczy obrazu 8">
            <a:extLst>
              <a:ext uri="{FF2B5EF4-FFF2-40B4-BE49-F238E27FC236}">
                <a16:creationId xmlns:a16="http://schemas.microsoft.com/office/drawing/2014/main" id="{574D50E6-80AD-0120-D02E-8FBEA683FAD0}"/>
              </a:ext>
            </a:extLst>
          </p:cNvPr>
          <p:cNvSpPr>
            <a:spLocks noGrp="1"/>
          </p:cNvSpPr>
          <p:nvPr>
            <p:ph type="pic" sz="quarter" idx="18"/>
          </p:nvPr>
        </p:nvSpPr>
        <p:spPr>
          <a:xfrm>
            <a:off x="0" y="1376363"/>
            <a:ext cx="2866157" cy="2125661"/>
          </a:xfrm>
          <a:prstGeom prst="rect">
            <a:avLst/>
          </a:prstGeom>
          <a:solidFill>
            <a:schemeClr val="bg1">
              <a:lumMod val="95000"/>
            </a:schemeClr>
          </a:solidFill>
        </p:spPr>
        <p:txBody>
          <a:bodyPr/>
          <a:lstStyle/>
          <a:p>
            <a:endParaRPr lang="pl-PL"/>
          </a:p>
        </p:txBody>
      </p:sp>
      <p:sp>
        <p:nvSpPr>
          <p:cNvPr id="16" name="Symbol zastępczy obrazu 8">
            <a:extLst>
              <a:ext uri="{FF2B5EF4-FFF2-40B4-BE49-F238E27FC236}">
                <a16:creationId xmlns:a16="http://schemas.microsoft.com/office/drawing/2014/main" id="{554B28D9-C428-77A7-1E83-C4C848B81573}"/>
              </a:ext>
            </a:extLst>
          </p:cNvPr>
          <p:cNvSpPr>
            <a:spLocks noGrp="1"/>
          </p:cNvSpPr>
          <p:nvPr>
            <p:ph type="pic" sz="quarter" idx="19"/>
          </p:nvPr>
        </p:nvSpPr>
        <p:spPr>
          <a:xfrm>
            <a:off x="3050455" y="1376363"/>
            <a:ext cx="2866157" cy="2125661"/>
          </a:xfrm>
          <a:prstGeom prst="rect">
            <a:avLst/>
          </a:prstGeom>
          <a:solidFill>
            <a:schemeClr val="bg1">
              <a:lumMod val="95000"/>
            </a:schemeClr>
          </a:solidFill>
        </p:spPr>
        <p:txBody>
          <a:bodyPr/>
          <a:lstStyle/>
          <a:p>
            <a:endParaRPr lang="pl-PL"/>
          </a:p>
        </p:txBody>
      </p:sp>
      <p:sp>
        <p:nvSpPr>
          <p:cNvPr id="17" name="Symbol zastępczy zawartości 11">
            <a:extLst>
              <a:ext uri="{FF2B5EF4-FFF2-40B4-BE49-F238E27FC236}">
                <a16:creationId xmlns:a16="http://schemas.microsoft.com/office/drawing/2014/main" id="{F4324F20-8075-8295-E559-378AB750401C}"/>
              </a:ext>
            </a:extLst>
          </p:cNvPr>
          <p:cNvSpPr>
            <a:spLocks noGrp="1"/>
          </p:cNvSpPr>
          <p:nvPr>
            <p:ph sz="quarter" idx="11" hasCustomPrompt="1"/>
          </p:nvPr>
        </p:nvSpPr>
        <p:spPr>
          <a:xfrm>
            <a:off x="6275388" y="1376362"/>
            <a:ext cx="4897438" cy="4465637"/>
          </a:xfrm>
          <a:prstGeom prst="rect">
            <a:avLst/>
          </a:prstGeom>
        </p:spPr>
        <p:txBody>
          <a:bodyPr lIns="0" anchor="ctr"/>
          <a:lstStyle>
            <a:lvl1pPr marL="285750" indent="-285750" algn="l">
              <a:lnSpc>
                <a:spcPct val="100000"/>
              </a:lnSpc>
              <a:spcBef>
                <a:spcPts val="0"/>
              </a:spcBef>
              <a:buClr>
                <a:srgbClr val="79003C"/>
              </a:buClr>
              <a:buFont typeface="Wingdings" pitchFamily="2" charset="2"/>
              <a:buChar char="§"/>
              <a:defRPr sz="1300"/>
            </a:lvl1pPr>
            <a:lvl2pPr marL="685800" indent="-228600">
              <a:lnSpc>
                <a:spcPct val="100000"/>
              </a:lnSpc>
              <a:buClr>
                <a:schemeClr val="accent2"/>
              </a:buClr>
              <a:buFont typeface="Wingdings" pitchFamily="2" charset="2"/>
              <a:buChar char="§"/>
              <a:defRPr lang="pl-PL" sz="1300" kern="1200" dirty="0" smtClean="0">
                <a:solidFill>
                  <a:schemeClr val="tx1"/>
                </a:solidFill>
                <a:latin typeface="+mn-lt"/>
                <a:ea typeface="+mn-ea"/>
                <a:cs typeface="+mn-cs"/>
              </a:defRPr>
            </a:lvl2pPr>
            <a:lvl3pPr marL="1143000" indent="-228600">
              <a:lnSpc>
                <a:spcPct val="100000"/>
              </a:lnSpc>
              <a:buClr>
                <a:schemeClr val="accent2"/>
              </a:buClr>
              <a:buFont typeface="Wingdings" pitchFamily="2" charset="2"/>
              <a:buChar char="§"/>
              <a:defRPr sz="1300"/>
            </a:lvl3pPr>
            <a:lvl4pPr marL="1600200" indent="-228600">
              <a:lnSpc>
                <a:spcPct val="100000"/>
              </a:lnSpc>
              <a:buClr>
                <a:schemeClr val="accent2"/>
              </a:buClr>
              <a:buFont typeface="Wingdings" pitchFamily="2" charset="2"/>
              <a:buChar char="§"/>
              <a:defRPr sz="1300"/>
            </a:lvl4pPr>
            <a:lvl5pPr marL="2057400" indent="-228600">
              <a:lnSpc>
                <a:spcPct val="100000"/>
              </a:lnSpc>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a:p>
            <a:endParaRPr lang="pl-PL"/>
          </a:p>
        </p:txBody>
      </p:sp>
      <p:sp>
        <p:nvSpPr>
          <p:cNvPr id="7" name="Symbol zastępczy tekstu 44">
            <a:extLst>
              <a:ext uri="{FF2B5EF4-FFF2-40B4-BE49-F238E27FC236}">
                <a16:creationId xmlns:a16="http://schemas.microsoft.com/office/drawing/2014/main" id="{9DE7259C-13E8-C85A-5D0A-7AA7D8DC6E55}"/>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3454455179"/>
      </p:ext>
    </p:extLst>
  </p:cSld>
  <p:clrMapOvr>
    <a:masterClrMapping/>
  </p:clrMapOvr>
  <p:transition spd="slow">
    <p:push dir="u"/>
  </p:transition>
  <p:extLst>
    <p:ext uri="{DCECCB84-F9BA-43D5-87BE-67443E8EF086}">
      <p15:sldGuideLst xmlns:p15="http://schemas.microsoft.com/office/powerpoint/2012/main">
        <p15:guide id="1" orient="horz" pos="2205" userDrawn="1">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727">
          <p15:clr>
            <a:srgbClr val="FBAE40"/>
          </p15:clr>
        </p15:guide>
        <p15:guide id="9" pos="3953">
          <p15:clr>
            <a:srgbClr val="FBAE40"/>
          </p15:clr>
        </p15:guide>
        <p15:guide id="10" orient="horz" pos="867" userDrawn="1">
          <p15:clr>
            <a:srgbClr val="FBAE40"/>
          </p15:clr>
        </p15:guide>
        <p15:guide id="11" orient="horz" pos="2341"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oto, opis">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Rectangle: Top Corners Rounded 13">
            <a:extLst>
              <a:ext uri="{FF2B5EF4-FFF2-40B4-BE49-F238E27FC236}">
                <a16:creationId xmlns:a16="http://schemas.microsoft.com/office/drawing/2014/main" id="{B9829F73-C39D-F883-B6A2-441C1D41BB6A}"/>
              </a:ext>
            </a:extLst>
          </p:cNvPr>
          <p:cNvSpPr/>
          <p:nvPr userDrawn="1"/>
        </p:nvSpPr>
        <p:spPr>
          <a:xfrm rot="16200000">
            <a:off x="7883528" y="1533523"/>
            <a:ext cx="4465636" cy="4151314"/>
          </a:xfrm>
          <a:prstGeom prst="round2SameRect">
            <a:avLst>
              <a:gd name="adj1" fmla="val 0"/>
              <a:gd name="adj2" fmla="val 0"/>
            </a:avLst>
          </a:prstGeom>
          <a:solidFill>
            <a:schemeClr val="bg1">
              <a:lumMod val="9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latin typeface="Nunito Sans" pitchFamily="2" charset="77"/>
            </a:endParaRPr>
          </a:p>
        </p:txBody>
      </p:sp>
      <p:sp>
        <p:nvSpPr>
          <p:cNvPr id="12" name="Symbol zastępczy zawartości 11">
            <a:extLst>
              <a:ext uri="{FF2B5EF4-FFF2-40B4-BE49-F238E27FC236}">
                <a16:creationId xmlns:a16="http://schemas.microsoft.com/office/drawing/2014/main" id="{05F4D95A-C1F8-AE43-ADE6-C235B3672E03}"/>
              </a:ext>
            </a:extLst>
          </p:cNvPr>
          <p:cNvSpPr>
            <a:spLocks noGrp="1"/>
          </p:cNvSpPr>
          <p:nvPr>
            <p:ph sz="quarter" idx="11" hasCustomPrompt="1"/>
          </p:nvPr>
        </p:nvSpPr>
        <p:spPr>
          <a:xfrm>
            <a:off x="1019176" y="1376362"/>
            <a:ext cx="6624638" cy="4465638"/>
          </a:xfrm>
          <a:prstGeom prst="rect">
            <a:avLst/>
          </a:prstGeom>
        </p:spPr>
        <p:txBody>
          <a:bodyPr lIns="0" tIns="0" anchor="ctr"/>
          <a:lstStyle>
            <a:lvl1pPr marL="285750" indent="-285750" algn="l">
              <a:lnSpc>
                <a:spcPct val="100000"/>
              </a:lnSpc>
              <a:spcBef>
                <a:spcPts val="0"/>
              </a:spcBef>
              <a:buClr>
                <a:srgbClr val="79003C"/>
              </a:buClr>
              <a:buFont typeface="Wingdings" pitchFamily="2" charset="2"/>
              <a:buChar char="§"/>
              <a:defRPr sz="1300"/>
            </a:lvl1pPr>
            <a:lvl2pPr marL="685800" indent="-228600">
              <a:lnSpc>
                <a:spcPct val="100000"/>
              </a:lnSpc>
              <a:buClr>
                <a:schemeClr val="accent2"/>
              </a:buClr>
              <a:buFont typeface="Wingdings" pitchFamily="2" charset="2"/>
              <a:buChar char="§"/>
              <a:defRPr sz="1300"/>
            </a:lvl2pPr>
            <a:lvl3pPr marL="1143000" indent="-228600">
              <a:lnSpc>
                <a:spcPct val="100000"/>
              </a:lnSpc>
              <a:buClr>
                <a:schemeClr val="accent2"/>
              </a:buClr>
              <a:buFont typeface="Wingdings" pitchFamily="2" charset="2"/>
              <a:buChar char="§"/>
              <a:defRPr sz="1300"/>
            </a:lvl3pPr>
            <a:lvl4pPr marL="1600200" indent="-228600">
              <a:lnSpc>
                <a:spcPct val="100000"/>
              </a:lnSpc>
              <a:buClr>
                <a:schemeClr val="accent2"/>
              </a:buClr>
              <a:buFont typeface="Wingdings" pitchFamily="2" charset="2"/>
              <a:buChar char="§"/>
              <a:defRPr sz="1300"/>
            </a:lvl4pPr>
            <a:lvl5pPr marL="2057400" indent="-228600">
              <a:lnSpc>
                <a:spcPct val="100000"/>
              </a:lnSpc>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a:p>
            <a:endParaRPr lang="pl-PL"/>
          </a:p>
        </p:txBody>
      </p:sp>
      <p:sp>
        <p:nvSpPr>
          <p:cNvPr id="16" name="Symbol zastępczy obrazu 8">
            <a:extLst>
              <a:ext uri="{FF2B5EF4-FFF2-40B4-BE49-F238E27FC236}">
                <a16:creationId xmlns:a16="http://schemas.microsoft.com/office/drawing/2014/main" id="{495EF79F-EF7A-674C-B66E-4C50BAF3050C}"/>
              </a:ext>
            </a:extLst>
          </p:cNvPr>
          <p:cNvSpPr>
            <a:spLocks noGrp="1"/>
          </p:cNvSpPr>
          <p:nvPr>
            <p:ph type="pic" sz="quarter" idx="12"/>
          </p:nvPr>
        </p:nvSpPr>
        <p:spPr>
          <a:xfrm>
            <a:off x="8596575" y="1987153"/>
            <a:ext cx="2250781" cy="2203556"/>
          </a:xfrm>
          <a:prstGeom prst="rect">
            <a:avLst/>
          </a:prstGeom>
          <a:solidFill>
            <a:schemeClr val="bg1"/>
          </a:solidFill>
          <a:ln w="25400" cap="sq">
            <a:noFill/>
            <a:miter lim="800000"/>
          </a:ln>
        </p:spPr>
        <p:txBody>
          <a:bodyPr/>
          <a:lstStyle/>
          <a:p>
            <a:endParaRPr lang="pl-PL"/>
          </a:p>
        </p:txBody>
      </p:sp>
      <p:sp>
        <p:nvSpPr>
          <p:cNvPr id="17" name="Symbol zastępczy tekstu 16">
            <a:extLst>
              <a:ext uri="{FF2B5EF4-FFF2-40B4-BE49-F238E27FC236}">
                <a16:creationId xmlns:a16="http://schemas.microsoft.com/office/drawing/2014/main" id="{057718F0-5498-2349-B035-FD7899166AA8}"/>
              </a:ext>
            </a:extLst>
          </p:cNvPr>
          <p:cNvSpPr>
            <a:spLocks noGrp="1"/>
          </p:cNvSpPr>
          <p:nvPr>
            <p:ph type="body" sz="quarter" idx="16" hasCustomPrompt="1"/>
          </p:nvPr>
        </p:nvSpPr>
        <p:spPr>
          <a:xfrm>
            <a:off x="8596575" y="4373047"/>
            <a:ext cx="2251075" cy="295955"/>
          </a:xfrm>
          <a:prstGeom prst="rect">
            <a:avLst/>
          </a:prstGeom>
        </p:spPr>
        <p:txBody>
          <a:bodyPr/>
          <a:lstStyle>
            <a:lvl1pPr marL="0" indent="0" algn="ctr">
              <a:lnSpc>
                <a:spcPct val="100000"/>
              </a:lnSpc>
              <a:spcBef>
                <a:spcPts val="0"/>
              </a:spcBef>
              <a:buNone/>
              <a:defRPr sz="1300" b="1" i="0">
                <a:solidFill>
                  <a:schemeClr val="accent1"/>
                </a:solidFill>
                <a:latin typeface="+mj-lt"/>
              </a:defRPr>
            </a:lvl1pPr>
          </a:lstStyle>
          <a:p>
            <a:r>
              <a:rPr lang="pl-PL"/>
              <a:t>Jan Kowalski</a:t>
            </a:r>
          </a:p>
        </p:txBody>
      </p:sp>
      <p:sp>
        <p:nvSpPr>
          <p:cNvPr id="18" name="Symbol zastępczy tekstu 16">
            <a:extLst>
              <a:ext uri="{FF2B5EF4-FFF2-40B4-BE49-F238E27FC236}">
                <a16:creationId xmlns:a16="http://schemas.microsoft.com/office/drawing/2014/main" id="{3D74A6DB-3B62-D646-BA43-8B57A3CE829D}"/>
              </a:ext>
            </a:extLst>
          </p:cNvPr>
          <p:cNvSpPr>
            <a:spLocks noGrp="1"/>
          </p:cNvSpPr>
          <p:nvPr>
            <p:ph type="body" sz="quarter" idx="17" hasCustomPrompt="1"/>
          </p:nvPr>
        </p:nvSpPr>
        <p:spPr>
          <a:xfrm>
            <a:off x="8596575" y="4791877"/>
            <a:ext cx="2251075" cy="458270"/>
          </a:xfrm>
          <a:prstGeom prst="rect">
            <a:avLst/>
          </a:prstGeom>
        </p:spPr>
        <p:txBody>
          <a:bodyPr/>
          <a:lstStyle>
            <a:lvl1pPr marL="0" indent="0" algn="ctr">
              <a:lnSpc>
                <a:spcPct val="100000"/>
              </a:lnSpc>
              <a:spcBef>
                <a:spcPts val="0"/>
              </a:spcBef>
              <a:buNone/>
              <a:defRPr sz="1200" b="0">
                <a:solidFill>
                  <a:schemeClr val="bg1">
                    <a:lumMod val="50000"/>
                  </a:schemeClr>
                </a:solidFill>
              </a:defRPr>
            </a:lvl1pPr>
          </a:lstStyle>
          <a:p>
            <a:r>
              <a:rPr lang="pl-PL"/>
              <a:t>Stanowisko, które zajmuje Jan Kowalski w Alior Bank SA</a:t>
            </a:r>
          </a:p>
        </p:txBody>
      </p:sp>
      <p:sp>
        <p:nvSpPr>
          <p:cNvPr id="2" name="Symbol zastępczy zawartości 38">
            <a:extLst>
              <a:ext uri="{FF2B5EF4-FFF2-40B4-BE49-F238E27FC236}">
                <a16:creationId xmlns:a16="http://schemas.microsoft.com/office/drawing/2014/main" id="{028E20F2-2F3E-74C0-0D90-939DDC30F24D}"/>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4" name="Symbol zastępczy numeru slajdu 1">
            <a:extLst>
              <a:ext uri="{FF2B5EF4-FFF2-40B4-BE49-F238E27FC236}">
                <a16:creationId xmlns:a16="http://schemas.microsoft.com/office/drawing/2014/main" id="{ED6CD998-9DE2-9F3C-0DE8-913C8ED110C0}"/>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3" name="Symbol zastępczy tekstu 44">
            <a:extLst>
              <a:ext uri="{FF2B5EF4-FFF2-40B4-BE49-F238E27FC236}">
                <a16:creationId xmlns:a16="http://schemas.microsoft.com/office/drawing/2014/main" id="{67C1E707-DAC0-E48D-3C29-03607A163B22}"/>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318831505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2865" userDrawn="1">
          <p15:clr>
            <a:srgbClr val="FBAE40"/>
          </p15:clr>
        </p15:guide>
        <p15:guide id="9" pos="4815" userDrawn="1">
          <p15:clr>
            <a:srgbClr val="FBAE40"/>
          </p15:clr>
        </p15:guide>
        <p15:guide id="10" pos="2593" userDrawn="1">
          <p15:clr>
            <a:srgbClr val="FBAE40"/>
          </p15:clr>
        </p15:guide>
        <p15:guide id="11" pos="5065" userDrawn="1">
          <p15:clr>
            <a:srgbClr val="FBAE40"/>
          </p15:clr>
        </p15:guide>
        <p15:guide id="12" orient="horz" pos="867"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Foto, opis, historia osoby">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Symbol zastępczy zawartości 11">
            <a:extLst>
              <a:ext uri="{FF2B5EF4-FFF2-40B4-BE49-F238E27FC236}">
                <a16:creationId xmlns:a16="http://schemas.microsoft.com/office/drawing/2014/main" id="{05F4D95A-C1F8-AE43-ADE6-C235B3672E03}"/>
              </a:ext>
            </a:extLst>
          </p:cNvPr>
          <p:cNvSpPr>
            <a:spLocks noGrp="1"/>
          </p:cNvSpPr>
          <p:nvPr>
            <p:ph sz="quarter" idx="11" hasCustomPrompt="1"/>
          </p:nvPr>
        </p:nvSpPr>
        <p:spPr>
          <a:xfrm>
            <a:off x="1019175" y="1376364"/>
            <a:ext cx="7251123" cy="2325838"/>
          </a:xfrm>
          <a:prstGeom prst="rect">
            <a:avLst/>
          </a:prstGeom>
        </p:spPr>
        <p:txBody>
          <a:bodyPr lIns="0" tIns="0" anchor="ctr"/>
          <a:lstStyle>
            <a:lvl1pPr marL="285750" indent="-285750" algn="l">
              <a:lnSpc>
                <a:spcPct val="100000"/>
              </a:lnSpc>
              <a:spcBef>
                <a:spcPts val="0"/>
              </a:spcBef>
              <a:buClr>
                <a:srgbClr val="79003C"/>
              </a:buClr>
              <a:buFont typeface="Wingdings" pitchFamily="2" charset="2"/>
              <a:buChar char="§"/>
              <a:defRPr sz="1400"/>
            </a:lvl1pPr>
            <a:lvl2pPr marL="800100" indent="-342900">
              <a:lnSpc>
                <a:spcPct val="100000"/>
              </a:lnSpc>
              <a:buClr>
                <a:schemeClr val="accent2"/>
              </a:buClr>
              <a:buFont typeface="Wingdings" pitchFamily="2" charset="2"/>
              <a:buChar char="§"/>
              <a:defRPr sz="1400"/>
            </a:lvl2pPr>
            <a:lvl3pPr marL="1257300" indent="-342900">
              <a:lnSpc>
                <a:spcPct val="100000"/>
              </a:lnSpc>
              <a:buClr>
                <a:schemeClr val="accent2"/>
              </a:buClr>
              <a:buFont typeface="Wingdings" pitchFamily="2" charset="2"/>
              <a:buChar char="§"/>
              <a:defRPr sz="1400"/>
            </a:lvl3pPr>
            <a:lvl4pPr marL="1657350" indent="-285750">
              <a:lnSpc>
                <a:spcPct val="100000"/>
              </a:lnSpc>
              <a:buClr>
                <a:schemeClr val="accent2"/>
              </a:buClr>
              <a:buFont typeface="Wingdings" pitchFamily="2" charset="2"/>
              <a:buChar char="§"/>
              <a:defRPr sz="1400"/>
            </a:lvl4pPr>
            <a:lvl5pPr marL="2114550" indent="-285750">
              <a:lnSpc>
                <a:spcPct val="100000"/>
              </a:lnSpc>
              <a:buClr>
                <a:schemeClr val="accent2"/>
              </a:buClr>
              <a:buFont typeface="Wingdings" pitchFamily="2" charset="2"/>
              <a:buChar char="§"/>
              <a:defRPr sz="1400"/>
            </a:lvl5pPr>
          </a:lstStyle>
          <a:p>
            <a:r>
              <a:rPr lang="pl-PL"/>
              <a:t>Edytuj style wzorca tekstu</a:t>
            </a:r>
          </a:p>
          <a:p>
            <a:pPr lvl="1"/>
            <a:r>
              <a:rPr lang="pl-PL"/>
              <a:t>Lista</a:t>
            </a:r>
          </a:p>
          <a:p>
            <a:pPr lvl="2"/>
            <a:r>
              <a:rPr lang="pl-PL"/>
              <a:t>Lista</a:t>
            </a:r>
          </a:p>
          <a:p>
            <a:pPr lvl="3"/>
            <a:r>
              <a:rPr lang="pl-PL"/>
              <a:t>Lista</a:t>
            </a:r>
          </a:p>
          <a:p>
            <a:pPr lvl="4"/>
            <a:r>
              <a:rPr lang="pl-PL"/>
              <a:t>Lista</a:t>
            </a:r>
          </a:p>
        </p:txBody>
      </p:sp>
      <p:sp>
        <p:nvSpPr>
          <p:cNvPr id="8" name="Symbol zastępczy zawartości 7">
            <a:extLst>
              <a:ext uri="{FF2B5EF4-FFF2-40B4-BE49-F238E27FC236}">
                <a16:creationId xmlns:a16="http://schemas.microsoft.com/office/drawing/2014/main" id="{E9185C72-DD0E-0349-92D2-6B40BBEE1F66}"/>
              </a:ext>
            </a:extLst>
          </p:cNvPr>
          <p:cNvSpPr>
            <a:spLocks noGrp="1"/>
          </p:cNvSpPr>
          <p:nvPr>
            <p:ph sz="quarter" idx="18" hasCustomPrompt="1"/>
          </p:nvPr>
        </p:nvSpPr>
        <p:spPr>
          <a:xfrm>
            <a:off x="1016064" y="4884762"/>
            <a:ext cx="2308161" cy="957233"/>
          </a:xfrm>
          <a:prstGeom prst="rect">
            <a:avLst/>
          </a:prstGeom>
        </p:spPr>
        <p:txBody>
          <a:bodyPr lIns="0" tIns="0"/>
          <a:lstStyle>
            <a:lvl1pPr marL="0" indent="0" algn="l">
              <a:lnSpc>
                <a:spcPct val="100000"/>
              </a:lnSpc>
              <a:spcBef>
                <a:spcPts val="0"/>
              </a:spcBef>
              <a:buNone/>
              <a:defRPr sz="1200"/>
            </a:lvl1pPr>
          </a:lstStyle>
          <a:p>
            <a:r>
              <a:rPr lang="pl-PL"/>
              <a:t>Edytuj style wzorca tekstu</a:t>
            </a:r>
          </a:p>
        </p:txBody>
      </p:sp>
      <p:sp>
        <p:nvSpPr>
          <p:cNvPr id="15" name="Symbol zastępczy zawartości 7">
            <a:extLst>
              <a:ext uri="{FF2B5EF4-FFF2-40B4-BE49-F238E27FC236}">
                <a16:creationId xmlns:a16="http://schemas.microsoft.com/office/drawing/2014/main" id="{3709112D-8D5D-7347-B237-E2030FC9BC50}"/>
              </a:ext>
            </a:extLst>
          </p:cNvPr>
          <p:cNvSpPr>
            <a:spLocks noGrp="1"/>
          </p:cNvSpPr>
          <p:nvPr>
            <p:ph sz="quarter" idx="19" hasCustomPrompt="1"/>
          </p:nvPr>
        </p:nvSpPr>
        <p:spPr>
          <a:xfrm>
            <a:off x="3487263" y="4884762"/>
            <a:ext cx="2316724" cy="957233"/>
          </a:xfrm>
          <a:prstGeom prst="rect">
            <a:avLst/>
          </a:prstGeom>
        </p:spPr>
        <p:txBody>
          <a:bodyPr lIns="0" tIns="0"/>
          <a:lstStyle>
            <a:lvl1pPr marL="0" indent="0" algn="l">
              <a:lnSpc>
                <a:spcPct val="100000"/>
              </a:lnSpc>
              <a:spcBef>
                <a:spcPts val="0"/>
              </a:spcBef>
              <a:buNone/>
              <a:defRPr sz="1200"/>
            </a:lvl1pPr>
          </a:lstStyle>
          <a:p>
            <a:r>
              <a:rPr lang="pl-PL"/>
              <a:t>Edytuj style wzorca tekstu</a:t>
            </a:r>
          </a:p>
        </p:txBody>
      </p:sp>
      <p:sp>
        <p:nvSpPr>
          <p:cNvPr id="19" name="Symbol zastępczy zawartości 7">
            <a:extLst>
              <a:ext uri="{FF2B5EF4-FFF2-40B4-BE49-F238E27FC236}">
                <a16:creationId xmlns:a16="http://schemas.microsoft.com/office/drawing/2014/main" id="{F7F67BCE-4A17-9242-9A30-1D3C579D8129}"/>
              </a:ext>
            </a:extLst>
          </p:cNvPr>
          <p:cNvSpPr>
            <a:spLocks noGrp="1"/>
          </p:cNvSpPr>
          <p:nvPr>
            <p:ph sz="quarter" idx="20" hasCustomPrompt="1"/>
          </p:nvPr>
        </p:nvSpPr>
        <p:spPr>
          <a:xfrm>
            <a:off x="5960050" y="4884762"/>
            <a:ext cx="2316724" cy="957233"/>
          </a:xfrm>
          <a:prstGeom prst="rect">
            <a:avLst/>
          </a:prstGeom>
        </p:spPr>
        <p:txBody>
          <a:bodyPr lIns="0" tIns="0"/>
          <a:lstStyle>
            <a:lvl1pPr marL="0" indent="0" algn="l">
              <a:lnSpc>
                <a:spcPct val="100000"/>
              </a:lnSpc>
              <a:spcBef>
                <a:spcPts val="0"/>
              </a:spcBef>
              <a:buNone/>
              <a:defRPr sz="1200"/>
            </a:lvl1pPr>
          </a:lstStyle>
          <a:p>
            <a:r>
              <a:rPr lang="pl-PL"/>
              <a:t>Edytuj style wzorca tekstu</a:t>
            </a:r>
          </a:p>
        </p:txBody>
      </p:sp>
      <p:sp>
        <p:nvSpPr>
          <p:cNvPr id="11" name="Symbol zastępczy zawartości 10">
            <a:extLst>
              <a:ext uri="{FF2B5EF4-FFF2-40B4-BE49-F238E27FC236}">
                <a16:creationId xmlns:a16="http://schemas.microsoft.com/office/drawing/2014/main" id="{AFF88532-03AB-A049-847A-0CD6AA03DE1F}"/>
              </a:ext>
            </a:extLst>
          </p:cNvPr>
          <p:cNvSpPr>
            <a:spLocks noGrp="1"/>
          </p:cNvSpPr>
          <p:nvPr>
            <p:ph sz="quarter" idx="21" hasCustomPrompt="1"/>
          </p:nvPr>
        </p:nvSpPr>
        <p:spPr>
          <a:xfrm>
            <a:off x="1016064" y="4020421"/>
            <a:ext cx="2308161" cy="595312"/>
          </a:xfrm>
          <a:prstGeom prst="rect">
            <a:avLst/>
          </a:prstGeom>
        </p:spPr>
        <p:txBody>
          <a:bodyPr/>
          <a:lstStyle>
            <a:lvl1pPr marL="0" indent="0" algn="l">
              <a:buNone/>
              <a:defRPr sz="3600" b="1">
                <a:solidFill>
                  <a:schemeClr val="accent2"/>
                </a:solidFill>
                <a:latin typeface="+mj-lt"/>
              </a:defRPr>
            </a:lvl1pPr>
          </a:lstStyle>
          <a:p>
            <a:r>
              <a:rPr lang="pl-PL"/>
              <a:t>2016</a:t>
            </a:r>
          </a:p>
        </p:txBody>
      </p:sp>
      <p:sp>
        <p:nvSpPr>
          <p:cNvPr id="26" name="Symbol zastępczy zawartości 10">
            <a:extLst>
              <a:ext uri="{FF2B5EF4-FFF2-40B4-BE49-F238E27FC236}">
                <a16:creationId xmlns:a16="http://schemas.microsoft.com/office/drawing/2014/main" id="{7759146D-4BCC-DC4F-8C26-86ED346521A0}"/>
              </a:ext>
            </a:extLst>
          </p:cNvPr>
          <p:cNvSpPr>
            <a:spLocks noGrp="1"/>
          </p:cNvSpPr>
          <p:nvPr>
            <p:ph sz="quarter" idx="22" hasCustomPrompt="1"/>
          </p:nvPr>
        </p:nvSpPr>
        <p:spPr>
          <a:xfrm>
            <a:off x="3487263" y="4020421"/>
            <a:ext cx="2316724" cy="595312"/>
          </a:xfrm>
          <a:prstGeom prst="rect">
            <a:avLst/>
          </a:prstGeom>
        </p:spPr>
        <p:txBody>
          <a:bodyPr/>
          <a:lstStyle>
            <a:lvl1pPr marL="0" indent="0" algn="l">
              <a:buNone/>
              <a:defRPr sz="3600" b="1">
                <a:solidFill>
                  <a:schemeClr val="accent2"/>
                </a:solidFill>
                <a:latin typeface="+mj-lt"/>
              </a:defRPr>
            </a:lvl1pPr>
          </a:lstStyle>
          <a:p>
            <a:r>
              <a:rPr lang="pl-PL"/>
              <a:t>2017</a:t>
            </a:r>
          </a:p>
        </p:txBody>
      </p:sp>
      <p:sp>
        <p:nvSpPr>
          <p:cNvPr id="27" name="Symbol zastępczy zawartości 10">
            <a:extLst>
              <a:ext uri="{FF2B5EF4-FFF2-40B4-BE49-F238E27FC236}">
                <a16:creationId xmlns:a16="http://schemas.microsoft.com/office/drawing/2014/main" id="{760379FF-0661-8F40-A8D2-849E0C654633}"/>
              </a:ext>
            </a:extLst>
          </p:cNvPr>
          <p:cNvSpPr>
            <a:spLocks noGrp="1"/>
          </p:cNvSpPr>
          <p:nvPr>
            <p:ph sz="quarter" idx="23" hasCustomPrompt="1"/>
          </p:nvPr>
        </p:nvSpPr>
        <p:spPr>
          <a:xfrm>
            <a:off x="5960050" y="4020421"/>
            <a:ext cx="2316724" cy="595312"/>
          </a:xfrm>
          <a:prstGeom prst="rect">
            <a:avLst/>
          </a:prstGeom>
        </p:spPr>
        <p:txBody>
          <a:bodyPr/>
          <a:lstStyle>
            <a:lvl1pPr marL="0" indent="0" algn="l">
              <a:buNone/>
              <a:defRPr sz="3600" b="1">
                <a:solidFill>
                  <a:schemeClr val="accent2"/>
                </a:solidFill>
                <a:latin typeface="+mj-lt"/>
              </a:defRPr>
            </a:lvl1pPr>
          </a:lstStyle>
          <a:p>
            <a:r>
              <a:rPr lang="pl-PL"/>
              <a:t>2018</a:t>
            </a:r>
          </a:p>
        </p:txBody>
      </p:sp>
      <p:sp>
        <p:nvSpPr>
          <p:cNvPr id="6" name="Symbol zastępczy zawartości 38">
            <a:extLst>
              <a:ext uri="{FF2B5EF4-FFF2-40B4-BE49-F238E27FC236}">
                <a16:creationId xmlns:a16="http://schemas.microsoft.com/office/drawing/2014/main" id="{1BBD07A8-4999-66F5-0508-0B6F75DF19DD}"/>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10" name="Symbol zastępczy numeru slajdu 1">
            <a:extLst>
              <a:ext uri="{FF2B5EF4-FFF2-40B4-BE49-F238E27FC236}">
                <a16:creationId xmlns:a16="http://schemas.microsoft.com/office/drawing/2014/main" id="{24D64036-7AF7-BE5D-79C0-64D6AB025D76}"/>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4" name="Rectangle: Top Corners Rounded 13">
            <a:extLst>
              <a:ext uri="{FF2B5EF4-FFF2-40B4-BE49-F238E27FC236}">
                <a16:creationId xmlns:a16="http://schemas.microsoft.com/office/drawing/2014/main" id="{448A05B0-8A05-EB73-389E-5B6F07109ED7}"/>
              </a:ext>
            </a:extLst>
          </p:cNvPr>
          <p:cNvSpPr/>
          <p:nvPr userDrawn="1"/>
        </p:nvSpPr>
        <p:spPr>
          <a:xfrm rot="16200000">
            <a:off x="8099429" y="1749421"/>
            <a:ext cx="4465633" cy="3719515"/>
          </a:xfrm>
          <a:prstGeom prst="round2SameRect">
            <a:avLst>
              <a:gd name="adj1" fmla="val 0"/>
              <a:gd name="adj2" fmla="val 0"/>
            </a:avLst>
          </a:prstGeom>
          <a:solidFill>
            <a:schemeClr val="bg1">
              <a:lumMod val="9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latin typeface="Nunito Sans" pitchFamily="2" charset="77"/>
            </a:endParaRPr>
          </a:p>
        </p:txBody>
      </p:sp>
      <p:sp>
        <p:nvSpPr>
          <p:cNvPr id="5" name="Symbol zastępczy obrazu 8">
            <a:extLst>
              <a:ext uri="{FF2B5EF4-FFF2-40B4-BE49-F238E27FC236}">
                <a16:creationId xmlns:a16="http://schemas.microsoft.com/office/drawing/2014/main" id="{168C1F14-F655-C91B-2890-49C32DA1DC91}"/>
              </a:ext>
            </a:extLst>
          </p:cNvPr>
          <p:cNvSpPr>
            <a:spLocks noGrp="1"/>
          </p:cNvSpPr>
          <p:nvPr>
            <p:ph type="pic" sz="quarter" idx="12"/>
          </p:nvPr>
        </p:nvSpPr>
        <p:spPr>
          <a:xfrm>
            <a:off x="8924861" y="1987153"/>
            <a:ext cx="2250781" cy="2203556"/>
          </a:xfrm>
          <a:prstGeom prst="rect">
            <a:avLst/>
          </a:prstGeom>
          <a:solidFill>
            <a:schemeClr val="bg1"/>
          </a:solidFill>
          <a:ln w="25400" cap="sq">
            <a:noFill/>
            <a:miter lim="800000"/>
          </a:ln>
        </p:spPr>
        <p:txBody>
          <a:bodyPr/>
          <a:lstStyle/>
          <a:p>
            <a:endParaRPr lang="pl-PL"/>
          </a:p>
        </p:txBody>
      </p:sp>
      <p:sp>
        <p:nvSpPr>
          <p:cNvPr id="7" name="Symbol zastępczy tekstu 16">
            <a:extLst>
              <a:ext uri="{FF2B5EF4-FFF2-40B4-BE49-F238E27FC236}">
                <a16:creationId xmlns:a16="http://schemas.microsoft.com/office/drawing/2014/main" id="{7AF49D73-C396-810E-4C2C-328AB0B106B0}"/>
              </a:ext>
            </a:extLst>
          </p:cNvPr>
          <p:cNvSpPr>
            <a:spLocks noGrp="1"/>
          </p:cNvSpPr>
          <p:nvPr>
            <p:ph type="body" sz="quarter" idx="16" hasCustomPrompt="1"/>
          </p:nvPr>
        </p:nvSpPr>
        <p:spPr>
          <a:xfrm>
            <a:off x="8924861" y="4373047"/>
            <a:ext cx="2251075" cy="295955"/>
          </a:xfrm>
          <a:prstGeom prst="rect">
            <a:avLst/>
          </a:prstGeom>
        </p:spPr>
        <p:txBody>
          <a:bodyPr/>
          <a:lstStyle>
            <a:lvl1pPr marL="0" indent="0" algn="ctr">
              <a:lnSpc>
                <a:spcPct val="100000"/>
              </a:lnSpc>
              <a:spcBef>
                <a:spcPts val="0"/>
              </a:spcBef>
              <a:buNone/>
              <a:defRPr sz="1200" b="1" i="0"/>
            </a:lvl1pPr>
          </a:lstStyle>
          <a:p>
            <a:r>
              <a:rPr lang="pl-PL"/>
              <a:t>Jan Kowalski</a:t>
            </a:r>
          </a:p>
        </p:txBody>
      </p:sp>
      <p:sp>
        <p:nvSpPr>
          <p:cNvPr id="13" name="Symbol zastępczy tekstu 16">
            <a:extLst>
              <a:ext uri="{FF2B5EF4-FFF2-40B4-BE49-F238E27FC236}">
                <a16:creationId xmlns:a16="http://schemas.microsoft.com/office/drawing/2014/main" id="{64720F1A-A88C-EF68-E6C9-D9BA16AA5160}"/>
              </a:ext>
            </a:extLst>
          </p:cNvPr>
          <p:cNvSpPr>
            <a:spLocks noGrp="1"/>
          </p:cNvSpPr>
          <p:nvPr>
            <p:ph type="body" sz="quarter" idx="17" hasCustomPrompt="1"/>
          </p:nvPr>
        </p:nvSpPr>
        <p:spPr>
          <a:xfrm>
            <a:off x="8924861" y="4791877"/>
            <a:ext cx="2251075" cy="458270"/>
          </a:xfrm>
          <a:prstGeom prst="rect">
            <a:avLst/>
          </a:prstGeom>
        </p:spPr>
        <p:txBody>
          <a:bodyPr/>
          <a:lstStyle>
            <a:lvl1pPr marL="0" indent="0" algn="ctr">
              <a:lnSpc>
                <a:spcPct val="100000"/>
              </a:lnSpc>
              <a:spcBef>
                <a:spcPts val="0"/>
              </a:spcBef>
              <a:buNone/>
              <a:defRPr sz="1200" b="0">
                <a:solidFill>
                  <a:schemeClr val="bg1">
                    <a:lumMod val="50000"/>
                  </a:schemeClr>
                </a:solidFill>
              </a:defRPr>
            </a:lvl1pPr>
          </a:lstStyle>
          <a:p>
            <a:r>
              <a:rPr lang="pl-PL"/>
              <a:t>Stanowisko, które zajmuje Jan Kowalski w Alior Bank SA</a:t>
            </a:r>
          </a:p>
        </p:txBody>
      </p:sp>
      <p:cxnSp>
        <p:nvCxnSpPr>
          <p:cNvPr id="14" name="Straight Connector 13">
            <a:extLst>
              <a:ext uri="{FF2B5EF4-FFF2-40B4-BE49-F238E27FC236}">
                <a16:creationId xmlns:a16="http://schemas.microsoft.com/office/drawing/2014/main" id="{80A188C6-94F2-91FB-919E-29E9D613D8B0}"/>
              </a:ext>
            </a:extLst>
          </p:cNvPr>
          <p:cNvCxnSpPr>
            <a:cxnSpLocks/>
          </p:cNvCxnSpPr>
          <p:nvPr userDrawn="1"/>
        </p:nvCxnSpPr>
        <p:spPr>
          <a:xfrm>
            <a:off x="1016064" y="4759977"/>
            <a:ext cx="2015999"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E6960BF-530D-7573-0544-83BA3801D8DC}"/>
              </a:ext>
            </a:extLst>
          </p:cNvPr>
          <p:cNvCxnSpPr>
            <a:cxnSpLocks/>
          </p:cNvCxnSpPr>
          <p:nvPr userDrawn="1"/>
        </p:nvCxnSpPr>
        <p:spPr>
          <a:xfrm>
            <a:off x="3487263" y="4759977"/>
            <a:ext cx="2015999"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DBA77BF-A0E0-2FC1-62E0-4B3B2B42813A}"/>
              </a:ext>
            </a:extLst>
          </p:cNvPr>
          <p:cNvCxnSpPr>
            <a:cxnSpLocks/>
          </p:cNvCxnSpPr>
          <p:nvPr userDrawn="1"/>
        </p:nvCxnSpPr>
        <p:spPr>
          <a:xfrm>
            <a:off x="5960050" y="4759111"/>
            <a:ext cx="2015999"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 name="Symbol zastępczy tekstu 44">
            <a:extLst>
              <a:ext uri="{FF2B5EF4-FFF2-40B4-BE49-F238E27FC236}">
                <a16:creationId xmlns:a16="http://schemas.microsoft.com/office/drawing/2014/main" id="{3E3192AF-70AE-5275-BB96-9CD8EC1C4EAA}"/>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1496277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extLst>
    <p:ext uri="{DCECCB84-F9BA-43D5-87BE-67443E8EF086}">
      <p15:sldGuideLst xmlns:p15="http://schemas.microsoft.com/office/powerpoint/2012/main">
        <p15:guide id="1" orient="horz" pos="2160">
          <p15:clr>
            <a:srgbClr val="FBAE40"/>
          </p15:clr>
        </p15:guide>
        <p15:guide id="2" pos="3749" userDrawn="1">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2184" userDrawn="1">
          <p15:clr>
            <a:srgbClr val="FBAE40"/>
          </p15:clr>
        </p15:guide>
        <p15:guide id="9" pos="5337" userDrawn="1">
          <p15:clr>
            <a:srgbClr val="FBAE40"/>
          </p15:clr>
        </p15:guide>
        <p15:guide id="10" pos="2094" userDrawn="1">
          <p15:clr>
            <a:srgbClr val="FBAE40"/>
          </p15:clr>
        </p15:guide>
        <p15:guide id="11" pos="5223" userDrawn="1">
          <p15:clr>
            <a:srgbClr val="FBAE40"/>
          </p15:clr>
        </p15:guide>
        <p15:guide id="12" pos="3659" userDrawn="1">
          <p15:clr>
            <a:srgbClr val="FBAE40"/>
          </p15:clr>
        </p15:guide>
        <p15:guide id="13" orient="horz" pos="867"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kst 1 kolumna">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Symbol zastępczy zawartości 11">
            <a:extLst>
              <a:ext uri="{FF2B5EF4-FFF2-40B4-BE49-F238E27FC236}">
                <a16:creationId xmlns:a16="http://schemas.microsoft.com/office/drawing/2014/main" id="{19837E71-A431-9047-8053-8B566E0A31B6}"/>
              </a:ext>
            </a:extLst>
          </p:cNvPr>
          <p:cNvSpPr>
            <a:spLocks noGrp="1"/>
          </p:cNvSpPr>
          <p:nvPr>
            <p:ph sz="quarter" idx="11" hasCustomPrompt="1"/>
          </p:nvPr>
        </p:nvSpPr>
        <p:spPr>
          <a:xfrm>
            <a:off x="1019176" y="1376363"/>
            <a:ext cx="10153650" cy="4465637"/>
          </a:xfrm>
          <a:prstGeom prst="rect">
            <a:avLst/>
          </a:prstGeom>
        </p:spPr>
        <p:txBody>
          <a:bodyPr lIns="0" anchor="ctr"/>
          <a:lstStyle>
            <a:lvl1pPr marL="285750" indent="-285750" algn="l">
              <a:lnSpc>
                <a:spcPct val="100000"/>
              </a:lnSpc>
              <a:spcBef>
                <a:spcPts val="0"/>
              </a:spcBef>
              <a:spcAft>
                <a:spcPts val="600"/>
              </a:spcAft>
              <a:buClr>
                <a:srgbClr val="79003C"/>
              </a:buClr>
              <a:buFont typeface="Wingdings" pitchFamily="2" charset="2"/>
              <a:buChar char="§"/>
              <a:defRPr sz="1300"/>
            </a:lvl1pPr>
            <a:lvl2pPr marL="685800" indent="-228600">
              <a:lnSpc>
                <a:spcPct val="100000"/>
              </a:lnSpc>
              <a:spcAft>
                <a:spcPts val="600"/>
              </a:spcAft>
              <a:buClr>
                <a:schemeClr val="accent2"/>
              </a:buClr>
              <a:buFont typeface="Wingdings" pitchFamily="2" charset="2"/>
              <a:buChar char="§"/>
              <a:defRPr sz="1300"/>
            </a:lvl2pPr>
            <a:lvl3pPr marL="1143000" indent="-228600">
              <a:lnSpc>
                <a:spcPct val="100000"/>
              </a:lnSpc>
              <a:spcAft>
                <a:spcPts val="600"/>
              </a:spcAft>
              <a:buClr>
                <a:schemeClr val="accent2"/>
              </a:buClr>
              <a:buFont typeface="Wingdings" pitchFamily="2" charset="2"/>
              <a:buChar char="§"/>
              <a:defRPr sz="1300"/>
            </a:lvl3pPr>
            <a:lvl4pPr marL="1600200" indent="-228600">
              <a:lnSpc>
                <a:spcPct val="100000"/>
              </a:lnSpc>
              <a:spcAft>
                <a:spcPts val="600"/>
              </a:spcAft>
              <a:buClr>
                <a:schemeClr val="accent2"/>
              </a:buClr>
              <a:buFont typeface="Wingdings" pitchFamily="2" charset="2"/>
              <a:buChar char="§"/>
              <a:defRPr sz="1300"/>
            </a:lvl4pPr>
            <a:lvl5pPr marL="2057400" indent="-228600">
              <a:lnSpc>
                <a:spcPct val="100000"/>
              </a:lnSpc>
              <a:spcAft>
                <a:spcPts val="600"/>
              </a:spcAft>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a:p>
            <a:endParaRPr lang="pl-PL"/>
          </a:p>
        </p:txBody>
      </p:sp>
      <p:sp>
        <p:nvSpPr>
          <p:cNvPr id="10" name="Symbol zastępczy zawartości 38">
            <a:extLst>
              <a:ext uri="{FF2B5EF4-FFF2-40B4-BE49-F238E27FC236}">
                <a16:creationId xmlns:a16="http://schemas.microsoft.com/office/drawing/2014/main" id="{A6A5470E-62B3-728C-C4D0-CD48B73DD033}"/>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12" name="Symbol zastępczy numeru slajdu 1">
            <a:extLst>
              <a:ext uri="{FF2B5EF4-FFF2-40B4-BE49-F238E27FC236}">
                <a16:creationId xmlns:a16="http://schemas.microsoft.com/office/drawing/2014/main" id="{C1352E9C-D6B8-E8C4-3881-9E7243F0A9B8}"/>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2" name="Symbol zastępczy tekstu 44">
            <a:extLst>
              <a:ext uri="{FF2B5EF4-FFF2-40B4-BE49-F238E27FC236}">
                <a16:creationId xmlns:a16="http://schemas.microsoft.com/office/drawing/2014/main" id="{AC95A1D7-4063-D477-2EE1-6176650287E5}"/>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612789019"/>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727">
          <p15:clr>
            <a:srgbClr val="FBAE40"/>
          </p15:clr>
        </p15:guide>
        <p15:guide id="9" pos="3953">
          <p15:clr>
            <a:srgbClr val="FBAE40"/>
          </p15:clr>
        </p15:guide>
        <p15:guide id="10" orient="horz" pos="867"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kst 2 kolumny">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Symbol zastępczy zawartości 11">
            <a:extLst>
              <a:ext uri="{FF2B5EF4-FFF2-40B4-BE49-F238E27FC236}">
                <a16:creationId xmlns:a16="http://schemas.microsoft.com/office/drawing/2014/main" id="{3A9600DF-5C40-3049-9A5A-BF1CA3DA7FB0}"/>
              </a:ext>
            </a:extLst>
          </p:cNvPr>
          <p:cNvSpPr>
            <a:spLocks noGrp="1"/>
          </p:cNvSpPr>
          <p:nvPr>
            <p:ph sz="quarter" idx="11" hasCustomPrompt="1"/>
          </p:nvPr>
        </p:nvSpPr>
        <p:spPr>
          <a:xfrm>
            <a:off x="1019176" y="1376362"/>
            <a:ext cx="4897437" cy="4465637"/>
          </a:xfrm>
          <a:prstGeom prst="rect">
            <a:avLst/>
          </a:prstGeom>
        </p:spPr>
        <p:txBody>
          <a:bodyPr lIns="0" anchor="ctr"/>
          <a:lstStyle>
            <a:lvl1pPr marL="285750" indent="-285750" algn="l">
              <a:lnSpc>
                <a:spcPct val="100000"/>
              </a:lnSpc>
              <a:spcBef>
                <a:spcPts val="0"/>
              </a:spcBef>
              <a:spcAft>
                <a:spcPts val="600"/>
              </a:spcAft>
              <a:buClr>
                <a:srgbClr val="79003C"/>
              </a:buClr>
              <a:buFont typeface="Wingdings" pitchFamily="2" charset="2"/>
              <a:buChar char="§"/>
              <a:defRPr sz="1300"/>
            </a:lvl1pPr>
            <a:lvl2pPr marL="685800" indent="-228600">
              <a:lnSpc>
                <a:spcPct val="100000"/>
              </a:lnSpc>
              <a:spcAft>
                <a:spcPts val="600"/>
              </a:spcAft>
              <a:buClr>
                <a:schemeClr val="accent2"/>
              </a:buClr>
              <a:buFont typeface="Wingdings" pitchFamily="2" charset="2"/>
              <a:buChar char="§"/>
              <a:defRPr sz="1300"/>
            </a:lvl2pPr>
            <a:lvl3pPr marL="1143000" indent="-228600">
              <a:lnSpc>
                <a:spcPct val="100000"/>
              </a:lnSpc>
              <a:spcAft>
                <a:spcPts val="600"/>
              </a:spcAft>
              <a:buClr>
                <a:schemeClr val="accent2"/>
              </a:buClr>
              <a:buFont typeface="Wingdings" pitchFamily="2" charset="2"/>
              <a:buChar char="§"/>
              <a:defRPr sz="1300"/>
            </a:lvl3pPr>
            <a:lvl4pPr marL="1600200" indent="-228600">
              <a:lnSpc>
                <a:spcPct val="100000"/>
              </a:lnSpc>
              <a:spcAft>
                <a:spcPts val="600"/>
              </a:spcAft>
              <a:buClr>
                <a:schemeClr val="accent2"/>
              </a:buClr>
              <a:buFont typeface="Wingdings" pitchFamily="2" charset="2"/>
              <a:buChar char="§"/>
              <a:defRPr sz="1300"/>
            </a:lvl4pPr>
            <a:lvl5pPr marL="2057400" indent="-228600">
              <a:lnSpc>
                <a:spcPct val="100000"/>
              </a:lnSpc>
              <a:spcAft>
                <a:spcPts val="600"/>
              </a:spcAft>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a:p>
            <a:endParaRPr lang="pl-PL"/>
          </a:p>
        </p:txBody>
      </p:sp>
      <p:sp>
        <p:nvSpPr>
          <p:cNvPr id="11" name="Symbol zastępczy zawartości 11">
            <a:extLst>
              <a:ext uri="{FF2B5EF4-FFF2-40B4-BE49-F238E27FC236}">
                <a16:creationId xmlns:a16="http://schemas.microsoft.com/office/drawing/2014/main" id="{57D348F5-503D-844A-B7E6-AEF6338E6530}"/>
              </a:ext>
            </a:extLst>
          </p:cNvPr>
          <p:cNvSpPr>
            <a:spLocks noGrp="1"/>
          </p:cNvSpPr>
          <p:nvPr>
            <p:ph sz="quarter" idx="16" hasCustomPrompt="1"/>
          </p:nvPr>
        </p:nvSpPr>
        <p:spPr>
          <a:xfrm>
            <a:off x="6275388" y="1376362"/>
            <a:ext cx="4897438" cy="4465637"/>
          </a:xfrm>
          <a:prstGeom prst="rect">
            <a:avLst/>
          </a:prstGeom>
        </p:spPr>
        <p:txBody>
          <a:bodyPr lIns="0" anchor="ctr"/>
          <a:lstStyle>
            <a:lvl1pPr marL="285750" indent="-285750" algn="l">
              <a:lnSpc>
                <a:spcPct val="100000"/>
              </a:lnSpc>
              <a:spcBef>
                <a:spcPts val="0"/>
              </a:spcBef>
              <a:spcAft>
                <a:spcPts val="600"/>
              </a:spcAft>
              <a:buClr>
                <a:srgbClr val="79003C"/>
              </a:buClr>
              <a:buFont typeface="Wingdings" pitchFamily="2" charset="2"/>
              <a:buChar char="§"/>
              <a:defRPr sz="1300"/>
            </a:lvl1pPr>
            <a:lvl2pPr marL="685800" indent="-228600">
              <a:lnSpc>
                <a:spcPct val="100000"/>
              </a:lnSpc>
              <a:spcAft>
                <a:spcPts val="600"/>
              </a:spcAft>
              <a:buClr>
                <a:schemeClr val="accent2"/>
              </a:buClr>
              <a:buFont typeface="Wingdings" pitchFamily="2" charset="2"/>
              <a:buChar char="§"/>
              <a:defRPr sz="1300"/>
            </a:lvl2pPr>
            <a:lvl3pPr marL="1143000" indent="-228600">
              <a:lnSpc>
                <a:spcPct val="100000"/>
              </a:lnSpc>
              <a:spcAft>
                <a:spcPts val="600"/>
              </a:spcAft>
              <a:buClr>
                <a:schemeClr val="accent2"/>
              </a:buClr>
              <a:buFont typeface="Wingdings" pitchFamily="2" charset="2"/>
              <a:buChar char="§"/>
              <a:defRPr sz="1300"/>
            </a:lvl3pPr>
            <a:lvl4pPr marL="1600200" indent="-228600">
              <a:lnSpc>
                <a:spcPct val="100000"/>
              </a:lnSpc>
              <a:spcAft>
                <a:spcPts val="600"/>
              </a:spcAft>
              <a:buClr>
                <a:schemeClr val="accent2"/>
              </a:buClr>
              <a:buFont typeface="Wingdings" pitchFamily="2" charset="2"/>
              <a:buChar char="§"/>
              <a:defRPr sz="1300"/>
            </a:lvl4pPr>
            <a:lvl5pPr marL="2057400" indent="-228600">
              <a:lnSpc>
                <a:spcPct val="100000"/>
              </a:lnSpc>
              <a:spcAft>
                <a:spcPts val="600"/>
              </a:spcAft>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a:p>
            <a:endParaRPr lang="pl-PL"/>
          </a:p>
        </p:txBody>
      </p:sp>
      <p:sp>
        <p:nvSpPr>
          <p:cNvPr id="5" name="Symbol zastępczy zawartości 38">
            <a:extLst>
              <a:ext uri="{FF2B5EF4-FFF2-40B4-BE49-F238E27FC236}">
                <a16:creationId xmlns:a16="http://schemas.microsoft.com/office/drawing/2014/main" id="{6CED8724-2E75-2073-D95D-FBAC3D1A2966}"/>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8AD128C4-9B10-F7C8-7F46-E0F85CD1133F}"/>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2" name="Symbol zastępczy tekstu 44">
            <a:extLst>
              <a:ext uri="{FF2B5EF4-FFF2-40B4-BE49-F238E27FC236}">
                <a16:creationId xmlns:a16="http://schemas.microsoft.com/office/drawing/2014/main" id="{34181DE3-5F34-2BA0-D571-1F069CC9F12A}"/>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3855519897"/>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727">
          <p15:clr>
            <a:srgbClr val="FBAE40"/>
          </p15:clr>
        </p15:guide>
        <p15:guide id="9" pos="3953">
          <p15:clr>
            <a:srgbClr val="FBAE40"/>
          </p15:clr>
        </p15:guide>
        <p15:guide id="10" orient="horz" pos="867"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kst 3 kolumny">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Symbol zastępczy zawartości 11">
            <a:extLst>
              <a:ext uri="{FF2B5EF4-FFF2-40B4-BE49-F238E27FC236}">
                <a16:creationId xmlns:a16="http://schemas.microsoft.com/office/drawing/2014/main" id="{8312A6E8-E577-7144-B85D-F643D3D982A6}"/>
              </a:ext>
            </a:extLst>
          </p:cNvPr>
          <p:cNvSpPr>
            <a:spLocks noGrp="1"/>
          </p:cNvSpPr>
          <p:nvPr>
            <p:ph sz="quarter" idx="11" hasCustomPrompt="1"/>
          </p:nvPr>
        </p:nvSpPr>
        <p:spPr>
          <a:xfrm>
            <a:off x="1019177" y="1669775"/>
            <a:ext cx="3097212" cy="3878814"/>
          </a:xfrm>
          <a:prstGeom prst="rect">
            <a:avLst/>
          </a:prstGeom>
        </p:spPr>
        <p:txBody>
          <a:bodyPr lIns="0" tIns="0" anchor="t" anchorCtr="0"/>
          <a:lstStyle>
            <a:lvl1pPr marL="285750" indent="-285750" algn="l">
              <a:lnSpc>
                <a:spcPct val="100000"/>
              </a:lnSpc>
              <a:spcBef>
                <a:spcPts val="0"/>
              </a:spcBef>
              <a:spcAft>
                <a:spcPts val="600"/>
              </a:spcAft>
              <a:buClr>
                <a:srgbClr val="79003C"/>
              </a:buClr>
              <a:buFont typeface="Wingdings" pitchFamily="2" charset="2"/>
              <a:buChar char="§"/>
              <a:defRPr sz="1300"/>
            </a:lvl1pPr>
            <a:lvl2pPr marL="685800" indent="-228600">
              <a:lnSpc>
                <a:spcPct val="100000"/>
              </a:lnSpc>
              <a:spcAft>
                <a:spcPts val="600"/>
              </a:spcAft>
              <a:buClr>
                <a:schemeClr val="accent2"/>
              </a:buClr>
              <a:buFont typeface="Wingdings" pitchFamily="2" charset="2"/>
              <a:buChar char="§"/>
              <a:defRPr sz="1300"/>
            </a:lvl2pPr>
            <a:lvl3pPr marL="1143000" indent="-228600">
              <a:lnSpc>
                <a:spcPct val="100000"/>
              </a:lnSpc>
              <a:spcAft>
                <a:spcPts val="600"/>
              </a:spcAft>
              <a:buClr>
                <a:schemeClr val="accent2"/>
              </a:buClr>
              <a:buFont typeface="Wingdings" pitchFamily="2" charset="2"/>
              <a:buChar char="§"/>
              <a:defRPr sz="1300"/>
            </a:lvl3pPr>
            <a:lvl4pPr marL="1600200" indent="-228600">
              <a:lnSpc>
                <a:spcPct val="100000"/>
              </a:lnSpc>
              <a:spcAft>
                <a:spcPts val="600"/>
              </a:spcAft>
              <a:buClr>
                <a:schemeClr val="accent2"/>
              </a:buClr>
              <a:buFont typeface="Wingdings" pitchFamily="2" charset="2"/>
              <a:buChar char="§"/>
              <a:defRPr sz="1300"/>
            </a:lvl4pPr>
            <a:lvl5pPr marL="2057400" indent="-228600">
              <a:lnSpc>
                <a:spcPct val="100000"/>
              </a:lnSpc>
              <a:spcAft>
                <a:spcPts val="600"/>
              </a:spcAft>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a:p>
            <a:endParaRPr lang="pl-PL"/>
          </a:p>
        </p:txBody>
      </p:sp>
      <p:sp>
        <p:nvSpPr>
          <p:cNvPr id="11" name="Symbol zastępczy zawartości 11">
            <a:extLst>
              <a:ext uri="{FF2B5EF4-FFF2-40B4-BE49-F238E27FC236}">
                <a16:creationId xmlns:a16="http://schemas.microsoft.com/office/drawing/2014/main" id="{8BE53B64-963D-0A4B-AAF5-B4A38A054DB5}"/>
              </a:ext>
            </a:extLst>
          </p:cNvPr>
          <p:cNvSpPr>
            <a:spLocks noGrp="1"/>
          </p:cNvSpPr>
          <p:nvPr>
            <p:ph sz="quarter" idx="16" hasCustomPrompt="1"/>
          </p:nvPr>
        </p:nvSpPr>
        <p:spPr>
          <a:xfrm>
            <a:off x="4548188" y="1669775"/>
            <a:ext cx="3097213" cy="3878814"/>
          </a:xfrm>
          <a:prstGeom prst="rect">
            <a:avLst/>
          </a:prstGeom>
        </p:spPr>
        <p:txBody>
          <a:bodyPr lIns="0" tIns="0" anchor="t" anchorCtr="0"/>
          <a:lstStyle>
            <a:lvl1pPr marL="285750" indent="-285750" algn="l">
              <a:lnSpc>
                <a:spcPct val="100000"/>
              </a:lnSpc>
              <a:spcBef>
                <a:spcPts val="0"/>
              </a:spcBef>
              <a:spcAft>
                <a:spcPts val="600"/>
              </a:spcAft>
              <a:buClr>
                <a:srgbClr val="79003C"/>
              </a:buClr>
              <a:buFont typeface="Wingdings" pitchFamily="2" charset="2"/>
              <a:buChar char="§"/>
              <a:defRPr sz="1300"/>
            </a:lvl1pPr>
            <a:lvl2pPr marL="685800" indent="-228600">
              <a:lnSpc>
                <a:spcPct val="100000"/>
              </a:lnSpc>
              <a:spcAft>
                <a:spcPts val="600"/>
              </a:spcAft>
              <a:buClr>
                <a:schemeClr val="accent2"/>
              </a:buClr>
              <a:buFont typeface="Wingdings" pitchFamily="2" charset="2"/>
              <a:buChar char="§"/>
              <a:defRPr sz="1300"/>
            </a:lvl2pPr>
            <a:lvl3pPr marL="1143000" indent="-228600">
              <a:lnSpc>
                <a:spcPct val="100000"/>
              </a:lnSpc>
              <a:spcAft>
                <a:spcPts val="600"/>
              </a:spcAft>
              <a:buClr>
                <a:schemeClr val="accent2"/>
              </a:buClr>
              <a:buFont typeface="Wingdings" pitchFamily="2" charset="2"/>
              <a:buChar char="§"/>
              <a:defRPr sz="1300"/>
            </a:lvl3pPr>
            <a:lvl4pPr marL="1600200" indent="-228600">
              <a:lnSpc>
                <a:spcPct val="100000"/>
              </a:lnSpc>
              <a:spcAft>
                <a:spcPts val="600"/>
              </a:spcAft>
              <a:buClr>
                <a:schemeClr val="accent2"/>
              </a:buClr>
              <a:buFont typeface="Wingdings" pitchFamily="2" charset="2"/>
              <a:buChar char="§"/>
              <a:defRPr sz="1300"/>
            </a:lvl4pPr>
            <a:lvl5pPr marL="2057400" indent="-228600">
              <a:lnSpc>
                <a:spcPct val="100000"/>
              </a:lnSpc>
              <a:spcAft>
                <a:spcPts val="600"/>
              </a:spcAft>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a:p>
            <a:endParaRPr lang="pl-PL"/>
          </a:p>
        </p:txBody>
      </p:sp>
      <p:sp>
        <p:nvSpPr>
          <p:cNvPr id="12" name="Symbol zastępczy zawartości 11">
            <a:extLst>
              <a:ext uri="{FF2B5EF4-FFF2-40B4-BE49-F238E27FC236}">
                <a16:creationId xmlns:a16="http://schemas.microsoft.com/office/drawing/2014/main" id="{815E44A8-58C9-2149-A68F-A100BF1E2A57}"/>
              </a:ext>
            </a:extLst>
          </p:cNvPr>
          <p:cNvSpPr>
            <a:spLocks noGrp="1"/>
          </p:cNvSpPr>
          <p:nvPr>
            <p:ph sz="quarter" idx="17" hasCustomPrompt="1"/>
          </p:nvPr>
        </p:nvSpPr>
        <p:spPr>
          <a:xfrm>
            <a:off x="8075612" y="1676306"/>
            <a:ext cx="3097213" cy="3878814"/>
          </a:xfrm>
          <a:prstGeom prst="rect">
            <a:avLst/>
          </a:prstGeom>
        </p:spPr>
        <p:txBody>
          <a:bodyPr lIns="0" tIns="0" anchor="t" anchorCtr="0"/>
          <a:lstStyle>
            <a:lvl1pPr marL="285750" indent="-285750" algn="l">
              <a:lnSpc>
                <a:spcPct val="100000"/>
              </a:lnSpc>
              <a:spcBef>
                <a:spcPts val="0"/>
              </a:spcBef>
              <a:spcAft>
                <a:spcPts val="600"/>
              </a:spcAft>
              <a:buClr>
                <a:srgbClr val="79003C"/>
              </a:buClr>
              <a:buFont typeface="Wingdings" pitchFamily="2" charset="2"/>
              <a:buChar char="§"/>
              <a:defRPr sz="1300"/>
            </a:lvl1pPr>
            <a:lvl2pPr marL="685800" indent="-228600">
              <a:lnSpc>
                <a:spcPct val="100000"/>
              </a:lnSpc>
              <a:spcAft>
                <a:spcPts val="600"/>
              </a:spcAft>
              <a:buClr>
                <a:schemeClr val="accent2"/>
              </a:buClr>
              <a:buFont typeface="Wingdings" pitchFamily="2" charset="2"/>
              <a:buChar char="§"/>
              <a:defRPr sz="1300"/>
            </a:lvl2pPr>
            <a:lvl3pPr marL="1143000" indent="-228600">
              <a:lnSpc>
                <a:spcPct val="100000"/>
              </a:lnSpc>
              <a:spcAft>
                <a:spcPts val="600"/>
              </a:spcAft>
              <a:buClr>
                <a:schemeClr val="accent2"/>
              </a:buClr>
              <a:buFont typeface="Wingdings" pitchFamily="2" charset="2"/>
              <a:buChar char="§"/>
              <a:defRPr sz="1300"/>
            </a:lvl3pPr>
            <a:lvl4pPr marL="1600200" indent="-228600">
              <a:lnSpc>
                <a:spcPct val="100000"/>
              </a:lnSpc>
              <a:spcAft>
                <a:spcPts val="600"/>
              </a:spcAft>
              <a:buClr>
                <a:schemeClr val="accent2"/>
              </a:buClr>
              <a:buFont typeface="Wingdings" pitchFamily="2" charset="2"/>
              <a:buChar char="§"/>
              <a:defRPr sz="1300"/>
            </a:lvl4pPr>
            <a:lvl5pPr marL="2057400" indent="-228600">
              <a:lnSpc>
                <a:spcPct val="100000"/>
              </a:lnSpc>
              <a:spcAft>
                <a:spcPts val="600"/>
              </a:spcAft>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a:p>
            <a:endParaRPr lang="pl-PL"/>
          </a:p>
        </p:txBody>
      </p:sp>
      <p:sp>
        <p:nvSpPr>
          <p:cNvPr id="5" name="Symbol zastępczy zawartości 38">
            <a:extLst>
              <a:ext uri="{FF2B5EF4-FFF2-40B4-BE49-F238E27FC236}">
                <a16:creationId xmlns:a16="http://schemas.microsoft.com/office/drawing/2014/main" id="{0F07BD51-B84C-AEE7-26BA-73C52D21A43A}"/>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5A358224-37BB-C952-EC40-0C242E1EAD06}"/>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2" name="Symbol zastępczy tekstu 44">
            <a:extLst>
              <a:ext uri="{FF2B5EF4-FFF2-40B4-BE49-F238E27FC236}">
                <a16:creationId xmlns:a16="http://schemas.microsoft.com/office/drawing/2014/main" id="{5403D428-F71B-13A7-A417-CFB197FFAB2B}"/>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1738529768"/>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2865">
          <p15:clr>
            <a:srgbClr val="FBAE40"/>
          </p15:clr>
        </p15:guide>
        <p15:guide id="9" pos="4815">
          <p15:clr>
            <a:srgbClr val="FBAE40"/>
          </p15:clr>
        </p15:guide>
        <p15:guide id="10" pos="2593">
          <p15:clr>
            <a:srgbClr val="FBAE40"/>
          </p15:clr>
        </p15:guide>
        <p15:guide id="11" pos="5065">
          <p15:clr>
            <a:srgbClr val="FBAE40"/>
          </p15:clr>
        </p15:guide>
        <p15:guide id="12" orient="horz" pos="867"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kst 4 boxy">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Symbol zastępczy zawartości 11">
            <a:extLst>
              <a:ext uri="{FF2B5EF4-FFF2-40B4-BE49-F238E27FC236}">
                <a16:creationId xmlns:a16="http://schemas.microsoft.com/office/drawing/2014/main" id="{85DB8ED7-23AA-404C-AEE8-CEFD6CF2080C}"/>
              </a:ext>
            </a:extLst>
          </p:cNvPr>
          <p:cNvSpPr>
            <a:spLocks noGrp="1"/>
          </p:cNvSpPr>
          <p:nvPr>
            <p:ph sz="quarter" idx="11" hasCustomPrompt="1"/>
          </p:nvPr>
        </p:nvSpPr>
        <p:spPr>
          <a:xfrm>
            <a:off x="1019176" y="1374774"/>
            <a:ext cx="4897437" cy="2125664"/>
          </a:xfrm>
          <a:prstGeom prst="rect">
            <a:avLst/>
          </a:prstGeom>
        </p:spPr>
        <p:txBody>
          <a:bodyPr lIns="0" tIns="0" anchor="ctr"/>
          <a:lstStyle>
            <a:lvl1pPr marL="285750" indent="-285750" algn="l">
              <a:lnSpc>
                <a:spcPct val="100000"/>
              </a:lnSpc>
              <a:spcBef>
                <a:spcPts val="0"/>
              </a:spcBef>
              <a:spcAft>
                <a:spcPts val="600"/>
              </a:spcAft>
              <a:buClr>
                <a:srgbClr val="79003C"/>
              </a:buClr>
              <a:buFont typeface="Arial" panose="020B0604020202020204" pitchFamily="34" charset="0"/>
              <a:buChar char="•"/>
              <a:defRPr sz="1300"/>
            </a:lvl1pPr>
            <a:lvl2pPr>
              <a:lnSpc>
                <a:spcPct val="100000"/>
              </a:lnSpc>
              <a:spcAft>
                <a:spcPts val="600"/>
              </a:spcAft>
              <a:buClr>
                <a:srgbClr val="79003C"/>
              </a:buClr>
              <a:defRPr sz="1300"/>
            </a:lvl2pPr>
            <a:lvl3pPr>
              <a:lnSpc>
                <a:spcPct val="100000"/>
              </a:lnSpc>
              <a:spcAft>
                <a:spcPts val="600"/>
              </a:spcAft>
              <a:buClr>
                <a:srgbClr val="79003C"/>
              </a:buClr>
              <a:defRPr sz="1300"/>
            </a:lvl3pPr>
            <a:lvl4pPr>
              <a:lnSpc>
                <a:spcPct val="100000"/>
              </a:lnSpc>
              <a:spcAft>
                <a:spcPts val="600"/>
              </a:spcAft>
              <a:buClr>
                <a:srgbClr val="79003C"/>
              </a:buClr>
              <a:defRPr sz="1300"/>
            </a:lvl4pPr>
            <a:lvl5pPr>
              <a:lnSpc>
                <a:spcPct val="100000"/>
              </a:lnSpc>
              <a:spcAft>
                <a:spcPts val="600"/>
              </a:spcAft>
              <a:buClr>
                <a:srgbClr val="79003C"/>
              </a:buClr>
              <a:defRPr sz="1300"/>
            </a:lvl5pPr>
          </a:lstStyle>
          <a:p>
            <a:r>
              <a:rPr lang="pl-PL"/>
              <a:t>Edytuj style wzorca tekstu</a:t>
            </a:r>
          </a:p>
          <a:p>
            <a:pPr lvl="1"/>
            <a:r>
              <a:rPr lang="pl-PL"/>
              <a:t>Lista</a:t>
            </a:r>
          </a:p>
          <a:p>
            <a:pPr lvl="2"/>
            <a:r>
              <a:rPr lang="pl-PL"/>
              <a:t>Lista</a:t>
            </a:r>
          </a:p>
          <a:p>
            <a:pPr lvl="3"/>
            <a:r>
              <a:rPr lang="pl-PL"/>
              <a:t>Lista</a:t>
            </a:r>
          </a:p>
          <a:p>
            <a:pPr lvl="4"/>
            <a:r>
              <a:rPr lang="pl-PL"/>
              <a:t>Lista</a:t>
            </a:r>
          </a:p>
          <a:p>
            <a:endParaRPr lang="pl-PL"/>
          </a:p>
        </p:txBody>
      </p:sp>
      <p:sp>
        <p:nvSpPr>
          <p:cNvPr id="13" name="Symbol zastępczy zawartości 11">
            <a:extLst>
              <a:ext uri="{FF2B5EF4-FFF2-40B4-BE49-F238E27FC236}">
                <a16:creationId xmlns:a16="http://schemas.microsoft.com/office/drawing/2014/main" id="{76E535EC-F44C-374A-B868-73B28DD9BA6D}"/>
              </a:ext>
            </a:extLst>
          </p:cNvPr>
          <p:cNvSpPr>
            <a:spLocks noGrp="1"/>
          </p:cNvSpPr>
          <p:nvPr>
            <p:ph sz="quarter" idx="16" hasCustomPrompt="1"/>
          </p:nvPr>
        </p:nvSpPr>
        <p:spPr>
          <a:xfrm>
            <a:off x="6275388" y="1374774"/>
            <a:ext cx="4897438" cy="2125664"/>
          </a:xfrm>
          <a:prstGeom prst="rect">
            <a:avLst/>
          </a:prstGeom>
        </p:spPr>
        <p:txBody>
          <a:bodyPr lIns="0" tIns="0" anchor="ctr"/>
          <a:lstStyle>
            <a:lvl1pPr marL="285750" indent="-285750" algn="l">
              <a:lnSpc>
                <a:spcPct val="100000"/>
              </a:lnSpc>
              <a:spcBef>
                <a:spcPts val="0"/>
              </a:spcBef>
              <a:spcAft>
                <a:spcPts val="600"/>
              </a:spcAft>
              <a:buClr>
                <a:srgbClr val="79003C"/>
              </a:buClr>
              <a:buFont typeface="Arial" panose="020B0604020202020204" pitchFamily="34" charset="0"/>
              <a:buChar char="•"/>
              <a:defRPr sz="1300"/>
            </a:lvl1pPr>
            <a:lvl2pPr>
              <a:lnSpc>
                <a:spcPct val="100000"/>
              </a:lnSpc>
              <a:spcAft>
                <a:spcPts val="600"/>
              </a:spcAft>
              <a:buClr>
                <a:srgbClr val="79003C"/>
              </a:buClr>
              <a:defRPr sz="1300"/>
            </a:lvl2pPr>
            <a:lvl3pPr>
              <a:lnSpc>
                <a:spcPct val="100000"/>
              </a:lnSpc>
              <a:spcAft>
                <a:spcPts val="600"/>
              </a:spcAft>
              <a:buClr>
                <a:srgbClr val="79003C"/>
              </a:buClr>
              <a:defRPr sz="1300"/>
            </a:lvl3pPr>
            <a:lvl4pPr>
              <a:lnSpc>
                <a:spcPct val="100000"/>
              </a:lnSpc>
              <a:spcAft>
                <a:spcPts val="600"/>
              </a:spcAft>
              <a:buClr>
                <a:srgbClr val="79003C"/>
              </a:buClr>
              <a:defRPr sz="1300"/>
            </a:lvl4pPr>
            <a:lvl5pPr>
              <a:lnSpc>
                <a:spcPct val="100000"/>
              </a:lnSpc>
              <a:spcAft>
                <a:spcPts val="600"/>
              </a:spcAft>
              <a:buClr>
                <a:srgbClr val="79003C"/>
              </a:buClr>
              <a:defRPr sz="1300"/>
            </a:lvl5pPr>
          </a:lstStyle>
          <a:p>
            <a:r>
              <a:rPr lang="pl-PL"/>
              <a:t>Edytuj style wzorca tekstu</a:t>
            </a:r>
          </a:p>
          <a:p>
            <a:pPr lvl="1"/>
            <a:r>
              <a:rPr lang="pl-PL"/>
              <a:t>Lista</a:t>
            </a:r>
          </a:p>
          <a:p>
            <a:pPr lvl="2"/>
            <a:r>
              <a:rPr lang="pl-PL"/>
              <a:t>Lista</a:t>
            </a:r>
          </a:p>
          <a:p>
            <a:pPr lvl="3"/>
            <a:r>
              <a:rPr lang="pl-PL"/>
              <a:t>Lista</a:t>
            </a:r>
          </a:p>
          <a:p>
            <a:pPr lvl="4"/>
            <a:r>
              <a:rPr lang="pl-PL"/>
              <a:t>Lista</a:t>
            </a:r>
          </a:p>
          <a:p>
            <a:endParaRPr lang="pl-PL"/>
          </a:p>
        </p:txBody>
      </p:sp>
      <p:sp>
        <p:nvSpPr>
          <p:cNvPr id="15" name="Symbol zastępczy zawartości 11">
            <a:extLst>
              <a:ext uri="{FF2B5EF4-FFF2-40B4-BE49-F238E27FC236}">
                <a16:creationId xmlns:a16="http://schemas.microsoft.com/office/drawing/2014/main" id="{537BC308-EE6C-5441-B8FE-09238A8A7565}"/>
              </a:ext>
            </a:extLst>
          </p:cNvPr>
          <p:cNvSpPr>
            <a:spLocks noGrp="1"/>
          </p:cNvSpPr>
          <p:nvPr>
            <p:ph sz="quarter" idx="17" hasCustomPrompt="1"/>
          </p:nvPr>
        </p:nvSpPr>
        <p:spPr>
          <a:xfrm>
            <a:off x="1019176" y="3720913"/>
            <a:ext cx="4897437" cy="2125664"/>
          </a:xfrm>
          <a:prstGeom prst="rect">
            <a:avLst/>
          </a:prstGeom>
        </p:spPr>
        <p:txBody>
          <a:bodyPr lIns="0" tIns="0" anchor="ctr"/>
          <a:lstStyle>
            <a:lvl1pPr marL="285750" indent="-285750" algn="l">
              <a:lnSpc>
                <a:spcPct val="100000"/>
              </a:lnSpc>
              <a:spcBef>
                <a:spcPts val="0"/>
              </a:spcBef>
              <a:spcAft>
                <a:spcPts val="600"/>
              </a:spcAft>
              <a:buClr>
                <a:srgbClr val="79003C"/>
              </a:buClr>
              <a:buFont typeface="Arial" panose="020B0604020202020204" pitchFamily="34" charset="0"/>
              <a:buChar char="•"/>
              <a:defRPr sz="1300"/>
            </a:lvl1pPr>
            <a:lvl2pPr>
              <a:lnSpc>
                <a:spcPct val="100000"/>
              </a:lnSpc>
              <a:spcAft>
                <a:spcPts val="600"/>
              </a:spcAft>
              <a:buClr>
                <a:srgbClr val="79003C"/>
              </a:buClr>
              <a:defRPr sz="1300"/>
            </a:lvl2pPr>
            <a:lvl3pPr>
              <a:lnSpc>
                <a:spcPct val="100000"/>
              </a:lnSpc>
              <a:spcAft>
                <a:spcPts val="600"/>
              </a:spcAft>
              <a:buClr>
                <a:srgbClr val="79003C"/>
              </a:buClr>
              <a:defRPr sz="1300"/>
            </a:lvl3pPr>
            <a:lvl4pPr>
              <a:lnSpc>
                <a:spcPct val="100000"/>
              </a:lnSpc>
              <a:spcAft>
                <a:spcPts val="600"/>
              </a:spcAft>
              <a:buClr>
                <a:srgbClr val="79003C"/>
              </a:buClr>
              <a:defRPr sz="1300"/>
            </a:lvl4pPr>
            <a:lvl5pPr>
              <a:lnSpc>
                <a:spcPct val="100000"/>
              </a:lnSpc>
              <a:spcAft>
                <a:spcPts val="600"/>
              </a:spcAft>
              <a:buClr>
                <a:srgbClr val="79003C"/>
              </a:buClr>
              <a:defRPr sz="1300"/>
            </a:lvl5pPr>
          </a:lstStyle>
          <a:p>
            <a:r>
              <a:rPr lang="pl-PL"/>
              <a:t>Edytuj style wzorca tekstu</a:t>
            </a:r>
          </a:p>
          <a:p>
            <a:pPr lvl="1"/>
            <a:r>
              <a:rPr lang="pl-PL"/>
              <a:t>Lista</a:t>
            </a:r>
          </a:p>
          <a:p>
            <a:pPr lvl="2"/>
            <a:r>
              <a:rPr lang="pl-PL"/>
              <a:t>Lista</a:t>
            </a:r>
          </a:p>
          <a:p>
            <a:pPr lvl="3"/>
            <a:r>
              <a:rPr lang="pl-PL"/>
              <a:t>Lista</a:t>
            </a:r>
          </a:p>
          <a:p>
            <a:pPr lvl="4"/>
            <a:r>
              <a:rPr lang="pl-PL"/>
              <a:t>Lista</a:t>
            </a:r>
          </a:p>
          <a:p>
            <a:endParaRPr lang="pl-PL"/>
          </a:p>
        </p:txBody>
      </p:sp>
      <p:sp>
        <p:nvSpPr>
          <p:cNvPr id="16" name="Symbol zastępczy zawartości 11">
            <a:extLst>
              <a:ext uri="{FF2B5EF4-FFF2-40B4-BE49-F238E27FC236}">
                <a16:creationId xmlns:a16="http://schemas.microsoft.com/office/drawing/2014/main" id="{F98D2152-4000-A141-9E92-3F85DD68F28D}"/>
              </a:ext>
            </a:extLst>
          </p:cNvPr>
          <p:cNvSpPr>
            <a:spLocks noGrp="1"/>
          </p:cNvSpPr>
          <p:nvPr>
            <p:ph sz="quarter" idx="18" hasCustomPrompt="1"/>
          </p:nvPr>
        </p:nvSpPr>
        <p:spPr>
          <a:xfrm>
            <a:off x="6275388" y="3720913"/>
            <a:ext cx="4897438" cy="2125664"/>
          </a:xfrm>
          <a:prstGeom prst="rect">
            <a:avLst/>
          </a:prstGeom>
        </p:spPr>
        <p:txBody>
          <a:bodyPr lIns="0" tIns="0" anchor="ctr"/>
          <a:lstStyle>
            <a:lvl1pPr marL="285750" indent="-285750" algn="l">
              <a:lnSpc>
                <a:spcPct val="100000"/>
              </a:lnSpc>
              <a:spcBef>
                <a:spcPts val="0"/>
              </a:spcBef>
              <a:spcAft>
                <a:spcPts val="600"/>
              </a:spcAft>
              <a:buClr>
                <a:srgbClr val="79003C"/>
              </a:buClr>
              <a:buFont typeface="Arial" panose="020B0604020202020204" pitchFamily="34" charset="0"/>
              <a:buChar char="•"/>
              <a:defRPr sz="1300"/>
            </a:lvl1pPr>
            <a:lvl2pPr>
              <a:lnSpc>
                <a:spcPct val="100000"/>
              </a:lnSpc>
              <a:spcAft>
                <a:spcPts val="600"/>
              </a:spcAft>
              <a:buClr>
                <a:srgbClr val="79003C"/>
              </a:buClr>
              <a:defRPr sz="1300"/>
            </a:lvl2pPr>
            <a:lvl3pPr>
              <a:lnSpc>
                <a:spcPct val="100000"/>
              </a:lnSpc>
              <a:spcAft>
                <a:spcPts val="600"/>
              </a:spcAft>
              <a:buClr>
                <a:srgbClr val="79003C"/>
              </a:buClr>
              <a:defRPr sz="1300"/>
            </a:lvl3pPr>
            <a:lvl4pPr>
              <a:lnSpc>
                <a:spcPct val="100000"/>
              </a:lnSpc>
              <a:spcAft>
                <a:spcPts val="600"/>
              </a:spcAft>
              <a:buClr>
                <a:srgbClr val="79003C"/>
              </a:buClr>
              <a:defRPr sz="1300"/>
            </a:lvl4pPr>
            <a:lvl5pPr>
              <a:lnSpc>
                <a:spcPct val="100000"/>
              </a:lnSpc>
              <a:spcAft>
                <a:spcPts val="600"/>
              </a:spcAft>
              <a:buClr>
                <a:srgbClr val="79003C"/>
              </a:buClr>
              <a:defRPr sz="1300"/>
            </a:lvl5pPr>
          </a:lstStyle>
          <a:p>
            <a:r>
              <a:rPr lang="pl-PL"/>
              <a:t>Edytuj style wzorca tekstu</a:t>
            </a:r>
          </a:p>
          <a:p>
            <a:pPr lvl="1"/>
            <a:r>
              <a:rPr lang="pl-PL"/>
              <a:t>Lista</a:t>
            </a:r>
          </a:p>
          <a:p>
            <a:pPr lvl="2"/>
            <a:r>
              <a:rPr lang="pl-PL"/>
              <a:t>Lista</a:t>
            </a:r>
          </a:p>
          <a:p>
            <a:pPr lvl="3"/>
            <a:r>
              <a:rPr lang="pl-PL"/>
              <a:t>Lista</a:t>
            </a:r>
          </a:p>
          <a:p>
            <a:pPr lvl="4"/>
            <a:r>
              <a:rPr lang="pl-PL"/>
              <a:t>Lista</a:t>
            </a:r>
          </a:p>
          <a:p>
            <a:endParaRPr lang="pl-PL"/>
          </a:p>
        </p:txBody>
      </p:sp>
      <p:sp>
        <p:nvSpPr>
          <p:cNvPr id="5" name="Symbol zastępczy zawartości 38">
            <a:extLst>
              <a:ext uri="{FF2B5EF4-FFF2-40B4-BE49-F238E27FC236}">
                <a16:creationId xmlns:a16="http://schemas.microsoft.com/office/drawing/2014/main" id="{58AA7B2F-5D36-9739-E9C4-4CDAC0F256B9}"/>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24895547-00F4-07EB-D2BD-85DB80D9F9DB}"/>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2" name="Symbol zastępczy tekstu 44">
            <a:extLst>
              <a:ext uri="{FF2B5EF4-FFF2-40B4-BE49-F238E27FC236}">
                <a16:creationId xmlns:a16="http://schemas.microsoft.com/office/drawing/2014/main" id="{EE04CF83-FD6C-A4D1-EAB4-8815D2AD0685}"/>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882429721"/>
      </p:ext>
    </p:extLst>
  </p:cSld>
  <p:clrMapOvr>
    <a:masterClrMapping/>
  </p:clrMapOvr>
  <p:transition spd="slow">
    <p:push dir="u"/>
  </p:transition>
  <p:extLst>
    <p:ext uri="{DCECCB84-F9BA-43D5-87BE-67443E8EF086}">
      <p15:sldGuideLst xmlns:p15="http://schemas.microsoft.com/office/powerpoint/2012/main">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727">
          <p15:clr>
            <a:srgbClr val="FBAE40"/>
          </p15:clr>
        </p15:guide>
        <p15:guide id="9" pos="3953">
          <p15:clr>
            <a:srgbClr val="FBAE40"/>
          </p15:clr>
        </p15:guide>
        <p15:guide id="10" orient="horz" pos="867" userDrawn="1">
          <p15:clr>
            <a:srgbClr val="FBAE40"/>
          </p15:clr>
        </p15:guide>
        <p15:guide id="11" orient="horz" pos="2341" userDrawn="1">
          <p15:clr>
            <a:srgbClr val="FBAE40"/>
          </p15:clr>
        </p15:guide>
        <p15:guide id="12" orient="horz" pos="2205"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kst 4 boksy + ikony">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0" name="Symbol zastępczy zawartości 11">
            <a:extLst>
              <a:ext uri="{FF2B5EF4-FFF2-40B4-BE49-F238E27FC236}">
                <a16:creationId xmlns:a16="http://schemas.microsoft.com/office/drawing/2014/main" id="{3D00E6BF-FD9C-C946-AB1F-5CD0CAAF85CD}"/>
              </a:ext>
            </a:extLst>
          </p:cNvPr>
          <p:cNvSpPr>
            <a:spLocks noGrp="1"/>
          </p:cNvSpPr>
          <p:nvPr>
            <p:ph sz="quarter" idx="11" hasCustomPrompt="1"/>
          </p:nvPr>
        </p:nvSpPr>
        <p:spPr>
          <a:xfrm>
            <a:off x="1023708" y="2557947"/>
            <a:ext cx="4475313" cy="940653"/>
          </a:xfrm>
          <a:prstGeom prst="rect">
            <a:avLst/>
          </a:prstGeom>
        </p:spPr>
        <p:txBody>
          <a:bodyPr lIns="0" tIns="0" anchor="t"/>
          <a:lstStyle>
            <a:lvl1pPr marL="285750" indent="-285750" algn="l">
              <a:lnSpc>
                <a:spcPct val="100000"/>
              </a:lnSpc>
              <a:spcBef>
                <a:spcPts val="0"/>
              </a:spcBef>
              <a:buClr>
                <a:srgbClr val="79003C"/>
              </a:buClr>
              <a:buFont typeface="Wingdings" pitchFamily="2" charset="2"/>
              <a:buChar char="§"/>
              <a:defRPr sz="1300"/>
            </a:lvl1pPr>
            <a:lvl2pPr marL="685800" indent="-228600">
              <a:lnSpc>
                <a:spcPct val="100000"/>
              </a:lnSpc>
              <a:buClr>
                <a:schemeClr val="accent2"/>
              </a:buClr>
              <a:buFont typeface="Wingdings" pitchFamily="2" charset="2"/>
              <a:buChar char="§"/>
              <a:defRPr sz="1300"/>
            </a:lvl2pPr>
            <a:lvl3pPr marL="1143000" indent="-228600">
              <a:lnSpc>
                <a:spcPct val="100000"/>
              </a:lnSpc>
              <a:buClr>
                <a:schemeClr val="accent2"/>
              </a:buClr>
              <a:buFont typeface="Wingdings" pitchFamily="2" charset="2"/>
              <a:buChar char="§"/>
              <a:defRPr sz="1300"/>
            </a:lvl3pPr>
            <a:lvl4pPr marL="1600200" indent="-228600">
              <a:lnSpc>
                <a:spcPct val="100000"/>
              </a:lnSpc>
              <a:buClr>
                <a:schemeClr val="accent2"/>
              </a:buClr>
              <a:buFont typeface="Wingdings" pitchFamily="2" charset="2"/>
              <a:buChar char="§"/>
              <a:defRPr sz="1300"/>
            </a:lvl4pPr>
            <a:lvl5pPr marL="2057400" indent="-228600">
              <a:lnSpc>
                <a:spcPct val="100000"/>
              </a:lnSpc>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a:p>
            <a:endParaRPr lang="pl-PL"/>
          </a:p>
        </p:txBody>
      </p:sp>
      <p:sp>
        <p:nvSpPr>
          <p:cNvPr id="21" name="Symbol zastępczy zawartości 11">
            <a:extLst>
              <a:ext uri="{FF2B5EF4-FFF2-40B4-BE49-F238E27FC236}">
                <a16:creationId xmlns:a16="http://schemas.microsoft.com/office/drawing/2014/main" id="{FC86C696-9FF6-1E4D-AB48-A5C83DE464FF}"/>
              </a:ext>
            </a:extLst>
          </p:cNvPr>
          <p:cNvSpPr>
            <a:spLocks noGrp="1"/>
          </p:cNvSpPr>
          <p:nvPr>
            <p:ph sz="quarter" idx="16" hasCustomPrompt="1"/>
          </p:nvPr>
        </p:nvSpPr>
        <p:spPr>
          <a:xfrm>
            <a:off x="6296880" y="2557947"/>
            <a:ext cx="4475313" cy="940888"/>
          </a:xfrm>
          <a:prstGeom prst="rect">
            <a:avLst/>
          </a:prstGeom>
        </p:spPr>
        <p:txBody>
          <a:bodyPr lIns="0" tIns="0" anchor="t"/>
          <a:lstStyle>
            <a:lvl1pPr marL="285750" indent="-285750" algn="l">
              <a:lnSpc>
                <a:spcPct val="100000"/>
              </a:lnSpc>
              <a:spcBef>
                <a:spcPts val="0"/>
              </a:spcBef>
              <a:buClr>
                <a:srgbClr val="79003C"/>
              </a:buClr>
              <a:buFont typeface="Wingdings" pitchFamily="2" charset="2"/>
              <a:buChar char="§"/>
              <a:defRPr sz="1300"/>
            </a:lvl1pPr>
            <a:lvl2pPr marL="685800" indent="-228600">
              <a:lnSpc>
                <a:spcPct val="100000"/>
              </a:lnSpc>
              <a:buClr>
                <a:schemeClr val="accent2"/>
              </a:buClr>
              <a:buFont typeface="Wingdings" pitchFamily="2" charset="2"/>
              <a:buChar char="§"/>
              <a:defRPr sz="1300"/>
            </a:lvl2pPr>
            <a:lvl3pPr marL="1143000" indent="-228600">
              <a:lnSpc>
                <a:spcPct val="100000"/>
              </a:lnSpc>
              <a:buClr>
                <a:schemeClr val="accent2"/>
              </a:buClr>
              <a:buFont typeface="Wingdings" pitchFamily="2" charset="2"/>
              <a:buChar char="§"/>
              <a:defRPr sz="1300"/>
            </a:lvl3pPr>
            <a:lvl4pPr marL="1600200" indent="-228600">
              <a:lnSpc>
                <a:spcPct val="100000"/>
              </a:lnSpc>
              <a:buClr>
                <a:schemeClr val="accent2"/>
              </a:buClr>
              <a:buFont typeface="Wingdings" pitchFamily="2" charset="2"/>
              <a:buChar char="§"/>
              <a:defRPr sz="1300"/>
            </a:lvl4pPr>
            <a:lvl5pPr marL="2057400" indent="-228600">
              <a:lnSpc>
                <a:spcPct val="100000"/>
              </a:lnSpc>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a:p>
            <a:endParaRPr lang="pl-PL"/>
          </a:p>
        </p:txBody>
      </p:sp>
      <p:sp>
        <p:nvSpPr>
          <p:cNvPr id="22" name="Symbol zastępczy zawartości 11">
            <a:extLst>
              <a:ext uri="{FF2B5EF4-FFF2-40B4-BE49-F238E27FC236}">
                <a16:creationId xmlns:a16="http://schemas.microsoft.com/office/drawing/2014/main" id="{827A408F-0198-B148-A6EC-485C198A0E28}"/>
              </a:ext>
            </a:extLst>
          </p:cNvPr>
          <p:cNvSpPr>
            <a:spLocks noGrp="1"/>
          </p:cNvSpPr>
          <p:nvPr>
            <p:ph sz="quarter" idx="23" hasCustomPrompt="1"/>
          </p:nvPr>
        </p:nvSpPr>
        <p:spPr>
          <a:xfrm>
            <a:off x="1025789" y="5067932"/>
            <a:ext cx="4474464" cy="767842"/>
          </a:xfrm>
          <a:prstGeom prst="rect">
            <a:avLst/>
          </a:prstGeom>
        </p:spPr>
        <p:txBody>
          <a:bodyPr lIns="0" tIns="0" anchor="t"/>
          <a:lstStyle>
            <a:lvl1pPr marL="285750" indent="-285750" algn="l">
              <a:lnSpc>
                <a:spcPct val="100000"/>
              </a:lnSpc>
              <a:spcBef>
                <a:spcPts val="0"/>
              </a:spcBef>
              <a:buClr>
                <a:srgbClr val="79003C"/>
              </a:buClr>
              <a:buFont typeface="Wingdings" pitchFamily="2" charset="2"/>
              <a:buChar char="§"/>
              <a:defRPr sz="1300"/>
            </a:lvl1pPr>
            <a:lvl2pPr marL="685800" indent="-228600">
              <a:lnSpc>
                <a:spcPct val="100000"/>
              </a:lnSpc>
              <a:buClr>
                <a:schemeClr val="accent2"/>
              </a:buClr>
              <a:buFont typeface="Wingdings" pitchFamily="2" charset="2"/>
              <a:buChar char="§"/>
              <a:defRPr sz="1300"/>
            </a:lvl2pPr>
            <a:lvl3pPr marL="1143000" indent="-228600">
              <a:lnSpc>
                <a:spcPct val="100000"/>
              </a:lnSpc>
              <a:buClr>
                <a:schemeClr val="accent2"/>
              </a:buClr>
              <a:buFont typeface="Wingdings" pitchFamily="2" charset="2"/>
              <a:buChar char="§"/>
              <a:defRPr sz="1300"/>
            </a:lvl3pPr>
            <a:lvl4pPr marL="1600200" indent="-228600">
              <a:lnSpc>
                <a:spcPct val="100000"/>
              </a:lnSpc>
              <a:buClr>
                <a:schemeClr val="accent2"/>
              </a:buClr>
              <a:buFont typeface="Wingdings" pitchFamily="2" charset="2"/>
              <a:buChar char="§"/>
              <a:defRPr sz="1300"/>
            </a:lvl4pPr>
            <a:lvl5pPr marL="2057400" indent="-228600">
              <a:lnSpc>
                <a:spcPct val="100000"/>
              </a:lnSpc>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a:p>
            <a:endParaRPr lang="pl-PL"/>
          </a:p>
        </p:txBody>
      </p:sp>
      <p:sp>
        <p:nvSpPr>
          <p:cNvPr id="23" name="Symbol zastępczy zawartości 11">
            <a:extLst>
              <a:ext uri="{FF2B5EF4-FFF2-40B4-BE49-F238E27FC236}">
                <a16:creationId xmlns:a16="http://schemas.microsoft.com/office/drawing/2014/main" id="{E2EBFBCE-A016-144D-B25B-FEE1BB2FEB76}"/>
              </a:ext>
            </a:extLst>
          </p:cNvPr>
          <p:cNvSpPr>
            <a:spLocks noGrp="1"/>
          </p:cNvSpPr>
          <p:nvPr>
            <p:ph sz="quarter" idx="24" hasCustomPrompt="1"/>
          </p:nvPr>
        </p:nvSpPr>
        <p:spPr>
          <a:xfrm>
            <a:off x="6298112" y="5074159"/>
            <a:ext cx="4474463" cy="767842"/>
          </a:xfrm>
          <a:prstGeom prst="rect">
            <a:avLst/>
          </a:prstGeom>
        </p:spPr>
        <p:txBody>
          <a:bodyPr lIns="0" tIns="0" anchor="t"/>
          <a:lstStyle>
            <a:lvl1pPr marL="285750" indent="-285750" algn="l">
              <a:lnSpc>
                <a:spcPct val="100000"/>
              </a:lnSpc>
              <a:spcBef>
                <a:spcPts val="0"/>
              </a:spcBef>
              <a:buClr>
                <a:srgbClr val="79003C"/>
              </a:buClr>
              <a:buFont typeface="Wingdings" pitchFamily="2" charset="2"/>
              <a:buChar char="§"/>
              <a:defRPr sz="1300"/>
            </a:lvl1pPr>
            <a:lvl2pPr marL="685800" indent="-228600">
              <a:lnSpc>
                <a:spcPct val="100000"/>
              </a:lnSpc>
              <a:buClr>
                <a:schemeClr val="accent2"/>
              </a:buClr>
              <a:buFont typeface="Wingdings" pitchFamily="2" charset="2"/>
              <a:buChar char="§"/>
              <a:defRPr sz="1300"/>
            </a:lvl2pPr>
            <a:lvl3pPr marL="1143000" indent="-228600">
              <a:lnSpc>
                <a:spcPct val="100000"/>
              </a:lnSpc>
              <a:buClr>
                <a:schemeClr val="accent2"/>
              </a:buClr>
              <a:buFont typeface="Wingdings" pitchFamily="2" charset="2"/>
              <a:buChar char="§"/>
              <a:defRPr sz="1300"/>
            </a:lvl3pPr>
            <a:lvl4pPr marL="1600200" indent="-228600">
              <a:lnSpc>
                <a:spcPct val="100000"/>
              </a:lnSpc>
              <a:buClr>
                <a:schemeClr val="accent2"/>
              </a:buClr>
              <a:buFont typeface="Wingdings" pitchFamily="2" charset="2"/>
              <a:buChar char="§"/>
              <a:defRPr sz="1300"/>
            </a:lvl4pPr>
            <a:lvl5pPr marL="2057400" indent="-228600">
              <a:lnSpc>
                <a:spcPct val="100000"/>
              </a:lnSpc>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a:p>
            <a:endParaRPr lang="pl-PL"/>
          </a:p>
        </p:txBody>
      </p:sp>
      <p:sp>
        <p:nvSpPr>
          <p:cNvPr id="5" name="Symbol zastępczy zawartości 38">
            <a:extLst>
              <a:ext uri="{FF2B5EF4-FFF2-40B4-BE49-F238E27FC236}">
                <a16:creationId xmlns:a16="http://schemas.microsoft.com/office/drawing/2014/main" id="{D8B3BB2E-7D9B-47C7-5821-63FA9147DCED}"/>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89782820-9420-6F22-C9EE-C49859FFD4F7}"/>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9" name="Prostokąt 8">
            <a:extLst>
              <a:ext uri="{FF2B5EF4-FFF2-40B4-BE49-F238E27FC236}">
                <a16:creationId xmlns:a16="http://schemas.microsoft.com/office/drawing/2014/main" id="{F024C41B-7934-A2ED-8A4A-0B5FFEB2BC7F}"/>
              </a:ext>
            </a:extLst>
          </p:cNvPr>
          <p:cNvSpPr/>
          <p:nvPr userDrawn="1"/>
        </p:nvSpPr>
        <p:spPr>
          <a:xfrm>
            <a:off x="1023708" y="1598492"/>
            <a:ext cx="576000" cy="576000"/>
          </a:xfrm>
          <a:prstGeom prst="rect">
            <a:avLst/>
          </a:prstGeom>
          <a:solidFill>
            <a:srgbClr val="FDC5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endParaRPr>
          </a:p>
        </p:txBody>
      </p:sp>
      <p:sp>
        <p:nvSpPr>
          <p:cNvPr id="10" name="Prostokąt 8">
            <a:extLst>
              <a:ext uri="{FF2B5EF4-FFF2-40B4-BE49-F238E27FC236}">
                <a16:creationId xmlns:a16="http://schemas.microsoft.com/office/drawing/2014/main" id="{85F33EC4-E826-C47B-0B49-B6AE990BE3D3}"/>
              </a:ext>
            </a:extLst>
          </p:cNvPr>
          <p:cNvSpPr/>
          <p:nvPr userDrawn="1"/>
        </p:nvSpPr>
        <p:spPr>
          <a:xfrm>
            <a:off x="6289832" y="1598492"/>
            <a:ext cx="576000" cy="576000"/>
          </a:xfrm>
          <a:prstGeom prst="rect">
            <a:avLst/>
          </a:prstGeom>
          <a:solidFill>
            <a:srgbClr val="FDC5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endParaRPr>
          </a:p>
        </p:txBody>
      </p:sp>
      <p:sp>
        <p:nvSpPr>
          <p:cNvPr id="13" name="Symbol zastępczy obrazu 8">
            <a:extLst>
              <a:ext uri="{FF2B5EF4-FFF2-40B4-BE49-F238E27FC236}">
                <a16:creationId xmlns:a16="http://schemas.microsoft.com/office/drawing/2014/main" id="{EF48287A-2AEB-E1FA-B46D-8D925ACB2B9F}"/>
              </a:ext>
            </a:extLst>
          </p:cNvPr>
          <p:cNvSpPr>
            <a:spLocks noGrp="1"/>
          </p:cNvSpPr>
          <p:nvPr>
            <p:ph type="pic" sz="quarter" idx="12"/>
          </p:nvPr>
        </p:nvSpPr>
        <p:spPr>
          <a:xfrm>
            <a:off x="1019175" y="1598492"/>
            <a:ext cx="576000" cy="576000"/>
          </a:xfrm>
          <a:prstGeom prst="rect">
            <a:avLst/>
          </a:prstGeom>
          <a:noFill/>
          <a:ln w="57150" cap="sq">
            <a:noFill/>
            <a:miter lim="800000"/>
          </a:ln>
        </p:spPr>
        <p:txBody>
          <a:bodyPr anchor="ctr"/>
          <a:lstStyle>
            <a:lvl1pPr marL="0" indent="0" algn="ctr">
              <a:buNone/>
              <a:defRPr sz="800"/>
            </a:lvl1pPr>
          </a:lstStyle>
          <a:p>
            <a:endParaRPr lang="pl-PL"/>
          </a:p>
        </p:txBody>
      </p:sp>
      <p:sp>
        <p:nvSpPr>
          <p:cNvPr id="18" name="Symbol zastępczy obrazu 8">
            <a:extLst>
              <a:ext uri="{FF2B5EF4-FFF2-40B4-BE49-F238E27FC236}">
                <a16:creationId xmlns:a16="http://schemas.microsoft.com/office/drawing/2014/main" id="{64A70F39-5C57-D9F3-6F1C-0B6F8EC3E0BB}"/>
              </a:ext>
            </a:extLst>
          </p:cNvPr>
          <p:cNvSpPr>
            <a:spLocks noGrp="1"/>
          </p:cNvSpPr>
          <p:nvPr>
            <p:ph type="pic" sz="quarter" idx="18"/>
          </p:nvPr>
        </p:nvSpPr>
        <p:spPr>
          <a:xfrm>
            <a:off x="6289832" y="1598492"/>
            <a:ext cx="576000" cy="576000"/>
          </a:xfrm>
          <a:prstGeom prst="rect">
            <a:avLst/>
          </a:prstGeom>
          <a:noFill/>
          <a:ln w="57150" cap="sq">
            <a:noFill/>
            <a:miter lim="800000"/>
          </a:ln>
        </p:spPr>
        <p:txBody>
          <a:bodyPr anchor="ctr"/>
          <a:lstStyle>
            <a:lvl1pPr marL="0" indent="0" algn="ctr">
              <a:buNone/>
              <a:defRPr sz="800"/>
            </a:lvl1pPr>
          </a:lstStyle>
          <a:p>
            <a:endParaRPr lang="pl-PL"/>
          </a:p>
        </p:txBody>
      </p:sp>
      <p:cxnSp>
        <p:nvCxnSpPr>
          <p:cNvPr id="24" name="Straight Connector 23">
            <a:extLst>
              <a:ext uri="{FF2B5EF4-FFF2-40B4-BE49-F238E27FC236}">
                <a16:creationId xmlns:a16="http://schemas.microsoft.com/office/drawing/2014/main" id="{6807EBA2-9256-3126-7A2F-F96454763E29}"/>
              </a:ext>
            </a:extLst>
          </p:cNvPr>
          <p:cNvCxnSpPr>
            <a:cxnSpLocks/>
          </p:cNvCxnSpPr>
          <p:nvPr userDrawn="1"/>
        </p:nvCxnSpPr>
        <p:spPr>
          <a:xfrm>
            <a:off x="1023710" y="2366219"/>
            <a:ext cx="4475313"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0185A5E-E76D-9CB8-3A46-58607E8F823E}"/>
              </a:ext>
            </a:extLst>
          </p:cNvPr>
          <p:cNvCxnSpPr>
            <a:cxnSpLocks/>
          </p:cNvCxnSpPr>
          <p:nvPr userDrawn="1"/>
        </p:nvCxnSpPr>
        <p:spPr>
          <a:xfrm>
            <a:off x="6296881" y="2366219"/>
            <a:ext cx="4474462"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6" name="Prostokąt 8">
            <a:extLst>
              <a:ext uri="{FF2B5EF4-FFF2-40B4-BE49-F238E27FC236}">
                <a16:creationId xmlns:a16="http://schemas.microsoft.com/office/drawing/2014/main" id="{D528E687-B99C-3361-2DC6-483D565080DF}"/>
              </a:ext>
            </a:extLst>
          </p:cNvPr>
          <p:cNvSpPr/>
          <p:nvPr userDrawn="1"/>
        </p:nvSpPr>
        <p:spPr>
          <a:xfrm>
            <a:off x="1024940" y="4114704"/>
            <a:ext cx="576000" cy="576000"/>
          </a:xfrm>
          <a:prstGeom prst="rect">
            <a:avLst/>
          </a:prstGeom>
          <a:solidFill>
            <a:srgbClr val="FDC5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endParaRPr>
          </a:p>
        </p:txBody>
      </p:sp>
      <p:sp>
        <p:nvSpPr>
          <p:cNvPr id="27" name="Prostokąt 8">
            <a:extLst>
              <a:ext uri="{FF2B5EF4-FFF2-40B4-BE49-F238E27FC236}">
                <a16:creationId xmlns:a16="http://schemas.microsoft.com/office/drawing/2014/main" id="{C0C797D1-5478-754C-B4E6-87DA1D1E7C48}"/>
              </a:ext>
            </a:extLst>
          </p:cNvPr>
          <p:cNvSpPr/>
          <p:nvPr userDrawn="1"/>
        </p:nvSpPr>
        <p:spPr>
          <a:xfrm>
            <a:off x="6291064" y="4114704"/>
            <a:ext cx="576000" cy="576000"/>
          </a:xfrm>
          <a:prstGeom prst="rect">
            <a:avLst/>
          </a:prstGeom>
          <a:solidFill>
            <a:srgbClr val="FDC5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endParaRPr>
          </a:p>
        </p:txBody>
      </p:sp>
      <p:sp>
        <p:nvSpPr>
          <p:cNvPr id="29" name="Symbol zastępczy obrazu 8">
            <a:extLst>
              <a:ext uri="{FF2B5EF4-FFF2-40B4-BE49-F238E27FC236}">
                <a16:creationId xmlns:a16="http://schemas.microsoft.com/office/drawing/2014/main" id="{345DE1A1-39A9-F4F5-D2BF-3FD2B870CEC4}"/>
              </a:ext>
            </a:extLst>
          </p:cNvPr>
          <p:cNvSpPr>
            <a:spLocks noGrp="1"/>
          </p:cNvSpPr>
          <p:nvPr>
            <p:ph type="pic" sz="quarter" idx="22"/>
          </p:nvPr>
        </p:nvSpPr>
        <p:spPr>
          <a:xfrm>
            <a:off x="1020407" y="4114704"/>
            <a:ext cx="576000" cy="576000"/>
          </a:xfrm>
          <a:prstGeom prst="rect">
            <a:avLst/>
          </a:prstGeom>
          <a:noFill/>
          <a:ln w="57150" cap="sq">
            <a:noFill/>
            <a:miter lim="800000"/>
          </a:ln>
        </p:spPr>
        <p:txBody>
          <a:bodyPr anchor="ctr"/>
          <a:lstStyle>
            <a:lvl1pPr marL="0" indent="0" algn="ctr">
              <a:buNone/>
              <a:defRPr sz="800"/>
            </a:lvl1pPr>
          </a:lstStyle>
          <a:p>
            <a:endParaRPr lang="pl-PL"/>
          </a:p>
        </p:txBody>
      </p:sp>
      <p:sp>
        <p:nvSpPr>
          <p:cNvPr id="31" name="Symbol zastępczy obrazu 8">
            <a:extLst>
              <a:ext uri="{FF2B5EF4-FFF2-40B4-BE49-F238E27FC236}">
                <a16:creationId xmlns:a16="http://schemas.microsoft.com/office/drawing/2014/main" id="{216CF67B-0F9D-389A-B169-768F28436998}"/>
              </a:ext>
            </a:extLst>
          </p:cNvPr>
          <p:cNvSpPr>
            <a:spLocks noGrp="1"/>
          </p:cNvSpPr>
          <p:nvPr>
            <p:ph type="pic" sz="quarter" idx="27"/>
          </p:nvPr>
        </p:nvSpPr>
        <p:spPr>
          <a:xfrm>
            <a:off x="6291064" y="4114704"/>
            <a:ext cx="576000" cy="576000"/>
          </a:xfrm>
          <a:prstGeom prst="rect">
            <a:avLst/>
          </a:prstGeom>
          <a:noFill/>
          <a:ln w="57150" cap="sq">
            <a:noFill/>
            <a:miter lim="800000"/>
          </a:ln>
        </p:spPr>
        <p:txBody>
          <a:bodyPr anchor="ctr"/>
          <a:lstStyle>
            <a:lvl1pPr marL="0" indent="0" algn="ctr">
              <a:buNone/>
              <a:defRPr sz="800"/>
            </a:lvl1pPr>
          </a:lstStyle>
          <a:p>
            <a:endParaRPr lang="pl-PL"/>
          </a:p>
        </p:txBody>
      </p:sp>
      <p:cxnSp>
        <p:nvCxnSpPr>
          <p:cNvPr id="32" name="Straight Connector 31">
            <a:extLst>
              <a:ext uri="{FF2B5EF4-FFF2-40B4-BE49-F238E27FC236}">
                <a16:creationId xmlns:a16="http://schemas.microsoft.com/office/drawing/2014/main" id="{59CFD966-408F-EC36-C7FB-A0A0E353EDC4}"/>
              </a:ext>
            </a:extLst>
          </p:cNvPr>
          <p:cNvCxnSpPr>
            <a:cxnSpLocks/>
          </p:cNvCxnSpPr>
          <p:nvPr userDrawn="1"/>
        </p:nvCxnSpPr>
        <p:spPr>
          <a:xfrm>
            <a:off x="1024942" y="4882431"/>
            <a:ext cx="4475311"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09BB04F-66CF-2A88-CEE7-4278E92BD272}"/>
              </a:ext>
            </a:extLst>
          </p:cNvPr>
          <p:cNvCxnSpPr>
            <a:cxnSpLocks/>
          </p:cNvCxnSpPr>
          <p:nvPr userDrawn="1"/>
        </p:nvCxnSpPr>
        <p:spPr>
          <a:xfrm>
            <a:off x="6298113" y="4882431"/>
            <a:ext cx="4474462"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38" name="Symbol zastępczy tekstu 44">
            <a:extLst>
              <a:ext uri="{FF2B5EF4-FFF2-40B4-BE49-F238E27FC236}">
                <a16:creationId xmlns:a16="http://schemas.microsoft.com/office/drawing/2014/main" id="{A700B3D5-FB3C-E288-069B-6C09CA1DAFE3}"/>
              </a:ext>
            </a:extLst>
          </p:cNvPr>
          <p:cNvSpPr>
            <a:spLocks noGrp="1"/>
          </p:cNvSpPr>
          <p:nvPr>
            <p:ph type="body" sz="quarter" idx="28" hasCustomPrompt="1"/>
          </p:nvPr>
        </p:nvSpPr>
        <p:spPr>
          <a:xfrm>
            <a:off x="1817381" y="1604500"/>
            <a:ext cx="4088170" cy="569991"/>
          </a:xfrm>
          <a:prstGeom prst="rect">
            <a:avLst/>
          </a:prstGeom>
        </p:spPr>
        <p:txBody>
          <a:bodyPr lIns="0" anchor="ctr"/>
          <a:lstStyle>
            <a:lvl1pPr marL="0" indent="0" algn="l">
              <a:buNone/>
              <a:defRPr sz="1600" b="0">
                <a:solidFill>
                  <a:schemeClr val="accent2"/>
                </a:solidFill>
                <a:latin typeface="+mj-lt"/>
              </a:defRPr>
            </a:lvl1pPr>
          </a:lstStyle>
          <a:p>
            <a:r>
              <a:rPr lang="pl-PL"/>
              <a:t>Kliknij, aby edytować styl</a:t>
            </a:r>
          </a:p>
        </p:txBody>
      </p:sp>
      <p:sp>
        <p:nvSpPr>
          <p:cNvPr id="39" name="Symbol zastępczy tekstu 44">
            <a:extLst>
              <a:ext uri="{FF2B5EF4-FFF2-40B4-BE49-F238E27FC236}">
                <a16:creationId xmlns:a16="http://schemas.microsoft.com/office/drawing/2014/main" id="{454252BF-E171-056A-1760-B744968B6142}"/>
              </a:ext>
            </a:extLst>
          </p:cNvPr>
          <p:cNvSpPr>
            <a:spLocks noGrp="1"/>
          </p:cNvSpPr>
          <p:nvPr>
            <p:ph type="body" sz="quarter" idx="29" hasCustomPrompt="1"/>
          </p:nvPr>
        </p:nvSpPr>
        <p:spPr>
          <a:xfrm>
            <a:off x="7077657" y="1604500"/>
            <a:ext cx="4088170" cy="569991"/>
          </a:xfrm>
          <a:prstGeom prst="rect">
            <a:avLst/>
          </a:prstGeom>
        </p:spPr>
        <p:txBody>
          <a:bodyPr lIns="0" anchor="ctr"/>
          <a:lstStyle>
            <a:lvl1pPr marL="0" indent="0" algn="l">
              <a:buNone/>
              <a:defRPr sz="1600" b="0">
                <a:solidFill>
                  <a:schemeClr val="accent2"/>
                </a:solidFill>
                <a:latin typeface="+mj-lt"/>
              </a:defRPr>
            </a:lvl1pPr>
          </a:lstStyle>
          <a:p>
            <a:r>
              <a:rPr lang="pl-PL"/>
              <a:t>Kliknij, aby edytować styl</a:t>
            </a:r>
          </a:p>
        </p:txBody>
      </p:sp>
      <p:sp>
        <p:nvSpPr>
          <p:cNvPr id="40" name="Symbol zastępczy tekstu 44">
            <a:extLst>
              <a:ext uri="{FF2B5EF4-FFF2-40B4-BE49-F238E27FC236}">
                <a16:creationId xmlns:a16="http://schemas.microsoft.com/office/drawing/2014/main" id="{40C943CD-682B-2583-0AF9-3C3047EEF04C}"/>
              </a:ext>
            </a:extLst>
          </p:cNvPr>
          <p:cNvSpPr>
            <a:spLocks noGrp="1"/>
          </p:cNvSpPr>
          <p:nvPr>
            <p:ph type="body" sz="quarter" idx="30" hasCustomPrompt="1"/>
          </p:nvPr>
        </p:nvSpPr>
        <p:spPr>
          <a:xfrm>
            <a:off x="1818613" y="4110891"/>
            <a:ext cx="4088170" cy="569991"/>
          </a:xfrm>
          <a:prstGeom prst="rect">
            <a:avLst/>
          </a:prstGeom>
        </p:spPr>
        <p:txBody>
          <a:bodyPr lIns="0" anchor="ctr"/>
          <a:lstStyle>
            <a:lvl1pPr marL="0" indent="0" algn="l">
              <a:buNone/>
              <a:defRPr sz="1600" b="0">
                <a:solidFill>
                  <a:schemeClr val="accent2"/>
                </a:solidFill>
                <a:latin typeface="+mj-lt"/>
              </a:defRPr>
            </a:lvl1pPr>
          </a:lstStyle>
          <a:p>
            <a:r>
              <a:rPr lang="pl-PL"/>
              <a:t>Kliknij, aby edytować styl</a:t>
            </a:r>
          </a:p>
        </p:txBody>
      </p:sp>
      <p:sp>
        <p:nvSpPr>
          <p:cNvPr id="41" name="Symbol zastępczy tekstu 44">
            <a:extLst>
              <a:ext uri="{FF2B5EF4-FFF2-40B4-BE49-F238E27FC236}">
                <a16:creationId xmlns:a16="http://schemas.microsoft.com/office/drawing/2014/main" id="{3906C994-5C30-9062-7133-560BC74DF39E}"/>
              </a:ext>
            </a:extLst>
          </p:cNvPr>
          <p:cNvSpPr>
            <a:spLocks noGrp="1"/>
          </p:cNvSpPr>
          <p:nvPr>
            <p:ph type="body" sz="quarter" idx="31" hasCustomPrompt="1"/>
          </p:nvPr>
        </p:nvSpPr>
        <p:spPr>
          <a:xfrm>
            <a:off x="7078889" y="4110891"/>
            <a:ext cx="4088170" cy="569991"/>
          </a:xfrm>
          <a:prstGeom prst="rect">
            <a:avLst/>
          </a:prstGeom>
        </p:spPr>
        <p:txBody>
          <a:bodyPr lIns="0" anchor="ctr"/>
          <a:lstStyle>
            <a:lvl1pPr marL="0" indent="0" algn="l">
              <a:buNone/>
              <a:defRPr sz="1600" b="0">
                <a:solidFill>
                  <a:schemeClr val="accent2"/>
                </a:solidFill>
                <a:latin typeface="+mj-lt"/>
              </a:defRPr>
            </a:lvl1pPr>
          </a:lstStyle>
          <a:p>
            <a:r>
              <a:rPr lang="pl-PL"/>
              <a:t>Kliknij, aby edytować styl</a:t>
            </a:r>
          </a:p>
        </p:txBody>
      </p:sp>
      <p:sp>
        <p:nvSpPr>
          <p:cNvPr id="2" name="Symbol zastępczy tekstu 44">
            <a:extLst>
              <a:ext uri="{FF2B5EF4-FFF2-40B4-BE49-F238E27FC236}">
                <a16:creationId xmlns:a16="http://schemas.microsoft.com/office/drawing/2014/main" id="{87EEEEAB-6658-DCA9-F1C9-4E4AA1BCEF94}"/>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667522751"/>
      </p:ext>
    </p:extLst>
  </p:cSld>
  <p:clrMapOvr>
    <a:masterClrMapping/>
  </p:clrMapOvr>
  <p:transition spd="slow">
    <p:push dir="u"/>
  </p:transition>
  <p:extLst>
    <p:ext uri="{DCECCB84-F9BA-43D5-87BE-67443E8EF086}">
      <p15:sldGuideLst xmlns:p15="http://schemas.microsoft.com/office/powerpoint/2012/main">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727">
          <p15:clr>
            <a:srgbClr val="FBAE40"/>
          </p15:clr>
        </p15:guide>
        <p15:guide id="9" pos="3953">
          <p15:clr>
            <a:srgbClr val="FBAE40"/>
          </p15:clr>
        </p15:guide>
        <p15:guide id="11" orient="horz" pos="2341" userDrawn="1">
          <p15:clr>
            <a:srgbClr val="FBAE40"/>
          </p15:clr>
        </p15:guide>
        <p15:guide id="12" orient="horz" pos="867" userDrawn="1">
          <p15:clr>
            <a:srgbClr val="FBAE40"/>
          </p15:clr>
        </p15:guide>
        <p15:guide id="13" orient="horz" pos="2205"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 Foto + opis, tabela">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5" name="Symbol zastępczy obrazu 8">
            <a:extLst>
              <a:ext uri="{FF2B5EF4-FFF2-40B4-BE49-F238E27FC236}">
                <a16:creationId xmlns:a16="http://schemas.microsoft.com/office/drawing/2014/main" id="{AF611543-09DF-1C4D-B6C4-86D3DAF7A867}"/>
              </a:ext>
            </a:extLst>
          </p:cNvPr>
          <p:cNvSpPr>
            <a:spLocks noGrp="1"/>
          </p:cNvSpPr>
          <p:nvPr>
            <p:ph type="pic" sz="quarter" idx="12"/>
          </p:nvPr>
        </p:nvSpPr>
        <p:spPr>
          <a:xfrm>
            <a:off x="3462528" y="1376363"/>
            <a:ext cx="1020403" cy="998993"/>
          </a:xfrm>
          <a:prstGeom prst="rect">
            <a:avLst/>
          </a:prstGeom>
          <a:solidFill>
            <a:schemeClr val="bg1"/>
          </a:solidFill>
          <a:ln w="25400" cap="sq">
            <a:noFill/>
            <a:miter lim="800000"/>
          </a:ln>
        </p:spPr>
        <p:txBody>
          <a:bodyPr/>
          <a:lstStyle>
            <a:lvl1pPr>
              <a:defRPr sz="800"/>
            </a:lvl1pPr>
          </a:lstStyle>
          <a:p>
            <a:endParaRPr lang="pl-PL"/>
          </a:p>
        </p:txBody>
      </p:sp>
      <p:sp>
        <p:nvSpPr>
          <p:cNvPr id="9" name="Symbol zastępczy tekstu 8">
            <a:extLst>
              <a:ext uri="{FF2B5EF4-FFF2-40B4-BE49-F238E27FC236}">
                <a16:creationId xmlns:a16="http://schemas.microsoft.com/office/drawing/2014/main" id="{FED9B19B-BCA7-184B-832B-1BE8BA45B77B}"/>
              </a:ext>
            </a:extLst>
          </p:cNvPr>
          <p:cNvSpPr>
            <a:spLocks noGrp="1"/>
          </p:cNvSpPr>
          <p:nvPr>
            <p:ph type="body" sz="quarter" idx="16" hasCustomPrompt="1"/>
          </p:nvPr>
        </p:nvSpPr>
        <p:spPr>
          <a:xfrm>
            <a:off x="3108325" y="2500313"/>
            <a:ext cx="1763713" cy="749300"/>
          </a:xfrm>
          <a:prstGeom prst="rect">
            <a:avLst/>
          </a:prstGeom>
        </p:spPr>
        <p:txBody>
          <a:bodyPr tIns="0"/>
          <a:lstStyle>
            <a:lvl1pPr marL="0" indent="0" algn="ctr">
              <a:lnSpc>
                <a:spcPct val="100000"/>
              </a:lnSpc>
              <a:spcBef>
                <a:spcPts val="0"/>
              </a:spcBef>
              <a:buNone/>
              <a:defRPr sz="1200"/>
            </a:lvl1pPr>
          </a:lstStyle>
          <a:p>
            <a:r>
              <a:rPr lang="pl-PL"/>
              <a:t>Edytuj style wzorca tekstu</a:t>
            </a:r>
          </a:p>
        </p:txBody>
      </p:sp>
      <p:sp>
        <p:nvSpPr>
          <p:cNvPr id="26" name="Symbol zastępczy obrazu 8">
            <a:extLst>
              <a:ext uri="{FF2B5EF4-FFF2-40B4-BE49-F238E27FC236}">
                <a16:creationId xmlns:a16="http://schemas.microsoft.com/office/drawing/2014/main" id="{6EC1CBC2-6171-9D43-86D3-A7587E0E527C}"/>
              </a:ext>
            </a:extLst>
          </p:cNvPr>
          <p:cNvSpPr>
            <a:spLocks noGrp="1"/>
          </p:cNvSpPr>
          <p:nvPr>
            <p:ph type="pic" sz="quarter" idx="17"/>
          </p:nvPr>
        </p:nvSpPr>
        <p:spPr>
          <a:xfrm>
            <a:off x="5562282" y="1376363"/>
            <a:ext cx="1020403" cy="998993"/>
          </a:xfrm>
          <a:prstGeom prst="rect">
            <a:avLst/>
          </a:prstGeom>
          <a:solidFill>
            <a:schemeClr val="bg1"/>
          </a:solidFill>
          <a:ln w="25400" cap="sq">
            <a:noFill/>
            <a:miter lim="800000"/>
          </a:ln>
        </p:spPr>
        <p:txBody>
          <a:bodyPr/>
          <a:lstStyle>
            <a:lvl1pPr>
              <a:defRPr sz="800"/>
            </a:lvl1pPr>
          </a:lstStyle>
          <a:p>
            <a:endParaRPr lang="pl-PL"/>
          </a:p>
        </p:txBody>
      </p:sp>
      <p:sp>
        <p:nvSpPr>
          <p:cNvPr id="27" name="Symbol zastępczy tekstu 8">
            <a:extLst>
              <a:ext uri="{FF2B5EF4-FFF2-40B4-BE49-F238E27FC236}">
                <a16:creationId xmlns:a16="http://schemas.microsoft.com/office/drawing/2014/main" id="{9FD26106-3B44-F44F-AD73-718E5A1A5A7A}"/>
              </a:ext>
            </a:extLst>
          </p:cNvPr>
          <p:cNvSpPr>
            <a:spLocks noGrp="1"/>
          </p:cNvSpPr>
          <p:nvPr>
            <p:ph type="body" sz="quarter" idx="18" hasCustomPrompt="1"/>
          </p:nvPr>
        </p:nvSpPr>
        <p:spPr>
          <a:xfrm>
            <a:off x="5208079" y="2500313"/>
            <a:ext cx="1763713" cy="749300"/>
          </a:xfrm>
          <a:prstGeom prst="rect">
            <a:avLst/>
          </a:prstGeom>
        </p:spPr>
        <p:txBody>
          <a:bodyPr tIns="0"/>
          <a:lstStyle>
            <a:lvl1pPr marL="0" indent="0" algn="ctr">
              <a:lnSpc>
                <a:spcPct val="100000"/>
              </a:lnSpc>
              <a:spcBef>
                <a:spcPts val="0"/>
              </a:spcBef>
              <a:buNone/>
              <a:defRPr sz="1200"/>
            </a:lvl1pPr>
          </a:lstStyle>
          <a:p>
            <a:r>
              <a:rPr lang="pl-PL"/>
              <a:t>Edytuj style wzorca tekstu
</a:t>
            </a:r>
          </a:p>
        </p:txBody>
      </p:sp>
      <p:sp>
        <p:nvSpPr>
          <p:cNvPr id="28" name="Symbol zastępczy obrazu 8">
            <a:extLst>
              <a:ext uri="{FF2B5EF4-FFF2-40B4-BE49-F238E27FC236}">
                <a16:creationId xmlns:a16="http://schemas.microsoft.com/office/drawing/2014/main" id="{51CF3220-FA9E-C546-B997-22BCB82A248C}"/>
              </a:ext>
            </a:extLst>
          </p:cNvPr>
          <p:cNvSpPr>
            <a:spLocks noGrp="1"/>
          </p:cNvSpPr>
          <p:nvPr>
            <p:ph type="pic" sz="quarter" idx="19"/>
          </p:nvPr>
        </p:nvSpPr>
        <p:spPr>
          <a:xfrm>
            <a:off x="7674166" y="1376363"/>
            <a:ext cx="1020403" cy="998993"/>
          </a:xfrm>
          <a:prstGeom prst="rect">
            <a:avLst/>
          </a:prstGeom>
          <a:solidFill>
            <a:schemeClr val="bg1"/>
          </a:solidFill>
          <a:ln w="25400" cap="sq">
            <a:noFill/>
            <a:miter lim="800000"/>
          </a:ln>
        </p:spPr>
        <p:txBody>
          <a:bodyPr/>
          <a:lstStyle>
            <a:lvl1pPr>
              <a:defRPr sz="800"/>
            </a:lvl1pPr>
          </a:lstStyle>
          <a:p>
            <a:endParaRPr lang="pl-PL"/>
          </a:p>
        </p:txBody>
      </p:sp>
      <p:sp>
        <p:nvSpPr>
          <p:cNvPr id="29" name="Symbol zastępczy tekstu 8">
            <a:extLst>
              <a:ext uri="{FF2B5EF4-FFF2-40B4-BE49-F238E27FC236}">
                <a16:creationId xmlns:a16="http://schemas.microsoft.com/office/drawing/2014/main" id="{5928B566-6B91-7245-A52E-FF88074686D6}"/>
              </a:ext>
            </a:extLst>
          </p:cNvPr>
          <p:cNvSpPr>
            <a:spLocks noGrp="1"/>
          </p:cNvSpPr>
          <p:nvPr>
            <p:ph type="body" sz="quarter" idx="20" hasCustomPrompt="1"/>
          </p:nvPr>
        </p:nvSpPr>
        <p:spPr>
          <a:xfrm>
            <a:off x="7319963" y="2500313"/>
            <a:ext cx="1763713" cy="749300"/>
          </a:xfrm>
          <a:prstGeom prst="rect">
            <a:avLst/>
          </a:prstGeom>
        </p:spPr>
        <p:txBody>
          <a:bodyPr tIns="0"/>
          <a:lstStyle>
            <a:lvl1pPr marL="0" indent="0" algn="ctr">
              <a:lnSpc>
                <a:spcPct val="100000"/>
              </a:lnSpc>
              <a:spcBef>
                <a:spcPts val="0"/>
              </a:spcBef>
              <a:buNone/>
              <a:defRPr sz="1200"/>
            </a:lvl1pPr>
          </a:lstStyle>
          <a:p>
            <a:r>
              <a:rPr lang="pl-PL"/>
              <a:t>Edytuj style wzorca tekstu
</a:t>
            </a:r>
          </a:p>
        </p:txBody>
      </p:sp>
      <p:sp>
        <p:nvSpPr>
          <p:cNvPr id="30" name="Symbol zastępczy obrazu 8">
            <a:extLst>
              <a:ext uri="{FF2B5EF4-FFF2-40B4-BE49-F238E27FC236}">
                <a16:creationId xmlns:a16="http://schemas.microsoft.com/office/drawing/2014/main" id="{BDA89B81-5682-5E48-8D19-06FDF3570B80}"/>
              </a:ext>
            </a:extLst>
          </p:cNvPr>
          <p:cNvSpPr>
            <a:spLocks noGrp="1"/>
          </p:cNvSpPr>
          <p:nvPr>
            <p:ph type="pic" sz="quarter" idx="21"/>
          </p:nvPr>
        </p:nvSpPr>
        <p:spPr>
          <a:xfrm>
            <a:off x="9786112" y="1376363"/>
            <a:ext cx="1020403" cy="998993"/>
          </a:xfrm>
          <a:prstGeom prst="rect">
            <a:avLst/>
          </a:prstGeom>
          <a:solidFill>
            <a:schemeClr val="bg1"/>
          </a:solidFill>
          <a:ln w="25400" cap="sq">
            <a:noFill/>
            <a:miter lim="800000"/>
          </a:ln>
        </p:spPr>
        <p:txBody>
          <a:bodyPr/>
          <a:lstStyle>
            <a:lvl1pPr>
              <a:defRPr sz="800"/>
            </a:lvl1pPr>
          </a:lstStyle>
          <a:p>
            <a:endParaRPr lang="pl-PL"/>
          </a:p>
        </p:txBody>
      </p:sp>
      <p:sp>
        <p:nvSpPr>
          <p:cNvPr id="31" name="Symbol zastępczy tekstu 8">
            <a:extLst>
              <a:ext uri="{FF2B5EF4-FFF2-40B4-BE49-F238E27FC236}">
                <a16:creationId xmlns:a16="http://schemas.microsoft.com/office/drawing/2014/main" id="{902E4C7B-C006-E743-9E1F-CB320AC3B797}"/>
              </a:ext>
            </a:extLst>
          </p:cNvPr>
          <p:cNvSpPr>
            <a:spLocks noGrp="1"/>
          </p:cNvSpPr>
          <p:nvPr>
            <p:ph type="body" sz="quarter" idx="22" hasCustomPrompt="1"/>
          </p:nvPr>
        </p:nvSpPr>
        <p:spPr>
          <a:xfrm>
            <a:off x="9431909" y="2500313"/>
            <a:ext cx="1763713" cy="749300"/>
          </a:xfrm>
          <a:prstGeom prst="rect">
            <a:avLst/>
          </a:prstGeom>
        </p:spPr>
        <p:txBody>
          <a:bodyPr tIns="0"/>
          <a:lstStyle>
            <a:lvl1pPr marL="0" indent="0" algn="ctr">
              <a:lnSpc>
                <a:spcPct val="100000"/>
              </a:lnSpc>
              <a:spcBef>
                <a:spcPts val="0"/>
              </a:spcBef>
              <a:buNone/>
              <a:defRPr sz="1200"/>
            </a:lvl1pPr>
          </a:lstStyle>
          <a:p>
            <a:r>
              <a:rPr lang="pl-PL"/>
              <a:t>Edytuj style wzorca tekstu
</a:t>
            </a:r>
          </a:p>
        </p:txBody>
      </p:sp>
      <p:sp>
        <p:nvSpPr>
          <p:cNvPr id="34" name="Symbol zastępczy tabeli 33">
            <a:extLst>
              <a:ext uri="{FF2B5EF4-FFF2-40B4-BE49-F238E27FC236}">
                <a16:creationId xmlns:a16="http://schemas.microsoft.com/office/drawing/2014/main" id="{3F0ABF7C-5CDF-D24C-BF37-AD0FB30250AB}"/>
              </a:ext>
            </a:extLst>
          </p:cNvPr>
          <p:cNvSpPr>
            <a:spLocks noGrp="1"/>
          </p:cNvSpPr>
          <p:nvPr>
            <p:ph type="tbl" sz="quarter" idx="23"/>
          </p:nvPr>
        </p:nvSpPr>
        <p:spPr>
          <a:xfrm>
            <a:off x="1019176" y="3608388"/>
            <a:ext cx="10153650" cy="2233612"/>
          </a:xfrm>
          <a:prstGeom prst="rect">
            <a:avLst/>
          </a:prstGeom>
        </p:spPr>
        <p:txBody>
          <a:bodyPr anchor="ctr"/>
          <a:lstStyle>
            <a:lvl1pPr algn="l">
              <a:defRPr sz="800"/>
            </a:lvl1pPr>
          </a:lstStyle>
          <a:p>
            <a:endParaRPr lang="pl-PL"/>
          </a:p>
        </p:txBody>
      </p:sp>
      <p:sp>
        <p:nvSpPr>
          <p:cNvPr id="5" name="Symbol zastępczy zawartości 38">
            <a:extLst>
              <a:ext uri="{FF2B5EF4-FFF2-40B4-BE49-F238E27FC236}">
                <a16:creationId xmlns:a16="http://schemas.microsoft.com/office/drawing/2014/main" id="{9E7C79FA-65DC-33DB-2068-58D8665F1515}"/>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13500AE0-EC5E-FDF4-FD62-01DFC836F4CE}"/>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2" name="Symbol zastępczy tekstu 44">
            <a:extLst>
              <a:ext uri="{FF2B5EF4-FFF2-40B4-BE49-F238E27FC236}">
                <a16:creationId xmlns:a16="http://schemas.microsoft.com/office/drawing/2014/main" id="{DADF2BB7-9917-2097-D0B8-0440CC4C2654}"/>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4275460615"/>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296" userDrawn="1">
          <p15:clr>
            <a:srgbClr val="FBAE40"/>
          </p15:clr>
        </p15:guide>
        <p15:guide id="9" pos="3069" userDrawn="1">
          <p15:clr>
            <a:srgbClr val="FBAE40"/>
          </p15:clr>
        </p15:guide>
        <p15:guide id="10" orient="horz" pos="2047">
          <p15:clr>
            <a:srgbClr val="FBAE40"/>
          </p15:clr>
        </p15:guide>
        <p15:guide id="11" orient="horz" pos="2273">
          <p15:clr>
            <a:srgbClr val="FBAE40"/>
          </p15:clr>
        </p15:guide>
        <p15:guide id="12" pos="1958" userDrawn="1">
          <p15:clr>
            <a:srgbClr val="FBAE40"/>
          </p15:clr>
        </p15:guide>
        <p15:guide id="13" pos="1731" userDrawn="1">
          <p15:clr>
            <a:srgbClr val="FBAE40"/>
          </p15:clr>
        </p15:guide>
        <p15:guide id="14" pos="4384" userDrawn="1">
          <p15:clr>
            <a:srgbClr val="FBAE40"/>
          </p15:clr>
        </p15:guide>
        <p15:guide id="15" pos="4611" userDrawn="1">
          <p15:clr>
            <a:srgbClr val="FBAE40"/>
          </p15:clr>
        </p15:guide>
        <p15:guide id="16" pos="5722" userDrawn="1">
          <p15:clr>
            <a:srgbClr val="FBAE40"/>
          </p15:clr>
        </p15:guide>
        <p15:guide id="17" pos="5949" userDrawn="1">
          <p15:clr>
            <a:srgbClr val="FBAE40"/>
          </p15:clr>
        </p15:guide>
        <p15:guide id="18" orient="horz" pos="867"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abela">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4" name="Symbol zastępczy tabeli 33">
            <a:extLst>
              <a:ext uri="{FF2B5EF4-FFF2-40B4-BE49-F238E27FC236}">
                <a16:creationId xmlns:a16="http://schemas.microsoft.com/office/drawing/2014/main" id="{3F0ABF7C-5CDF-D24C-BF37-AD0FB30250AB}"/>
              </a:ext>
            </a:extLst>
          </p:cNvPr>
          <p:cNvSpPr>
            <a:spLocks noGrp="1"/>
          </p:cNvSpPr>
          <p:nvPr>
            <p:ph type="tbl" sz="quarter" idx="23"/>
          </p:nvPr>
        </p:nvSpPr>
        <p:spPr>
          <a:xfrm>
            <a:off x="1019176" y="1376363"/>
            <a:ext cx="10153650" cy="4465638"/>
          </a:xfrm>
          <a:prstGeom prst="rect">
            <a:avLst/>
          </a:prstGeom>
        </p:spPr>
        <p:txBody>
          <a:bodyPr anchor="ctr"/>
          <a:lstStyle>
            <a:lvl1pPr algn="l">
              <a:defRPr sz="800"/>
            </a:lvl1pPr>
          </a:lstStyle>
          <a:p>
            <a:endParaRPr lang="pl-PL"/>
          </a:p>
        </p:txBody>
      </p:sp>
      <p:sp>
        <p:nvSpPr>
          <p:cNvPr id="5" name="Symbol zastępczy zawartości 38">
            <a:extLst>
              <a:ext uri="{FF2B5EF4-FFF2-40B4-BE49-F238E27FC236}">
                <a16:creationId xmlns:a16="http://schemas.microsoft.com/office/drawing/2014/main" id="{359E632A-2253-FF38-70A3-CED31FFAAB68}"/>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80D36F01-E05D-4A1C-4595-041C0A469A46}"/>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2" name="Symbol zastępczy tekstu 44">
            <a:extLst>
              <a:ext uri="{FF2B5EF4-FFF2-40B4-BE49-F238E27FC236}">
                <a16:creationId xmlns:a16="http://schemas.microsoft.com/office/drawing/2014/main" id="{90D29F4F-8D5B-766A-D20A-CBA73ABA6CE3}"/>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267425861"/>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296">
          <p15:clr>
            <a:srgbClr val="FBAE40"/>
          </p15:clr>
        </p15:guide>
        <p15:guide id="9" pos="3069">
          <p15:clr>
            <a:srgbClr val="FBAE40"/>
          </p15:clr>
        </p15:guide>
        <p15:guide id="10" orient="horz" pos="2047">
          <p15:clr>
            <a:srgbClr val="FBAE40"/>
          </p15:clr>
        </p15:guide>
        <p15:guide id="11" orient="horz" pos="2273">
          <p15:clr>
            <a:srgbClr val="FBAE40"/>
          </p15:clr>
        </p15:guide>
        <p15:guide id="12" pos="1958">
          <p15:clr>
            <a:srgbClr val="FBAE40"/>
          </p15:clr>
        </p15:guide>
        <p15:guide id="13" pos="1731">
          <p15:clr>
            <a:srgbClr val="FBAE40"/>
          </p15:clr>
        </p15:guide>
        <p15:guide id="14" pos="4384">
          <p15:clr>
            <a:srgbClr val="FBAE40"/>
          </p15:clr>
        </p15:guide>
        <p15:guide id="15" pos="4611">
          <p15:clr>
            <a:srgbClr val="FBAE40"/>
          </p15:clr>
        </p15:guide>
        <p15:guide id="16" pos="5722">
          <p15:clr>
            <a:srgbClr val="FBAE40"/>
          </p15:clr>
        </p15:guide>
        <p15:guide id="17" pos="5949">
          <p15:clr>
            <a:srgbClr val="FBAE40"/>
          </p15:clr>
        </p15:guide>
        <p15:guide id="18" orient="horz" pos="867"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kst, Foto + opisy osób">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Symbol zastępczy obrazu 8">
            <a:extLst>
              <a:ext uri="{FF2B5EF4-FFF2-40B4-BE49-F238E27FC236}">
                <a16:creationId xmlns:a16="http://schemas.microsoft.com/office/drawing/2014/main" id="{45084D0E-26C1-8640-BBF3-F9B91F79BEFA}"/>
              </a:ext>
            </a:extLst>
          </p:cNvPr>
          <p:cNvSpPr>
            <a:spLocks noGrp="1"/>
          </p:cNvSpPr>
          <p:nvPr>
            <p:ph type="pic" sz="quarter" idx="12"/>
          </p:nvPr>
        </p:nvSpPr>
        <p:spPr>
          <a:xfrm>
            <a:off x="1350446" y="3950208"/>
            <a:ext cx="1020403" cy="998993"/>
          </a:xfrm>
          <a:prstGeom prst="rect">
            <a:avLst/>
          </a:prstGeom>
          <a:noFill/>
          <a:ln w="25400" cap="sq">
            <a:noFill/>
            <a:miter lim="800000"/>
          </a:ln>
        </p:spPr>
        <p:txBody>
          <a:bodyPr/>
          <a:lstStyle>
            <a:lvl1pPr>
              <a:defRPr sz="800"/>
            </a:lvl1pPr>
          </a:lstStyle>
          <a:p>
            <a:endParaRPr lang="pl-PL"/>
          </a:p>
        </p:txBody>
      </p:sp>
      <p:sp>
        <p:nvSpPr>
          <p:cNvPr id="9" name="Symbol zastępczy tekstu 8">
            <a:extLst>
              <a:ext uri="{FF2B5EF4-FFF2-40B4-BE49-F238E27FC236}">
                <a16:creationId xmlns:a16="http://schemas.microsoft.com/office/drawing/2014/main" id="{B9432A01-F38F-8847-9E75-121FA4E6357A}"/>
              </a:ext>
            </a:extLst>
          </p:cNvPr>
          <p:cNvSpPr>
            <a:spLocks noGrp="1"/>
          </p:cNvSpPr>
          <p:nvPr>
            <p:ph type="body" sz="quarter" idx="16"/>
          </p:nvPr>
        </p:nvSpPr>
        <p:spPr>
          <a:xfrm>
            <a:off x="996243" y="5074292"/>
            <a:ext cx="1763713" cy="767842"/>
          </a:xfrm>
          <a:prstGeom prst="rect">
            <a:avLst/>
          </a:prstGeom>
        </p:spPr>
        <p:txBody>
          <a:bodyPr/>
          <a:lstStyle>
            <a:lvl1pPr marL="0" indent="0" algn="ctr">
              <a:lnSpc>
                <a:spcPct val="100000"/>
              </a:lnSpc>
              <a:spcBef>
                <a:spcPts val="0"/>
              </a:spcBef>
              <a:buNone/>
              <a:defRPr sz="1200"/>
            </a:lvl1pPr>
          </a:lstStyle>
          <a:p>
            <a:r>
              <a:rPr lang="pl-PL"/>
              <a:t>Edytuj style wzorca tekstu
</a:t>
            </a:r>
          </a:p>
        </p:txBody>
      </p:sp>
      <p:sp>
        <p:nvSpPr>
          <p:cNvPr id="10" name="Symbol zastępczy obrazu 8">
            <a:extLst>
              <a:ext uri="{FF2B5EF4-FFF2-40B4-BE49-F238E27FC236}">
                <a16:creationId xmlns:a16="http://schemas.microsoft.com/office/drawing/2014/main" id="{81936B29-4AB5-1749-8493-D759FDC5B1DA}"/>
              </a:ext>
            </a:extLst>
          </p:cNvPr>
          <p:cNvSpPr>
            <a:spLocks noGrp="1"/>
          </p:cNvSpPr>
          <p:nvPr>
            <p:ph type="pic" sz="quarter" idx="17"/>
          </p:nvPr>
        </p:nvSpPr>
        <p:spPr>
          <a:xfrm>
            <a:off x="3462528" y="3950208"/>
            <a:ext cx="1020403" cy="998993"/>
          </a:xfrm>
          <a:prstGeom prst="rect">
            <a:avLst/>
          </a:prstGeom>
          <a:noFill/>
          <a:ln w="25400" cap="sq">
            <a:noFill/>
            <a:miter lim="800000"/>
          </a:ln>
        </p:spPr>
        <p:txBody>
          <a:bodyPr/>
          <a:lstStyle>
            <a:lvl1pPr>
              <a:defRPr sz="800"/>
            </a:lvl1pPr>
          </a:lstStyle>
          <a:p>
            <a:endParaRPr lang="pl-PL"/>
          </a:p>
        </p:txBody>
      </p:sp>
      <p:sp>
        <p:nvSpPr>
          <p:cNvPr id="11" name="Symbol zastępczy tekstu 8">
            <a:extLst>
              <a:ext uri="{FF2B5EF4-FFF2-40B4-BE49-F238E27FC236}">
                <a16:creationId xmlns:a16="http://schemas.microsoft.com/office/drawing/2014/main" id="{50ED40A1-B1EF-ED4E-AB1E-495A61DAC342}"/>
              </a:ext>
            </a:extLst>
          </p:cNvPr>
          <p:cNvSpPr>
            <a:spLocks noGrp="1"/>
          </p:cNvSpPr>
          <p:nvPr>
            <p:ph type="body" sz="quarter" idx="18"/>
          </p:nvPr>
        </p:nvSpPr>
        <p:spPr>
          <a:xfrm>
            <a:off x="3108325" y="5074158"/>
            <a:ext cx="1763713" cy="767842"/>
          </a:xfrm>
          <a:prstGeom prst="rect">
            <a:avLst/>
          </a:prstGeom>
        </p:spPr>
        <p:txBody>
          <a:bodyPr/>
          <a:lstStyle>
            <a:lvl1pPr marL="0" indent="0" algn="ctr">
              <a:lnSpc>
                <a:spcPct val="100000"/>
              </a:lnSpc>
              <a:spcBef>
                <a:spcPts val="0"/>
              </a:spcBef>
              <a:buNone/>
              <a:defRPr sz="1200"/>
            </a:lvl1pPr>
          </a:lstStyle>
          <a:p>
            <a:r>
              <a:rPr lang="pl-PL"/>
              <a:t>Edytuj style wzorca tekstu
</a:t>
            </a:r>
          </a:p>
        </p:txBody>
      </p:sp>
      <p:sp>
        <p:nvSpPr>
          <p:cNvPr id="12" name="Symbol zastępczy obrazu 8">
            <a:extLst>
              <a:ext uri="{FF2B5EF4-FFF2-40B4-BE49-F238E27FC236}">
                <a16:creationId xmlns:a16="http://schemas.microsoft.com/office/drawing/2014/main" id="{D8CFD24C-A0C7-B64D-949A-435C1BA8BA15}"/>
              </a:ext>
            </a:extLst>
          </p:cNvPr>
          <p:cNvSpPr>
            <a:spLocks noGrp="1"/>
          </p:cNvSpPr>
          <p:nvPr>
            <p:ph type="pic" sz="quarter" idx="19"/>
          </p:nvPr>
        </p:nvSpPr>
        <p:spPr>
          <a:xfrm>
            <a:off x="7674165" y="3950208"/>
            <a:ext cx="1020403" cy="998993"/>
          </a:xfrm>
          <a:prstGeom prst="rect">
            <a:avLst/>
          </a:prstGeom>
          <a:noFill/>
          <a:ln w="25400" cap="sq">
            <a:noFill/>
            <a:miter lim="800000"/>
          </a:ln>
        </p:spPr>
        <p:txBody>
          <a:bodyPr/>
          <a:lstStyle>
            <a:lvl1pPr>
              <a:defRPr sz="800"/>
            </a:lvl1pPr>
          </a:lstStyle>
          <a:p>
            <a:endParaRPr lang="pl-PL"/>
          </a:p>
        </p:txBody>
      </p:sp>
      <p:sp>
        <p:nvSpPr>
          <p:cNvPr id="13" name="Symbol zastępczy tekstu 8">
            <a:extLst>
              <a:ext uri="{FF2B5EF4-FFF2-40B4-BE49-F238E27FC236}">
                <a16:creationId xmlns:a16="http://schemas.microsoft.com/office/drawing/2014/main" id="{B20C70C6-6C31-F94E-8720-8C70DB5C57FA}"/>
              </a:ext>
            </a:extLst>
          </p:cNvPr>
          <p:cNvSpPr>
            <a:spLocks noGrp="1"/>
          </p:cNvSpPr>
          <p:nvPr>
            <p:ph type="body" sz="quarter" idx="20"/>
          </p:nvPr>
        </p:nvSpPr>
        <p:spPr>
          <a:xfrm>
            <a:off x="7319962" y="5074158"/>
            <a:ext cx="1763713" cy="767842"/>
          </a:xfrm>
          <a:prstGeom prst="rect">
            <a:avLst/>
          </a:prstGeom>
        </p:spPr>
        <p:txBody>
          <a:bodyPr/>
          <a:lstStyle>
            <a:lvl1pPr marL="0" indent="0" algn="ctr">
              <a:lnSpc>
                <a:spcPct val="100000"/>
              </a:lnSpc>
              <a:spcBef>
                <a:spcPts val="0"/>
              </a:spcBef>
              <a:buNone/>
              <a:defRPr sz="1200"/>
            </a:lvl1pPr>
          </a:lstStyle>
          <a:p>
            <a:r>
              <a:rPr lang="pl-PL"/>
              <a:t>Edytuj style wzorca tekstu
</a:t>
            </a:r>
          </a:p>
        </p:txBody>
      </p:sp>
      <p:sp>
        <p:nvSpPr>
          <p:cNvPr id="15" name="Symbol zastępczy obrazu 8">
            <a:extLst>
              <a:ext uri="{FF2B5EF4-FFF2-40B4-BE49-F238E27FC236}">
                <a16:creationId xmlns:a16="http://schemas.microsoft.com/office/drawing/2014/main" id="{7B32991F-39A9-FF4B-87B8-DBBEFBC414B6}"/>
              </a:ext>
            </a:extLst>
          </p:cNvPr>
          <p:cNvSpPr>
            <a:spLocks noGrp="1"/>
          </p:cNvSpPr>
          <p:nvPr>
            <p:ph type="pic" sz="quarter" idx="21"/>
          </p:nvPr>
        </p:nvSpPr>
        <p:spPr>
          <a:xfrm>
            <a:off x="9781603" y="3950208"/>
            <a:ext cx="1020403" cy="998993"/>
          </a:xfrm>
          <a:prstGeom prst="rect">
            <a:avLst/>
          </a:prstGeom>
          <a:noFill/>
          <a:ln w="25400" cap="sq">
            <a:noFill/>
            <a:miter lim="800000"/>
          </a:ln>
        </p:spPr>
        <p:txBody>
          <a:bodyPr/>
          <a:lstStyle>
            <a:lvl1pPr>
              <a:defRPr sz="800"/>
            </a:lvl1pPr>
          </a:lstStyle>
          <a:p>
            <a:endParaRPr lang="pl-PL"/>
          </a:p>
        </p:txBody>
      </p:sp>
      <p:sp>
        <p:nvSpPr>
          <p:cNvPr id="16" name="Symbol zastępczy tekstu 8">
            <a:extLst>
              <a:ext uri="{FF2B5EF4-FFF2-40B4-BE49-F238E27FC236}">
                <a16:creationId xmlns:a16="http://schemas.microsoft.com/office/drawing/2014/main" id="{534D5C90-E180-2444-86B7-7D4D3CB3FF8F}"/>
              </a:ext>
            </a:extLst>
          </p:cNvPr>
          <p:cNvSpPr>
            <a:spLocks noGrp="1"/>
          </p:cNvSpPr>
          <p:nvPr>
            <p:ph type="body" sz="quarter" idx="22"/>
          </p:nvPr>
        </p:nvSpPr>
        <p:spPr>
          <a:xfrm>
            <a:off x="9427400" y="5074158"/>
            <a:ext cx="1763713" cy="767842"/>
          </a:xfrm>
          <a:prstGeom prst="rect">
            <a:avLst/>
          </a:prstGeom>
        </p:spPr>
        <p:txBody>
          <a:bodyPr/>
          <a:lstStyle>
            <a:lvl1pPr marL="0" indent="0" algn="ctr">
              <a:lnSpc>
                <a:spcPct val="100000"/>
              </a:lnSpc>
              <a:spcBef>
                <a:spcPts val="0"/>
              </a:spcBef>
              <a:buNone/>
              <a:defRPr sz="1200"/>
            </a:lvl1pPr>
          </a:lstStyle>
          <a:p>
            <a:r>
              <a:rPr lang="pl-PL"/>
              <a:t>Edytuj style wzorca tekstu
</a:t>
            </a:r>
          </a:p>
        </p:txBody>
      </p:sp>
      <p:sp>
        <p:nvSpPr>
          <p:cNvPr id="17" name="Symbol zastępczy obrazu 8">
            <a:extLst>
              <a:ext uri="{FF2B5EF4-FFF2-40B4-BE49-F238E27FC236}">
                <a16:creationId xmlns:a16="http://schemas.microsoft.com/office/drawing/2014/main" id="{6F9F1C5E-BEDC-AB4A-B97A-FAD2496970ED}"/>
              </a:ext>
            </a:extLst>
          </p:cNvPr>
          <p:cNvSpPr>
            <a:spLocks noGrp="1"/>
          </p:cNvSpPr>
          <p:nvPr>
            <p:ph type="pic" sz="quarter" idx="23"/>
          </p:nvPr>
        </p:nvSpPr>
        <p:spPr>
          <a:xfrm>
            <a:off x="5574610" y="3950208"/>
            <a:ext cx="1020403" cy="998993"/>
          </a:xfrm>
          <a:prstGeom prst="rect">
            <a:avLst/>
          </a:prstGeom>
          <a:noFill/>
          <a:ln w="25400" cap="sq">
            <a:noFill/>
            <a:miter lim="800000"/>
          </a:ln>
        </p:spPr>
        <p:txBody>
          <a:bodyPr/>
          <a:lstStyle>
            <a:lvl1pPr>
              <a:defRPr sz="800"/>
            </a:lvl1pPr>
          </a:lstStyle>
          <a:p>
            <a:endParaRPr lang="pl-PL"/>
          </a:p>
        </p:txBody>
      </p:sp>
      <p:sp>
        <p:nvSpPr>
          <p:cNvPr id="18" name="Symbol zastępczy tekstu 8">
            <a:extLst>
              <a:ext uri="{FF2B5EF4-FFF2-40B4-BE49-F238E27FC236}">
                <a16:creationId xmlns:a16="http://schemas.microsoft.com/office/drawing/2014/main" id="{909E507B-A6F4-B44F-B5C5-65E938199D01}"/>
              </a:ext>
            </a:extLst>
          </p:cNvPr>
          <p:cNvSpPr>
            <a:spLocks noGrp="1"/>
          </p:cNvSpPr>
          <p:nvPr>
            <p:ph type="body" sz="quarter" idx="24"/>
          </p:nvPr>
        </p:nvSpPr>
        <p:spPr>
          <a:xfrm>
            <a:off x="5220407" y="5074158"/>
            <a:ext cx="1763713" cy="767842"/>
          </a:xfrm>
          <a:prstGeom prst="rect">
            <a:avLst/>
          </a:prstGeom>
        </p:spPr>
        <p:txBody>
          <a:bodyPr/>
          <a:lstStyle>
            <a:lvl1pPr marL="0" indent="0" algn="ctr">
              <a:lnSpc>
                <a:spcPct val="100000"/>
              </a:lnSpc>
              <a:spcBef>
                <a:spcPts val="0"/>
              </a:spcBef>
              <a:buNone/>
              <a:defRPr sz="1200"/>
            </a:lvl1pPr>
          </a:lstStyle>
          <a:p>
            <a:r>
              <a:rPr lang="pl-PL"/>
              <a:t>Edytuj style wzorca tekstu
</a:t>
            </a:r>
          </a:p>
        </p:txBody>
      </p:sp>
      <p:sp>
        <p:nvSpPr>
          <p:cNvPr id="19" name="Symbol zastępczy zawartości 11">
            <a:extLst>
              <a:ext uri="{FF2B5EF4-FFF2-40B4-BE49-F238E27FC236}">
                <a16:creationId xmlns:a16="http://schemas.microsoft.com/office/drawing/2014/main" id="{E56CCF2A-ED22-A24C-8AAE-2AD390472412}"/>
              </a:ext>
            </a:extLst>
          </p:cNvPr>
          <p:cNvSpPr>
            <a:spLocks noGrp="1"/>
          </p:cNvSpPr>
          <p:nvPr>
            <p:ph sz="quarter" idx="11"/>
          </p:nvPr>
        </p:nvSpPr>
        <p:spPr>
          <a:xfrm>
            <a:off x="1019176" y="1376363"/>
            <a:ext cx="10153650" cy="2124075"/>
          </a:xfrm>
          <a:prstGeom prst="rect">
            <a:avLst/>
          </a:prstGeom>
        </p:spPr>
        <p:txBody>
          <a:bodyPr anchor="ctr"/>
          <a:lstStyle>
            <a:lvl1pPr marL="285750" indent="-285750" algn="ctr">
              <a:lnSpc>
                <a:spcPct val="100000"/>
              </a:lnSpc>
              <a:spcBef>
                <a:spcPts val="0"/>
              </a:spcBef>
              <a:spcAft>
                <a:spcPts val="600"/>
              </a:spcAft>
              <a:buClr>
                <a:srgbClr val="79003C"/>
              </a:buClr>
              <a:buFont typeface="Wingdings" pitchFamily="2" charset="2"/>
              <a:buChar char="§"/>
              <a:defRPr sz="1300"/>
            </a:lvl1pPr>
            <a:lvl2pPr marL="685800" indent="-228600" algn="ctr">
              <a:lnSpc>
                <a:spcPct val="100000"/>
              </a:lnSpc>
              <a:spcAft>
                <a:spcPts val="600"/>
              </a:spcAft>
              <a:buClr>
                <a:srgbClr val="79003C"/>
              </a:buClr>
              <a:buFont typeface="Wingdings" pitchFamily="2" charset="2"/>
              <a:buChar char="§"/>
              <a:defRPr sz="1300"/>
            </a:lvl2pPr>
            <a:lvl3pPr marL="1143000" indent="-228600" algn="ctr">
              <a:lnSpc>
                <a:spcPct val="100000"/>
              </a:lnSpc>
              <a:spcAft>
                <a:spcPts val="600"/>
              </a:spcAft>
              <a:buClr>
                <a:srgbClr val="79003C"/>
              </a:buClr>
              <a:buFont typeface="Wingdings" pitchFamily="2" charset="2"/>
              <a:buChar char="§"/>
              <a:defRPr sz="1300"/>
            </a:lvl3pPr>
            <a:lvl4pPr marL="1600200" indent="-228600" algn="ctr">
              <a:lnSpc>
                <a:spcPct val="100000"/>
              </a:lnSpc>
              <a:spcAft>
                <a:spcPts val="600"/>
              </a:spcAft>
              <a:buClr>
                <a:srgbClr val="79003C"/>
              </a:buClr>
              <a:buFont typeface="Wingdings" pitchFamily="2" charset="2"/>
              <a:buChar char="§"/>
              <a:defRPr sz="1300"/>
            </a:lvl4pPr>
            <a:lvl5pPr marL="2057400" indent="-228600" algn="ctr">
              <a:lnSpc>
                <a:spcPct val="100000"/>
              </a:lnSpc>
              <a:spcAft>
                <a:spcPts val="600"/>
              </a:spcAft>
              <a:buClr>
                <a:srgbClr val="79003C"/>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a:p>
            <a:endParaRPr lang="pl-PL"/>
          </a:p>
        </p:txBody>
      </p:sp>
      <p:sp>
        <p:nvSpPr>
          <p:cNvPr id="5" name="Symbol zastępczy zawartości 38">
            <a:extLst>
              <a:ext uri="{FF2B5EF4-FFF2-40B4-BE49-F238E27FC236}">
                <a16:creationId xmlns:a16="http://schemas.microsoft.com/office/drawing/2014/main" id="{EE9E03E5-F75B-6401-C384-A342D3D4AE20}"/>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20" name="Symbol zastępczy numeru slajdu 1">
            <a:extLst>
              <a:ext uri="{FF2B5EF4-FFF2-40B4-BE49-F238E27FC236}">
                <a16:creationId xmlns:a16="http://schemas.microsoft.com/office/drawing/2014/main" id="{D1F712B4-0CC1-E9CA-1AB8-AA939BD94CA8}"/>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2" name="Symbol zastępczy tekstu 44">
            <a:extLst>
              <a:ext uri="{FF2B5EF4-FFF2-40B4-BE49-F238E27FC236}">
                <a16:creationId xmlns:a16="http://schemas.microsoft.com/office/drawing/2014/main" id="{479AB352-CF0C-E880-73A7-9392A007E5CE}"/>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647560969"/>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296">
          <p15:clr>
            <a:srgbClr val="FBAE40"/>
          </p15:clr>
        </p15:guide>
        <p15:guide id="9" pos="3069">
          <p15:clr>
            <a:srgbClr val="FBAE40"/>
          </p15:clr>
        </p15:guide>
        <p15:guide id="10" orient="horz" pos="2205" userDrawn="1">
          <p15:clr>
            <a:srgbClr val="FBAE40"/>
          </p15:clr>
        </p15:guide>
        <p15:guide id="11" orient="horz" pos="2341" userDrawn="1">
          <p15:clr>
            <a:srgbClr val="FBAE40"/>
          </p15:clr>
        </p15:guide>
        <p15:guide id="12" pos="1958">
          <p15:clr>
            <a:srgbClr val="FBAE40"/>
          </p15:clr>
        </p15:guide>
        <p15:guide id="13" pos="1731" userDrawn="1">
          <p15:clr>
            <a:srgbClr val="FBAE40"/>
          </p15:clr>
        </p15:guide>
        <p15:guide id="14" pos="4384">
          <p15:clr>
            <a:srgbClr val="FBAE40"/>
          </p15:clr>
        </p15:guide>
        <p15:guide id="15" pos="4611">
          <p15:clr>
            <a:srgbClr val="FBAE40"/>
          </p15:clr>
        </p15:guide>
        <p15:guide id="16" pos="5722">
          <p15:clr>
            <a:srgbClr val="FBAE40"/>
          </p15:clr>
        </p15:guide>
        <p15:guide id="17" pos="5949">
          <p15:clr>
            <a:srgbClr val="FBAE40"/>
          </p15:clr>
        </p15:guide>
        <p15:guide id="18" orient="horz" pos="867"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 boxy z ikonami">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0" name="Symbol zastępczy zawartości 11">
            <a:extLst>
              <a:ext uri="{FF2B5EF4-FFF2-40B4-BE49-F238E27FC236}">
                <a16:creationId xmlns:a16="http://schemas.microsoft.com/office/drawing/2014/main" id="{3D00E6BF-FD9C-C946-AB1F-5CD0CAAF85CD}"/>
              </a:ext>
            </a:extLst>
          </p:cNvPr>
          <p:cNvSpPr>
            <a:spLocks noGrp="1"/>
          </p:cNvSpPr>
          <p:nvPr>
            <p:ph sz="quarter" idx="11" hasCustomPrompt="1"/>
          </p:nvPr>
        </p:nvSpPr>
        <p:spPr>
          <a:xfrm>
            <a:off x="1024941" y="3435928"/>
            <a:ext cx="4897438" cy="2158072"/>
          </a:xfrm>
          <a:prstGeom prst="rect">
            <a:avLst/>
          </a:prstGeom>
        </p:spPr>
        <p:txBody>
          <a:bodyPr lIns="0" tIns="0" anchor="t"/>
          <a:lstStyle>
            <a:lvl1pPr marL="285750" indent="-285750" algn="l">
              <a:lnSpc>
                <a:spcPct val="100000"/>
              </a:lnSpc>
              <a:spcBef>
                <a:spcPts val="0"/>
              </a:spcBef>
              <a:buClr>
                <a:schemeClr val="accent1"/>
              </a:buClr>
              <a:buFont typeface="Wingdings" pitchFamily="2" charset="2"/>
              <a:buChar char="§"/>
              <a:defRPr sz="1300"/>
            </a:lvl1pPr>
            <a:lvl2pPr marL="685800" indent="-228600">
              <a:lnSpc>
                <a:spcPct val="100000"/>
              </a:lnSpc>
              <a:buClr>
                <a:schemeClr val="accent2"/>
              </a:buClr>
              <a:buFont typeface="Wingdings" pitchFamily="2" charset="2"/>
              <a:buChar char="§"/>
              <a:defRPr sz="1300"/>
            </a:lvl2pPr>
            <a:lvl3pPr marL="1143000" indent="-228600">
              <a:lnSpc>
                <a:spcPct val="100000"/>
              </a:lnSpc>
              <a:buClr>
                <a:schemeClr val="accent2"/>
              </a:buClr>
              <a:buFont typeface="Wingdings" pitchFamily="2" charset="2"/>
              <a:buChar char="§"/>
              <a:defRPr sz="1300"/>
            </a:lvl3pPr>
            <a:lvl4pPr marL="1600200" indent="-228600">
              <a:lnSpc>
                <a:spcPct val="100000"/>
              </a:lnSpc>
              <a:buClr>
                <a:schemeClr val="accent2"/>
              </a:buClr>
              <a:buFont typeface="Wingdings" pitchFamily="2" charset="2"/>
              <a:buChar char="§"/>
              <a:defRPr sz="1300"/>
            </a:lvl4pPr>
            <a:lvl5pPr marL="2057400" indent="-228600">
              <a:lnSpc>
                <a:spcPct val="100000"/>
              </a:lnSpc>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a:p>
            <a:endParaRPr lang="pl-PL"/>
          </a:p>
        </p:txBody>
      </p:sp>
      <p:sp>
        <p:nvSpPr>
          <p:cNvPr id="16" name="Symbol zastępczy tekstu 44">
            <a:extLst>
              <a:ext uri="{FF2B5EF4-FFF2-40B4-BE49-F238E27FC236}">
                <a16:creationId xmlns:a16="http://schemas.microsoft.com/office/drawing/2014/main" id="{30B78B64-9DD1-7148-8F12-07FA369B5BFF}"/>
              </a:ext>
            </a:extLst>
          </p:cNvPr>
          <p:cNvSpPr>
            <a:spLocks noGrp="1"/>
          </p:cNvSpPr>
          <p:nvPr>
            <p:ph type="body" sz="quarter" idx="24" hasCustomPrompt="1"/>
          </p:nvPr>
        </p:nvSpPr>
        <p:spPr>
          <a:xfrm>
            <a:off x="1824379" y="2504217"/>
            <a:ext cx="4088170" cy="569991"/>
          </a:xfrm>
          <a:prstGeom prst="rect">
            <a:avLst/>
          </a:prstGeom>
        </p:spPr>
        <p:txBody>
          <a:bodyPr lIns="0" anchor="ctr"/>
          <a:lstStyle>
            <a:lvl1pPr marL="0" indent="0" algn="l">
              <a:buNone/>
              <a:defRPr sz="1600" b="0">
                <a:solidFill>
                  <a:schemeClr val="accent2"/>
                </a:solidFill>
                <a:latin typeface="+mj-lt"/>
              </a:defRPr>
            </a:lvl1pPr>
          </a:lstStyle>
          <a:p>
            <a:r>
              <a:rPr lang="pl-PL"/>
              <a:t>Kliknij, aby edytować styl</a:t>
            </a:r>
          </a:p>
        </p:txBody>
      </p:sp>
      <p:sp>
        <p:nvSpPr>
          <p:cNvPr id="24" name="Symbol zastępczy zawartości 11">
            <a:extLst>
              <a:ext uri="{FF2B5EF4-FFF2-40B4-BE49-F238E27FC236}">
                <a16:creationId xmlns:a16="http://schemas.microsoft.com/office/drawing/2014/main" id="{8778107C-ABDF-1745-B939-96ECDA8F9238}"/>
              </a:ext>
            </a:extLst>
          </p:cNvPr>
          <p:cNvSpPr>
            <a:spLocks noGrp="1"/>
          </p:cNvSpPr>
          <p:nvPr>
            <p:ph sz="quarter" idx="26" hasCustomPrompt="1"/>
          </p:nvPr>
        </p:nvSpPr>
        <p:spPr>
          <a:xfrm>
            <a:off x="6285217" y="3435928"/>
            <a:ext cx="4897438" cy="2158072"/>
          </a:xfrm>
          <a:prstGeom prst="rect">
            <a:avLst/>
          </a:prstGeom>
        </p:spPr>
        <p:txBody>
          <a:bodyPr lIns="0" tIns="0" anchor="t"/>
          <a:lstStyle>
            <a:lvl1pPr marL="285750" indent="-285750" algn="l">
              <a:lnSpc>
                <a:spcPct val="100000"/>
              </a:lnSpc>
              <a:spcBef>
                <a:spcPts val="0"/>
              </a:spcBef>
              <a:buClr>
                <a:schemeClr val="accent1"/>
              </a:buClr>
              <a:buFont typeface="Wingdings" pitchFamily="2" charset="2"/>
              <a:buChar char="§"/>
              <a:defRPr sz="1300"/>
            </a:lvl1pPr>
            <a:lvl2pPr marL="685800" indent="-228600">
              <a:lnSpc>
                <a:spcPct val="100000"/>
              </a:lnSpc>
              <a:buClr>
                <a:schemeClr val="accent2"/>
              </a:buClr>
              <a:buFont typeface="Wingdings" pitchFamily="2" charset="2"/>
              <a:buChar char="§"/>
              <a:defRPr sz="1300"/>
            </a:lvl2pPr>
            <a:lvl3pPr marL="1143000" indent="-228600">
              <a:lnSpc>
                <a:spcPct val="100000"/>
              </a:lnSpc>
              <a:buClr>
                <a:schemeClr val="accent2"/>
              </a:buClr>
              <a:buFont typeface="Wingdings" pitchFamily="2" charset="2"/>
              <a:buChar char="§"/>
              <a:defRPr sz="1300"/>
            </a:lvl3pPr>
            <a:lvl4pPr marL="1600200" indent="-228600">
              <a:lnSpc>
                <a:spcPct val="100000"/>
              </a:lnSpc>
              <a:buClr>
                <a:schemeClr val="accent2"/>
              </a:buClr>
              <a:buFont typeface="Wingdings" pitchFamily="2" charset="2"/>
              <a:buChar char="§"/>
              <a:defRPr sz="1300"/>
            </a:lvl4pPr>
            <a:lvl5pPr marL="2057400" indent="-228600">
              <a:lnSpc>
                <a:spcPct val="100000"/>
              </a:lnSpc>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a:p>
            <a:endParaRPr lang="pl-PL"/>
          </a:p>
        </p:txBody>
      </p:sp>
      <p:sp>
        <p:nvSpPr>
          <p:cNvPr id="25" name="Symbol zastępczy tekstu 44">
            <a:extLst>
              <a:ext uri="{FF2B5EF4-FFF2-40B4-BE49-F238E27FC236}">
                <a16:creationId xmlns:a16="http://schemas.microsoft.com/office/drawing/2014/main" id="{718C6ACF-0923-6641-8A18-0291E88F281A}"/>
              </a:ext>
            </a:extLst>
          </p:cNvPr>
          <p:cNvSpPr>
            <a:spLocks noGrp="1"/>
          </p:cNvSpPr>
          <p:nvPr>
            <p:ph type="body" sz="quarter" idx="27" hasCustomPrompt="1"/>
          </p:nvPr>
        </p:nvSpPr>
        <p:spPr>
          <a:xfrm>
            <a:off x="7084655" y="2504217"/>
            <a:ext cx="4088170" cy="569991"/>
          </a:xfrm>
          <a:prstGeom prst="rect">
            <a:avLst/>
          </a:prstGeom>
        </p:spPr>
        <p:txBody>
          <a:bodyPr lIns="0" anchor="ctr"/>
          <a:lstStyle>
            <a:lvl1pPr marL="0" indent="0" algn="l">
              <a:buNone/>
              <a:defRPr sz="1600" b="0">
                <a:solidFill>
                  <a:schemeClr val="accent2"/>
                </a:solidFill>
                <a:latin typeface="+mj-lt"/>
              </a:defRPr>
            </a:lvl1pPr>
          </a:lstStyle>
          <a:p>
            <a:r>
              <a:rPr lang="pl-PL"/>
              <a:t>Kliknij, aby edytować styl</a:t>
            </a:r>
          </a:p>
        </p:txBody>
      </p:sp>
      <p:sp>
        <p:nvSpPr>
          <p:cNvPr id="5" name="Symbol zastępczy zawartości 38">
            <a:extLst>
              <a:ext uri="{FF2B5EF4-FFF2-40B4-BE49-F238E27FC236}">
                <a16:creationId xmlns:a16="http://schemas.microsoft.com/office/drawing/2014/main" id="{7F2DBCAC-A8E0-C75B-C057-532275C240F0}"/>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4B3FD45D-8334-BB8D-D37D-B46D82521747}"/>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9" name="Prostokąt 8">
            <a:extLst>
              <a:ext uri="{FF2B5EF4-FFF2-40B4-BE49-F238E27FC236}">
                <a16:creationId xmlns:a16="http://schemas.microsoft.com/office/drawing/2014/main" id="{14D0AA80-BC14-0E83-EF3F-F1C8959BCCC3}"/>
              </a:ext>
            </a:extLst>
          </p:cNvPr>
          <p:cNvSpPr/>
          <p:nvPr userDrawn="1"/>
        </p:nvSpPr>
        <p:spPr>
          <a:xfrm>
            <a:off x="1030707" y="2506954"/>
            <a:ext cx="567255" cy="567255"/>
          </a:xfrm>
          <a:prstGeom prst="rect">
            <a:avLst/>
          </a:prstGeom>
          <a:solidFill>
            <a:srgbClr val="FDC5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endParaRPr>
          </a:p>
        </p:txBody>
      </p:sp>
      <p:sp>
        <p:nvSpPr>
          <p:cNvPr id="10" name="Symbol zastępczy obrazu 8">
            <a:extLst>
              <a:ext uri="{FF2B5EF4-FFF2-40B4-BE49-F238E27FC236}">
                <a16:creationId xmlns:a16="http://schemas.microsoft.com/office/drawing/2014/main" id="{CC39FFFB-4CDB-A7DF-FA4D-E37383BED0EC}"/>
              </a:ext>
            </a:extLst>
          </p:cNvPr>
          <p:cNvSpPr>
            <a:spLocks noGrp="1"/>
          </p:cNvSpPr>
          <p:nvPr>
            <p:ph type="pic" sz="quarter" idx="28"/>
          </p:nvPr>
        </p:nvSpPr>
        <p:spPr>
          <a:xfrm>
            <a:off x="1024941" y="2504217"/>
            <a:ext cx="579412" cy="567255"/>
          </a:xfrm>
          <a:prstGeom prst="rect">
            <a:avLst/>
          </a:prstGeom>
          <a:noFill/>
          <a:ln w="57150" cap="sq">
            <a:noFill/>
            <a:miter lim="800000"/>
          </a:ln>
        </p:spPr>
        <p:txBody>
          <a:bodyPr anchor="ctr"/>
          <a:lstStyle>
            <a:lvl1pPr marL="0" indent="0" algn="ctr">
              <a:buNone/>
              <a:defRPr sz="800"/>
            </a:lvl1pPr>
          </a:lstStyle>
          <a:p>
            <a:endParaRPr lang="pl-PL"/>
          </a:p>
        </p:txBody>
      </p:sp>
      <p:sp>
        <p:nvSpPr>
          <p:cNvPr id="11" name="Prostokąt 8">
            <a:extLst>
              <a:ext uri="{FF2B5EF4-FFF2-40B4-BE49-F238E27FC236}">
                <a16:creationId xmlns:a16="http://schemas.microsoft.com/office/drawing/2014/main" id="{C63CCDAE-597E-CB44-B9C4-9021BE2D4BB4}"/>
              </a:ext>
            </a:extLst>
          </p:cNvPr>
          <p:cNvSpPr/>
          <p:nvPr userDrawn="1"/>
        </p:nvSpPr>
        <p:spPr>
          <a:xfrm>
            <a:off x="6292664" y="2506954"/>
            <a:ext cx="567255" cy="567255"/>
          </a:xfrm>
          <a:prstGeom prst="rect">
            <a:avLst/>
          </a:prstGeom>
          <a:solidFill>
            <a:srgbClr val="FDC5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endParaRPr>
          </a:p>
        </p:txBody>
      </p:sp>
      <p:sp>
        <p:nvSpPr>
          <p:cNvPr id="13" name="Symbol zastępczy obrazu 8">
            <a:extLst>
              <a:ext uri="{FF2B5EF4-FFF2-40B4-BE49-F238E27FC236}">
                <a16:creationId xmlns:a16="http://schemas.microsoft.com/office/drawing/2014/main" id="{D7272556-048F-3275-B810-7F105C1FF5F4}"/>
              </a:ext>
            </a:extLst>
          </p:cNvPr>
          <p:cNvSpPr>
            <a:spLocks noGrp="1"/>
          </p:cNvSpPr>
          <p:nvPr>
            <p:ph type="pic" sz="quarter" idx="29"/>
          </p:nvPr>
        </p:nvSpPr>
        <p:spPr>
          <a:xfrm>
            <a:off x="6286898" y="2504217"/>
            <a:ext cx="579412" cy="567255"/>
          </a:xfrm>
          <a:prstGeom prst="rect">
            <a:avLst/>
          </a:prstGeom>
          <a:noFill/>
          <a:ln w="57150" cap="sq">
            <a:noFill/>
            <a:miter lim="800000"/>
          </a:ln>
        </p:spPr>
        <p:txBody>
          <a:bodyPr anchor="ctr"/>
          <a:lstStyle>
            <a:lvl1pPr marL="0" indent="0" algn="ctr">
              <a:buNone/>
              <a:defRPr sz="800"/>
            </a:lvl1pPr>
          </a:lstStyle>
          <a:p>
            <a:endParaRPr lang="pl-PL"/>
          </a:p>
        </p:txBody>
      </p:sp>
      <p:cxnSp>
        <p:nvCxnSpPr>
          <p:cNvPr id="15" name="Straight Connector 14">
            <a:extLst>
              <a:ext uri="{FF2B5EF4-FFF2-40B4-BE49-F238E27FC236}">
                <a16:creationId xmlns:a16="http://schemas.microsoft.com/office/drawing/2014/main" id="{48C0F4D8-738F-A708-D07C-743DC369A47F}"/>
              </a:ext>
            </a:extLst>
          </p:cNvPr>
          <p:cNvCxnSpPr>
            <a:cxnSpLocks/>
          </p:cNvCxnSpPr>
          <p:nvPr userDrawn="1"/>
        </p:nvCxnSpPr>
        <p:spPr>
          <a:xfrm>
            <a:off x="1030708" y="3253700"/>
            <a:ext cx="4891671"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2C0A07D-6978-2ACB-002D-F66452450414}"/>
              </a:ext>
            </a:extLst>
          </p:cNvPr>
          <p:cNvCxnSpPr>
            <a:cxnSpLocks/>
          </p:cNvCxnSpPr>
          <p:nvPr userDrawn="1"/>
        </p:nvCxnSpPr>
        <p:spPr>
          <a:xfrm>
            <a:off x="6292664" y="3250866"/>
            <a:ext cx="4891671"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 name="Symbol zastępczy tekstu 44">
            <a:extLst>
              <a:ext uri="{FF2B5EF4-FFF2-40B4-BE49-F238E27FC236}">
                <a16:creationId xmlns:a16="http://schemas.microsoft.com/office/drawing/2014/main" id="{51329295-E245-95B0-B997-0126E8A867E7}"/>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3398316869"/>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727">
          <p15:clr>
            <a:srgbClr val="FBAE40"/>
          </p15:clr>
        </p15:guide>
        <p15:guide id="9" pos="3953">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 boxy z ikonami + wnioski">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Symbol zastępczy zawartości 38">
            <a:extLst>
              <a:ext uri="{FF2B5EF4-FFF2-40B4-BE49-F238E27FC236}">
                <a16:creationId xmlns:a16="http://schemas.microsoft.com/office/drawing/2014/main" id="{D58531A1-96CF-B381-7BF1-9370DB7D52FD}"/>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C8695966-C612-FB01-B971-D3D5FD39A81C}"/>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9" name="Symbol zastępczy zawartości 11">
            <a:extLst>
              <a:ext uri="{FF2B5EF4-FFF2-40B4-BE49-F238E27FC236}">
                <a16:creationId xmlns:a16="http://schemas.microsoft.com/office/drawing/2014/main" id="{72105AAE-7702-C21B-2782-DA2857256C83}"/>
              </a:ext>
            </a:extLst>
          </p:cNvPr>
          <p:cNvSpPr>
            <a:spLocks noGrp="1"/>
          </p:cNvSpPr>
          <p:nvPr>
            <p:ph sz="quarter" idx="11" hasCustomPrompt="1"/>
          </p:nvPr>
        </p:nvSpPr>
        <p:spPr>
          <a:xfrm>
            <a:off x="1019175" y="3075710"/>
            <a:ext cx="3097213" cy="2158072"/>
          </a:xfrm>
          <a:prstGeom prst="rect">
            <a:avLst/>
          </a:prstGeom>
        </p:spPr>
        <p:txBody>
          <a:bodyPr lIns="0" tIns="0" anchor="t"/>
          <a:lstStyle>
            <a:lvl1pPr marL="285750" indent="-285750" algn="l">
              <a:lnSpc>
                <a:spcPct val="100000"/>
              </a:lnSpc>
              <a:spcBef>
                <a:spcPts val="0"/>
              </a:spcBef>
              <a:spcAft>
                <a:spcPts val="600"/>
              </a:spcAft>
              <a:buClr>
                <a:schemeClr val="accent1"/>
              </a:buClr>
              <a:buFont typeface="Wingdings" pitchFamily="2" charset="2"/>
              <a:buChar char="§"/>
              <a:defRPr sz="1300"/>
            </a:lvl1pPr>
            <a:lvl2pPr marL="685800" indent="-228600">
              <a:lnSpc>
                <a:spcPct val="100000"/>
              </a:lnSpc>
              <a:spcAft>
                <a:spcPts val="600"/>
              </a:spcAft>
              <a:buClr>
                <a:schemeClr val="accent2"/>
              </a:buClr>
              <a:buFont typeface="Wingdings" pitchFamily="2" charset="2"/>
              <a:buChar char="§"/>
              <a:defRPr sz="1300"/>
            </a:lvl2pPr>
            <a:lvl3pPr marL="1143000" indent="-228600">
              <a:lnSpc>
                <a:spcPct val="100000"/>
              </a:lnSpc>
              <a:spcAft>
                <a:spcPts val="600"/>
              </a:spcAft>
              <a:buClr>
                <a:schemeClr val="accent2"/>
              </a:buClr>
              <a:buFont typeface="Wingdings" pitchFamily="2" charset="2"/>
              <a:buChar char="§"/>
              <a:defRPr sz="1300"/>
            </a:lvl3pPr>
            <a:lvl4pPr marL="1600200" indent="-228600">
              <a:lnSpc>
                <a:spcPct val="100000"/>
              </a:lnSpc>
              <a:spcAft>
                <a:spcPts val="600"/>
              </a:spcAft>
              <a:buClr>
                <a:schemeClr val="accent2"/>
              </a:buClr>
              <a:buFont typeface="Wingdings" pitchFamily="2" charset="2"/>
              <a:buChar char="§"/>
              <a:defRPr sz="1300"/>
            </a:lvl4pPr>
            <a:lvl5pPr marL="2057400" indent="-228600">
              <a:lnSpc>
                <a:spcPct val="100000"/>
              </a:lnSpc>
              <a:spcAft>
                <a:spcPts val="600"/>
              </a:spcAft>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a:p>
            <a:endParaRPr lang="pl-PL"/>
          </a:p>
        </p:txBody>
      </p:sp>
      <p:sp>
        <p:nvSpPr>
          <p:cNvPr id="12" name="Symbol zastępczy tekstu 44">
            <a:extLst>
              <a:ext uri="{FF2B5EF4-FFF2-40B4-BE49-F238E27FC236}">
                <a16:creationId xmlns:a16="http://schemas.microsoft.com/office/drawing/2014/main" id="{E4683AE0-5E29-4C5D-9A3D-C7C8C344D0E7}"/>
              </a:ext>
            </a:extLst>
          </p:cNvPr>
          <p:cNvSpPr>
            <a:spLocks noGrp="1"/>
          </p:cNvSpPr>
          <p:nvPr>
            <p:ph type="body" sz="quarter" idx="24" hasCustomPrompt="1"/>
          </p:nvPr>
        </p:nvSpPr>
        <p:spPr>
          <a:xfrm>
            <a:off x="1818613" y="2143999"/>
            <a:ext cx="2297775" cy="569991"/>
          </a:xfrm>
          <a:prstGeom prst="rect">
            <a:avLst/>
          </a:prstGeom>
        </p:spPr>
        <p:txBody>
          <a:bodyPr lIns="0" anchor="ctr"/>
          <a:lstStyle>
            <a:lvl1pPr marL="0" indent="0" algn="l">
              <a:buNone/>
              <a:defRPr sz="1600" b="0">
                <a:solidFill>
                  <a:schemeClr val="accent2"/>
                </a:solidFill>
                <a:latin typeface="+mj-lt"/>
              </a:defRPr>
            </a:lvl1pPr>
          </a:lstStyle>
          <a:p>
            <a:r>
              <a:rPr lang="pl-PL"/>
              <a:t>Kliknij, aby edytować styl</a:t>
            </a:r>
          </a:p>
        </p:txBody>
      </p:sp>
      <p:sp>
        <p:nvSpPr>
          <p:cNvPr id="13" name="Prostokąt 8">
            <a:extLst>
              <a:ext uri="{FF2B5EF4-FFF2-40B4-BE49-F238E27FC236}">
                <a16:creationId xmlns:a16="http://schemas.microsoft.com/office/drawing/2014/main" id="{8918A31F-5FCA-4B4F-8776-50E0DCB5392B}"/>
              </a:ext>
            </a:extLst>
          </p:cNvPr>
          <p:cNvSpPr/>
          <p:nvPr userDrawn="1"/>
        </p:nvSpPr>
        <p:spPr>
          <a:xfrm>
            <a:off x="1024941" y="2146736"/>
            <a:ext cx="567255" cy="567255"/>
          </a:xfrm>
          <a:prstGeom prst="rect">
            <a:avLst/>
          </a:prstGeom>
          <a:solidFill>
            <a:srgbClr val="FDC5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endParaRPr>
          </a:p>
        </p:txBody>
      </p:sp>
      <p:sp>
        <p:nvSpPr>
          <p:cNvPr id="15" name="Symbol zastępczy obrazu 8">
            <a:extLst>
              <a:ext uri="{FF2B5EF4-FFF2-40B4-BE49-F238E27FC236}">
                <a16:creationId xmlns:a16="http://schemas.microsoft.com/office/drawing/2014/main" id="{0DA3D23D-9D63-BDF1-5FDB-2587BF09ED1E}"/>
              </a:ext>
            </a:extLst>
          </p:cNvPr>
          <p:cNvSpPr>
            <a:spLocks noGrp="1"/>
          </p:cNvSpPr>
          <p:nvPr>
            <p:ph type="pic" sz="quarter" idx="28"/>
          </p:nvPr>
        </p:nvSpPr>
        <p:spPr>
          <a:xfrm>
            <a:off x="1019175" y="2143999"/>
            <a:ext cx="579412" cy="567255"/>
          </a:xfrm>
          <a:prstGeom prst="rect">
            <a:avLst/>
          </a:prstGeom>
          <a:noFill/>
          <a:ln w="57150" cap="sq">
            <a:noFill/>
            <a:miter lim="800000"/>
          </a:ln>
        </p:spPr>
        <p:txBody>
          <a:bodyPr anchor="ctr"/>
          <a:lstStyle>
            <a:lvl1pPr marL="0" indent="0" algn="ctr">
              <a:buNone/>
              <a:defRPr sz="800"/>
            </a:lvl1pPr>
          </a:lstStyle>
          <a:p>
            <a:endParaRPr lang="pl-PL"/>
          </a:p>
        </p:txBody>
      </p:sp>
      <p:cxnSp>
        <p:nvCxnSpPr>
          <p:cNvPr id="16" name="Straight Connector 15">
            <a:extLst>
              <a:ext uri="{FF2B5EF4-FFF2-40B4-BE49-F238E27FC236}">
                <a16:creationId xmlns:a16="http://schemas.microsoft.com/office/drawing/2014/main" id="{362F1511-C041-F55F-2571-8B63FC0B82B0}"/>
              </a:ext>
            </a:extLst>
          </p:cNvPr>
          <p:cNvCxnSpPr>
            <a:cxnSpLocks/>
          </p:cNvCxnSpPr>
          <p:nvPr userDrawn="1"/>
        </p:nvCxnSpPr>
        <p:spPr>
          <a:xfrm>
            <a:off x="1024942" y="2893482"/>
            <a:ext cx="3093566"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8" name="Symbol zastępczy zawartości 11">
            <a:extLst>
              <a:ext uri="{FF2B5EF4-FFF2-40B4-BE49-F238E27FC236}">
                <a16:creationId xmlns:a16="http://schemas.microsoft.com/office/drawing/2014/main" id="{857AA88F-1B85-985F-E12A-C7E862BEF553}"/>
              </a:ext>
            </a:extLst>
          </p:cNvPr>
          <p:cNvSpPr>
            <a:spLocks noGrp="1"/>
          </p:cNvSpPr>
          <p:nvPr>
            <p:ph sz="quarter" idx="29" hasCustomPrompt="1"/>
          </p:nvPr>
        </p:nvSpPr>
        <p:spPr>
          <a:xfrm>
            <a:off x="4560397" y="3075710"/>
            <a:ext cx="3093567" cy="2158072"/>
          </a:xfrm>
          <a:prstGeom prst="rect">
            <a:avLst/>
          </a:prstGeom>
        </p:spPr>
        <p:txBody>
          <a:bodyPr lIns="0" tIns="0" anchor="t"/>
          <a:lstStyle>
            <a:lvl1pPr marL="285750" indent="-285750" algn="l">
              <a:lnSpc>
                <a:spcPct val="100000"/>
              </a:lnSpc>
              <a:spcBef>
                <a:spcPts val="0"/>
              </a:spcBef>
              <a:spcAft>
                <a:spcPts val="600"/>
              </a:spcAft>
              <a:buClr>
                <a:schemeClr val="accent1"/>
              </a:buClr>
              <a:buFont typeface="Wingdings" pitchFamily="2" charset="2"/>
              <a:buChar char="§"/>
              <a:defRPr sz="1300"/>
            </a:lvl1pPr>
            <a:lvl2pPr marL="685800" indent="-228600">
              <a:lnSpc>
                <a:spcPct val="100000"/>
              </a:lnSpc>
              <a:spcAft>
                <a:spcPts val="600"/>
              </a:spcAft>
              <a:buClr>
                <a:schemeClr val="accent2"/>
              </a:buClr>
              <a:buFont typeface="Wingdings" pitchFamily="2" charset="2"/>
              <a:buChar char="§"/>
              <a:defRPr sz="1300"/>
            </a:lvl2pPr>
            <a:lvl3pPr marL="1143000" indent="-228600">
              <a:lnSpc>
                <a:spcPct val="100000"/>
              </a:lnSpc>
              <a:spcAft>
                <a:spcPts val="600"/>
              </a:spcAft>
              <a:buClr>
                <a:schemeClr val="accent2"/>
              </a:buClr>
              <a:buFont typeface="Wingdings" pitchFamily="2" charset="2"/>
              <a:buChar char="§"/>
              <a:defRPr sz="1300"/>
            </a:lvl3pPr>
            <a:lvl4pPr marL="1600200" indent="-228600">
              <a:lnSpc>
                <a:spcPct val="100000"/>
              </a:lnSpc>
              <a:spcAft>
                <a:spcPts val="600"/>
              </a:spcAft>
              <a:buClr>
                <a:schemeClr val="accent2"/>
              </a:buClr>
              <a:buFont typeface="Wingdings" pitchFamily="2" charset="2"/>
              <a:buChar char="§"/>
              <a:defRPr sz="1300"/>
            </a:lvl4pPr>
            <a:lvl5pPr marL="2057400" indent="-228600">
              <a:lnSpc>
                <a:spcPct val="100000"/>
              </a:lnSpc>
              <a:spcAft>
                <a:spcPts val="600"/>
              </a:spcAft>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a:p>
            <a:endParaRPr lang="pl-PL"/>
          </a:p>
        </p:txBody>
      </p:sp>
      <p:sp>
        <p:nvSpPr>
          <p:cNvPr id="19" name="Symbol zastępczy tekstu 44">
            <a:extLst>
              <a:ext uri="{FF2B5EF4-FFF2-40B4-BE49-F238E27FC236}">
                <a16:creationId xmlns:a16="http://schemas.microsoft.com/office/drawing/2014/main" id="{2A793255-28AF-5F29-9B51-BA00870C9BE4}"/>
              </a:ext>
            </a:extLst>
          </p:cNvPr>
          <p:cNvSpPr>
            <a:spLocks noGrp="1"/>
          </p:cNvSpPr>
          <p:nvPr>
            <p:ph type="body" sz="quarter" idx="30" hasCustomPrompt="1"/>
          </p:nvPr>
        </p:nvSpPr>
        <p:spPr>
          <a:xfrm>
            <a:off x="5359836" y="2143999"/>
            <a:ext cx="2283978" cy="569991"/>
          </a:xfrm>
          <a:prstGeom prst="rect">
            <a:avLst/>
          </a:prstGeom>
        </p:spPr>
        <p:txBody>
          <a:bodyPr lIns="0" anchor="ctr"/>
          <a:lstStyle>
            <a:lvl1pPr marL="0" indent="0" algn="l">
              <a:buNone/>
              <a:defRPr sz="1600" b="0">
                <a:solidFill>
                  <a:schemeClr val="accent2"/>
                </a:solidFill>
                <a:latin typeface="+mj-lt"/>
              </a:defRPr>
            </a:lvl1pPr>
          </a:lstStyle>
          <a:p>
            <a:r>
              <a:rPr lang="pl-PL"/>
              <a:t>Kliknij, aby edytować styl</a:t>
            </a:r>
          </a:p>
        </p:txBody>
      </p:sp>
      <p:sp>
        <p:nvSpPr>
          <p:cNvPr id="20" name="Prostokąt 8">
            <a:extLst>
              <a:ext uri="{FF2B5EF4-FFF2-40B4-BE49-F238E27FC236}">
                <a16:creationId xmlns:a16="http://schemas.microsoft.com/office/drawing/2014/main" id="{640526E7-8B24-2B96-4631-B7516635EE4D}"/>
              </a:ext>
            </a:extLst>
          </p:cNvPr>
          <p:cNvSpPr/>
          <p:nvPr userDrawn="1"/>
        </p:nvSpPr>
        <p:spPr>
          <a:xfrm>
            <a:off x="4566163" y="2146736"/>
            <a:ext cx="567255" cy="567255"/>
          </a:xfrm>
          <a:prstGeom prst="rect">
            <a:avLst/>
          </a:prstGeom>
          <a:solidFill>
            <a:srgbClr val="FDC5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endParaRPr>
          </a:p>
        </p:txBody>
      </p:sp>
      <p:sp>
        <p:nvSpPr>
          <p:cNvPr id="24" name="Symbol zastępczy obrazu 8">
            <a:extLst>
              <a:ext uri="{FF2B5EF4-FFF2-40B4-BE49-F238E27FC236}">
                <a16:creationId xmlns:a16="http://schemas.microsoft.com/office/drawing/2014/main" id="{CC418863-0188-4C4D-E69C-C03B37E6A224}"/>
              </a:ext>
            </a:extLst>
          </p:cNvPr>
          <p:cNvSpPr>
            <a:spLocks noGrp="1"/>
          </p:cNvSpPr>
          <p:nvPr>
            <p:ph type="pic" sz="quarter" idx="31"/>
          </p:nvPr>
        </p:nvSpPr>
        <p:spPr>
          <a:xfrm>
            <a:off x="4560397" y="2143999"/>
            <a:ext cx="579412" cy="567255"/>
          </a:xfrm>
          <a:prstGeom prst="rect">
            <a:avLst/>
          </a:prstGeom>
          <a:noFill/>
          <a:ln w="57150" cap="sq">
            <a:noFill/>
            <a:miter lim="800000"/>
          </a:ln>
        </p:spPr>
        <p:txBody>
          <a:bodyPr anchor="ctr"/>
          <a:lstStyle>
            <a:lvl1pPr marL="0" indent="0" algn="ctr">
              <a:buNone/>
              <a:defRPr sz="800"/>
            </a:lvl1pPr>
          </a:lstStyle>
          <a:p>
            <a:endParaRPr lang="pl-PL"/>
          </a:p>
        </p:txBody>
      </p:sp>
      <p:cxnSp>
        <p:nvCxnSpPr>
          <p:cNvPr id="25" name="Straight Connector 24">
            <a:extLst>
              <a:ext uri="{FF2B5EF4-FFF2-40B4-BE49-F238E27FC236}">
                <a16:creationId xmlns:a16="http://schemas.microsoft.com/office/drawing/2014/main" id="{2C485D4F-4DE3-5635-DBDA-DF2DF94867BB}"/>
              </a:ext>
            </a:extLst>
          </p:cNvPr>
          <p:cNvCxnSpPr>
            <a:cxnSpLocks/>
          </p:cNvCxnSpPr>
          <p:nvPr userDrawn="1"/>
        </p:nvCxnSpPr>
        <p:spPr>
          <a:xfrm>
            <a:off x="4566164" y="2893482"/>
            <a:ext cx="3093566"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 name="Symbol zastępczy tekstu 44">
            <a:extLst>
              <a:ext uri="{FF2B5EF4-FFF2-40B4-BE49-F238E27FC236}">
                <a16:creationId xmlns:a16="http://schemas.microsoft.com/office/drawing/2014/main" id="{83784EBD-6C6C-B72E-2086-ED78056A31AE}"/>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
        <p:nvSpPr>
          <p:cNvPr id="3" name="Rectangle: Top Corners Rounded 13">
            <a:extLst>
              <a:ext uri="{FF2B5EF4-FFF2-40B4-BE49-F238E27FC236}">
                <a16:creationId xmlns:a16="http://schemas.microsoft.com/office/drawing/2014/main" id="{84ECB98E-7775-459C-C8C7-8486B5E2FFDC}"/>
              </a:ext>
            </a:extLst>
          </p:cNvPr>
          <p:cNvSpPr/>
          <p:nvPr userDrawn="1"/>
        </p:nvSpPr>
        <p:spPr>
          <a:xfrm rot="16200000">
            <a:off x="7883528" y="1533523"/>
            <a:ext cx="4465636" cy="4151314"/>
          </a:xfrm>
          <a:prstGeom prst="round2SameRect">
            <a:avLst>
              <a:gd name="adj1" fmla="val 0"/>
              <a:gd name="adj2" fmla="val 0"/>
            </a:avLst>
          </a:prstGeom>
          <a:solidFill>
            <a:schemeClr val="bg1">
              <a:lumMod val="9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latin typeface="Nunito Sans" pitchFamily="2" charset="77"/>
            </a:endParaRPr>
          </a:p>
        </p:txBody>
      </p:sp>
      <p:sp>
        <p:nvSpPr>
          <p:cNvPr id="6" name="Symbol zastępczy tekstu 16">
            <a:extLst>
              <a:ext uri="{FF2B5EF4-FFF2-40B4-BE49-F238E27FC236}">
                <a16:creationId xmlns:a16="http://schemas.microsoft.com/office/drawing/2014/main" id="{2C2C9936-E325-6F5A-07E4-5581DDB86ED6}"/>
              </a:ext>
            </a:extLst>
          </p:cNvPr>
          <p:cNvSpPr>
            <a:spLocks noGrp="1"/>
          </p:cNvSpPr>
          <p:nvPr>
            <p:ph type="body" sz="quarter" idx="16"/>
          </p:nvPr>
        </p:nvSpPr>
        <p:spPr>
          <a:xfrm>
            <a:off x="8596575" y="2782957"/>
            <a:ext cx="2251075" cy="852376"/>
          </a:xfrm>
          <a:prstGeom prst="rect">
            <a:avLst/>
          </a:prstGeom>
        </p:spPr>
        <p:txBody>
          <a:bodyPr lIns="0" tIns="0" rIns="0" bIns="0" anchor="b"/>
          <a:lstStyle>
            <a:lvl1pPr marL="0" indent="0" algn="l">
              <a:lnSpc>
                <a:spcPct val="100000"/>
              </a:lnSpc>
              <a:spcBef>
                <a:spcPts val="0"/>
              </a:spcBef>
              <a:buNone/>
              <a:defRPr sz="4000" b="1" i="0">
                <a:solidFill>
                  <a:schemeClr val="accent1"/>
                </a:solidFill>
                <a:latin typeface="+mj-lt"/>
              </a:defRPr>
            </a:lvl1pPr>
          </a:lstStyle>
          <a:p>
            <a:endParaRPr lang="pl-PL"/>
          </a:p>
        </p:txBody>
      </p:sp>
      <p:sp>
        <p:nvSpPr>
          <p:cNvPr id="7" name="Symbol zastępczy tekstu 16">
            <a:extLst>
              <a:ext uri="{FF2B5EF4-FFF2-40B4-BE49-F238E27FC236}">
                <a16:creationId xmlns:a16="http://schemas.microsoft.com/office/drawing/2014/main" id="{2C486943-2DAD-9154-7490-9E2CFA261168}"/>
              </a:ext>
            </a:extLst>
          </p:cNvPr>
          <p:cNvSpPr>
            <a:spLocks noGrp="1"/>
          </p:cNvSpPr>
          <p:nvPr>
            <p:ph type="body" sz="quarter" idx="17"/>
          </p:nvPr>
        </p:nvSpPr>
        <p:spPr>
          <a:xfrm>
            <a:off x="8596575" y="3696476"/>
            <a:ext cx="2251075" cy="458270"/>
          </a:xfrm>
          <a:prstGeom prst="rect">
            <a:avLst/>
          </a:prstGeom>
        </p:spPr>
        <p:txBody>
          <a:bodyPr lIns="0" tIns="0" rIns="0" bIns="0"/>
          <a:lstStyle>
            <a:lvl1pPr marL="0" indent="0" algn="l">
              <a:lnSpc>
                <a:spcPct val="100000"/>
              </a:lnSpc>
              <a:spcBef>
                <a:spcPts val="0"/>
              </a:spcBef>
              <a:buNone/>
              <a:defRPr sz="1200" b="0">
                <a:solidFill>
                  <a:schemeClr val="tx1"/>
                </a:solidFill>
              </a:defRPr>
            </a:lvl1pPr>
          </a:lstStyle>
          <a:p>
            <a:endParaRPr lang="pl-PL"/>
          </a:p>
        </p:txBody>
      </p:sp>
    </p:spTree>
    <p:extLst>
      <p:ext uri="{BB962C8B-B14F-4D97-AF65-F5344CB8AC3E}">
        <p14:creationId xmlns:p14="http://schemas.microsoft.com/office/powerpoint/2010/main" val="37293295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extLst>
    <p:ext uri="{DCECCB84-F9BA-43D5-87BE-67443E8EF086}">
      <p15:sldGuideLst xmlns:p15="http://schemas.microsoft.com/office/powerpoint/2012/main">
        <p15:guide id="1" orient="horz" pos="2228" userDrawn="1">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2865">
          <p15:clr>
            <a:srgbClr val="FBAE40"/>
          </p15:clr>
        </p15:guide>
        <p15:guide id="9" pos="4815">
          <p15:clr>
            <a:srgbClr val="FBAE40"/>
          </p15:clr>
        </p15:guide>
        <p15:guide id="10" pos="2593">
          <p15:clr>
            <a:srgbClr val="FBAE40"/>
          </p15:clr>
        </p15:guide>
        <p15:guide id="11" pos="5065">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3 boxy z ikonami">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Symbol zastępczy zawartości 38">
            <a:extLst>
              <a:ext uri="{FF2B5EF4-FFF2-40B4-BE49-F238E27FC236}">
                <a16:creationId xmlns:a16="http://schemas.microsoft.com/office/drawing/2014/main" id="{D58531A1-96CF-B381-7BF1-9370DB7D52FD}"/>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C8695966-C612-FB01-B971-D3D5FD39A81C}"/>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9" name="Symbol zastępczy zawartości 11">
            <a:extLst>
              <a:ext uri="{FF2B5EF4-FFF2-40B4-BE49-F238E27FC236}">
                <a16:creationId xmlns:a16="http://schemas.microsoft.com/office/drawing/2014/main" id="{72105AAE-7702-C21B-2782-DA2857256C83}"/>
              </a:ext>
            </a:extLst>
          </p:cNvPr>
          <p:cNvSpPr>
            <a:spLocks noGrp="1"/>
          </p:cNvSpPr>
          <p:nvPr>
            <p:ph sz="quarter" idx="11" hasCustomPrompt="1"/>
          </p:nvPr>
        </p:nvSpPr>
        <p:spPr>
          <a:xfrm>
            <a:off x="1019175" y="3075710"/>
            <a:ext cx="3097213" cy="2158072"/>
          </a:xfrm>
          <a:prstGeom prst="rect">
            <a:avLst/>
          </a:prstGeom>
        </p:spPr>
        <p:txBody>
          <a:bodyPr lIns="0" tIns="0" anchor="t"/>
          <a:lstStyle>
            <a:lvl1pPr marL="285750" indent="-285750" algn="l">
              <a:lnSpc>
                <a:spcPct val="100000"/>
              </a:lnSpc>
              <a:spcBef>
                <a:spcPts val="0"/>
              </a:spcBef>
              <a:spcAft>
                <a:spcPts val="600"/>
              </a:spcAft>
              <a:buClr>
                <a:schemeClr val="accent1"/>
              </a:buClr>
              <a:buFont typeface="Wingdings" pitchFamily="2" charset="2"/>
              <a:buChar char="§"/>
              <a:defRPr sz="1300"/>
            </a:lvl1pPr>
            <a:lvl2pPr marL="685800" indent="-228600">
              <a:lnSpc>
                <a:spcPct val="100000"/>
              </a:lnSpc>
              <a:spcAft>
                <a:spcPts val="600"/>
              </a:spcAft>
              <a:buClr>
                <a:schemeClr val="accent2"/>
              </a:buClr>
              <a:buFont typeface="Wingdings" pitchFamily="2" charset="2"/>
              <a:buChar char="§"/>
              <a:defRPr sz="1300"/>
            </a:lvl2pPr>
            <a:lvl3pPr marL="1143000" indent="-228600">
              <a:lnSpc>
                <a:spcPct val="100000"/>
              </a:lnSpc>
              <a:spcAft>
                <a:spcPts val="600"/>
              </a:spcAft>
              <a:buClr>
                <a:schemeClr val="accent2"/>
              </a:buClr>
              <a:buFont typeface="Wingdings" pitchFamily="2" charset="2"/>
              <a:buChar char="§"/>
              <a:defRPr sz="1300"/>
            </a:lvl3pPr>
            <a:lvl4pPr marL="1600200" indent="-228600">
              <a:lnSpc>
                <a:spcPct val="100000"/>
              </a:lnSpc>
              <a:spcAft>
                <a:spcPts val="600"/>
              </a:spcAft>
              <a:buClr>
                <a:schemeClr val="accent2"/>
              </a:buClr>
              <a:buFont typeface="Wingdings" pitchFamily="2" charset="2"/>
              <a:buChar char="§"/>
              <a:defRPr sz="1300"/>
            </a:lvl4pPr>
            <a:lvl5pPr marL="2057400" indent="-228600">
              <a:lnSpc>
                <a:spcPct val="100000"/>
              </a:lnSpc>
              <a:spcAft>
                <a:spcPts val="600"/>
              </a:spcAft>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a:p>
            <a:endParaRPr lang="pl-PL"/>
          </a:p>
        </p:txBody>
      </p:sp>
      <p:sp>
        <p:nvSpPr>
          <p:cNvPr id="12" name="Symbol zastępczy tekstu 44">
            <a:extLst>
              <a:ext uri="{FF2B5EF4-FFF2-40B4-BE49-F238E27FC236}">
                <a16:creationId xmlns:a16="http://schemas.microsoft.com/office/drawing/2014/main" id="{E4683AE0-5E29-4C5D-9A3D-C7C8C344D0E7}"/>
              </a:ext>
            </a:extLst>
          </p:cNvPr>
          <p:cNvSpPr>
            <a:spLocks noGrp="1"/>
          </p:cNvSpPr>
          <p:nvPr>
            <p:ph type="body" sz="quarter" idx="24" hasCustomPrompt="1"/>
          </p:nvPr>
        </p:nvSpPr>
        <p:spPr>
          <a:xfrm>
            <a:off x="1818613" y="2143999"/>
            <a:ext cx="2297775" cy="569991"/>
          </a:xfrm>
          <a:prstGeom prst="rect">
            <a:avLst/>
          </a:prstGeom>
        </p:spPr>
        <p:txBody>
          <a:bodyPr lIns="0" anchor="ctr"/>
          <a:lstStyle>
            <a:lvl1pPr marL="0" indent="0" algn="l">
              <a:buNone/>
              <a:defRPr sz="1600" b="0">
                <a:solidFill>
                  <a:schemeClr val="accent2"/>
                </a:solidFill>
                <a:latin typeface="+mj-lt"/>
              </a:defRPr>
            </a:lvl1pPr>
          </a:lstStyle>
          <a:p>
            <a:r>
              <a:rPr lang="pl-PL"/>
              <a:t>Kliknij, aby edytować styl</a:t>
            </a:r>
          </a:p>
        </p:txBody>
      </p:sp>
      <p:sp>
        <p:nvSpPr>
          <p:cNvPr id="13" name="Prostokąt 8">
            <a:extLst>
              <a:ext uri="{FF2B5EF4-FFF2-40B4-BE49-F238E27FC236}">
                <a16:creationId xmlns:a16="http://schemas.microsoft.com/office/drawing/2014/main" id="{8918A31F-5FCA-4B4F-8776-50E0DCB5392B}"/>
              </a:ext>
            </a:extLst>
          </p:cNvPr>
          <p:cNvSpPr/>
          <p:nvPr userDrawn="1"/>
        </p:nvSpPr>
        <p:spPr>
          <a:xfrm>
            <a:off x="1024941" y="2146736"/>
            <a:ext cx="567255" cy="567255"/>
          </a:xfrm>
          <a:prstGeom prst="rect">
            <a:avLst/>
          </a:prstGeom>
          <a:solidFill>
            <a:srgbClr val="FDC5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endParaRPr>
          </a:p>
        </p:txBody>
      </p:sp>
      <p:sp>
        <p:nvSpPr>
          <p:cNvPr id="15" name="Symbol zastępczy obrazu 8">
            <a:extLst>
              <a:ext uri="{FF2B5EF4-FFF2-40B4-BE49-F238E27FC236}">
                <a16:creationId xmlns:a16="http://schemas.microsoft.com/office/drawing/2014/main" id="{0DA3D23D-9D63-BDF1-5FDB-2587BF09ED1E}"/>
              </a:ext>
            </a:extLst>
          </p:cNvPr>
          <p:cNvSpPr>
            <a:spLocks noGrp="1"/>
          </p:cNvSpPr>
          <p:nvPr>
            <p:ph type="pic" sz="quarter" idx="28"/>
          </p:nvPr>
        </p:nvSpPr>
        <p:spPr>
          <a:xfrm>
            <a:off x="1019175" y="2143999"/>
            <a:ext cx="579412" cy="567255"/>
          </a:xfrm>
          <a:prstGeom prst="rect">
            <a:avLst/>
          </a:prstGeom>
          <a:noFill/>
          <a:ln w="57150" cap="sq">
            <a:noFill/>
            <a:miter lim="800000"/>
          </a:ln>
        </p:spPr>
        <p:txBody>
          <a:bodyPr anchor="ctr"/>
          <a:lstStyle>
            <a:lvl1pPr marL="0" indent="0" algn="ctr">
              <a:buNone/>
              <a:defRPr sz="800"/>
            </a:lvl1pPr>
          </a:lstStyle>
          <a:p>
            <a:endParaRPr lang="pl-PL"/>
          </a:p>
        </p:txBody>
      </p:sp>
      <p:cxnSp>
        <p:nvCxnSpPr>
          <p:cNvPr id="16" name="Straight Connector 15">
            <a:extLst>
              <a:ext uri="{FF2B5EF4-FFF2-40B4-BE49-F238E27FC236}">
                <a16:creationId xmlns:a16="http://schemas.microsoft.com/office/drawing/2014/main" id="{362F1511-C041-F55F-2571-8B63FC0B82B0}"/>
              </a:ext>
            </a:extLst>
          </p:cNvPr>
          <p:cNvCxnSpPr>
            <a:cxnSpLocks/>
          </p:cNvCxnSpPr>
          <p:nvPr userDrawn="1"/>
        </p:nvCxnSpPr>
        <p:spPr>
          <a:xfrm>
            <a:off x="1024942" y="2893482"/>
            <a:ext cx="3093566"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8" name="Symbol zastępczy zawartości 11">
            <a:extLst>
              <a:ext uri="{FF2B5EF4-FFF2-40B4-BE49-F238E27FC236}">
                <a16:creationId xmlns:a16="http://schemas.microsoft.com/office/drawing/2014/main" id="{857AA88F-1B85-985F-E12A-C7E862BEF553}"/>
              </a:ext>
            </a:extLst>
          </p:cNvPr>
          <p:cNvSpPr>
            <a:spLocks noGrp="1"/>
          </p:cNvSpPr>
          <p:nvPr>
            <p:ph sz="quarter" idx="29" hasCustomPrompt="1"/>
          </p:nvPr>
        </p:nvSpPr>
        <p:spPr>
          <a:xfrm>
            <a:off x="4560397" y="3075710"/>
            <a:ext cx="3093567" cy="2158072"/>
          </a:xfrm>
          <a:prstGeom prst="rect">
            <a:avLst/>
          </a:prstGeom>
        </p:spPr>
        <p:txBody>
          <a:bodyPr lIns="0" tIns="0" anchor="t"/>
          <a:lstStyle>
            <a:lvl1pPr marL="285750" indent="-285750" algn="l">
              <a:lnSpc>
                <a:spcPct val="100000"/>
              </a:lnSpc>
              <a:spcBef>
                <a:spcPts val="0"/>
              </a:spcBef>
              <a:spcAft>
                <a:spcPts val="600"/>
              </a:spcAft>
              <a:buClr>
                <a:schemeClr val="accent1"/>
              </a:buClr>
              <a:buFont typeface="Wingdings" pitchFamily="2" charset="2"/>
              <a:buChar char="§"/>
              <a:defRPr sz="1300"/>
            </a:lvl1pPr>
            <a:lvl2pPr marL="685800" indent="-228600">
              <a:lnSpc>
                <a:spcPct val="100000"/>
              </a:lnSpc>
              <a:spcAft>
                <a:spcPts val="600"/>
              </a:spcAft>
              <a:buClr>
                <a:schemeClr val="accent2"/>
              </a:buClr>
              <a:buFont typeface="Wingdings" pitchFamily="2" charset="2"/>
              <a:buChar char="§"/>
              <a:defRPr sz="1300"/>
            </a:lvl2pPr>
            <a:lvl3pPr marL="1143000" indent="-228600">
              <a:lnSpc>
                <a:spcPct val="100000"/>
              </a:lnSpc>
              <a:spcAft>
                <a:spcPts val="600"/>
              </a:spcAft>
              <a:buClr>
                <a:schemeClr val="accent2"/>
              </a:buClr>
              <a:buFont typeface="Wingdings" pitchFamily="2" charset="2"/>
              <a:buChar char="§"/>
              <a:defRPr sz="1300"/>
            </a:lvl3pPr>
            <a:lvl4pPr marL="1600200" indent="-228600">
              <a:lnSpc>
                <a:spcPct val="100000"/>
              </a:lnSpc>
              <a:spcAft>
                <a:spcPts val="600"/>
              </a:spcAft>
              <a:buClr>
                <a:schemeClr val="accent2"/>
              </a:buClr>
              <a:buFont typeface="Wingdings" pitchFamily="2" charset="2"/>
              <a:buChar char="§"/>
              <a:defRPr sz="1300"/>
            </a:lvl4pPr>
            <a:lvl5pPr marL="2057400" indent="-228600">
              <a:lnSpc>
                <a:spcPct val="100000"/>
              </a:lnSpc>
              <a:spcAft>
                <a:spcPts val="600"/>
              </a:spcAft>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a:p>
            <a:endParaRPr lang="pl-PL"/>
          </a:p>
        </p:txBody>
      </p:sp>
      <p:sp>
        <p:nvSpPr>
          <p:cNvPr id="19" name="Symbol zastępczy tekstu 44">
            <a:extLst>
              <a:ext uri="{FF2B5EF4-FFF2-40B4-BE49-F238E27FC236}">
                <a16:creationId xmlns:a16="http://schemas.microsoft.com/office/drawing/2014/main" id="{2A793255-28AF-5F29-9B51-BA00870C9BE4}"/>
              </a:ext>
            </a:extLst>
          </p:cNvPr>
          <p:cNvSpPr>
            <a:spLocks noGrp="1"/>
          </p:cNvSpPr>
          <p:nvPr>
            <p:ph type="body" sz="quarter" idx="30" hasCustomPrompt="1"/>
          </p:nvPr>
        </p:nvSpPr>
        <p:spPr>
          <a:xfrm>
            <a:off x="5359836" y="2143999"/>
            <a:ext cx="2283978" cy="569991"/>
          </a:xfrm>
          <a:prstGeom prst="rect">
            <a:avLst/>
          </a:prstGeom>
        </p:spPr>
        <p:txBody>
          <a:bodyPr lIns="0" anchor="ctr"/>
          <a:lstStyle>
            <a:lvl1pPr marL="0" indent="0" algn="l">
              <a:buNone/>
              <a:defRPr sz="1600" b="0">
                <a:solidFill>
                  <a:schemeClr val="accent2"/>
                </a:solidFill>
                <a:latin typeface="+mj-lt"/>
              </a:defRPr>
            </a:lvl1pPr>
          </a:lstStyle>
          <a:p>
            <a:r>
              <a:rPr lang="pl-PL"/>
              <a:t>Kliknij, aby edytować styl</a:t>
            </a:r>
          </a:p>
        </p:txBody>
      </p:sp>
      <p:sp>
        <p:nvSpPr>
          <p:cNvPr id="20" name="Prostokąt 8">
            <a:extLst>
              <a:ext uri="{FF2B5EF4-FFF2-40B4-BE49-F238E27FC236}">
                <a16:creationId xmlns:a16="http://schemas.microsoft.com/office/drawing/2014/main" id="{640526E7-8B24-2B96-4631-B7516635EE4D}"/>
              </a:ext>
            </a:extLst>
          </p:cNvPr>
          <p:cNvSpPr/>
          <p:nvPr userDrawn="1"/>
        </p:nvSpPr>
        <p:spPr>
          <a:xfrm>
            <a:off x="4566163" y="2146736"/>
            <a:ext cx="567255" cy="567255"/>
          </a:xfrm>
          <a:prstGeom prst="rect">
            <a:avLst/>
          </a:prstGeom>
          <a:solidFill>
            <a:srgbClr val="FDC5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endParaRPr>
          </a:p>
        </p:txBody>
      </p:sp>
      <p:sp>
        <p:nvSpPr>
          <p:cNvPr id="24" name="Symbol zastępczy obrazu 8">
            <a:extLst>
              <a:ext uri="{FF2B5EF4-FFF2-40B4-BE49-F238E27FC236}">
                <a16:creationId xmlns:a16="http://schemas.microsoft.com/office/drawing/2014/main" id="{CC418863-0188-4C4D-E69C-C03B37E6A224}"/>
              </a:ext>
            </a:extLst>
          </p:cNvPr>
          <p:cNvSpPr>
            <a:spLocks noGrp="1"/>
          </p:cNvSpPr>
          <p:nvPr>
            <p:ph type="pic" sz="quarter" idx="31"/>
          </p:nvPr>
        </p:nvSpPr>
        <p:spPr>
          <a:xfrm>
            <a:off x="4560397" y="2143999"/>
            <a:ext cx="579412" cy="567255"/>
          </a:xfrm>
          <a:prstGeom prst="rect">
            <a:avLst/>
          </a:prstGeom>
          <a:noFill/>
          <a:ln w="57150" cap="sq">
            <a:noFill/>
            <a:miter lim="800000"/>
          </a:ln>
        </p:spPr>
        <p:txBody>
          <a:bodyPr anchor="ctr"/>
          <a:lstStyle>
            <a:lvl1pPr marL="0" indent="0" algn="ctr">
              <a:buNone/>
              <a:defRPr sz="800"/>
            </a:lvl1pPr>
          </a:lstStyle>
          <a:p>
            <a:endParaRPr lang="pl-PL"/>
          </a:p>
        </p:txBody>
      </p:sp>
      <p:cxnSp>
        <p:nvCxnSpPr>
          <p:cNvPr id="25" name="Straight Connector 24">
            <a:extLst>
              <a:ext uri="{FF2B5EF4-FFF2-40B4-BE49-F238E27FC236}">
                <a16:creationId xmlns:a16="http://schemas.microsoft.com/office/drawing/2014/main" id="{2C485D4F-4DE3-5635-DBDA-DF2DF94867BB}"/>
              </a:ext>
            </a:extLst>
          </p:cNvPr>
          <p:cNvCxnSpPr>
            <a:cxnSpLocks/>
          </p:cNvCxnSpPr>
          <p:nvPr userDrawn="1"/>
        </p:nvCxnSpPr>
        <p:spPr>
          <a:xfrm>
            <a:off x="4566164" y="2893482"/>
            <a:ext cx="3093566"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30" name="Symbol zastępczy zawartości 11">
            <a:extLst>
              <a:ext uri="{FF2B5EF4-FFF2-40B4-BE49-F238E27FC236}">
                <a16:creationId xmlns:a16="http://schemas.microsoft.com/office/drawing/2014/main" id="{95E571C5-2DC5-DA13-516A-16D3AC6B0888}"/>
              </a:ext>
            </a:extLst>
          </p:cNvPr>
          <p:cNvSpPr>
            <a:spLocks noGrp="1"/>
          </p:cNvSpPr>
          <p:nvPr>
            <p:ph sz="quarter" idx="32" hasCustomPrompt="1"/>
          </p:nvPr>
        </p:nvSpPr>
        <p:spPr>
          <a:xfrm>
            <a:off x="8043429" y="3075710"/>
            <a:ext cx="3129396" cy="2158072"/>
          </a:xfrm>
          <a:prstGeom prst="rect">
            <a:avLst/>
          </a:prstGeom>
        </p:spPr>
        <p:txBody>
          <a:bodyPr lIns="0" tIns="0" anchor="t"/>
          <a:lstStyle>
            <a:lvl1pPr marL="285750" indent="-285750" algn="l">
              <a:lnSpc>
                <a:spcPct val="100000"/>
              </a:lnSpc>
              <a:spcBef>
                <a:spcPts val="0"/>
              </a:spcBef>
              <a:spcAft>
                <a:spcPts val="600"/>
              </a:spcAft>
              <a:buClr>
                <a:schemeClr val="accent1"/>
              </a:buClr>
              <a:buFont typeface="Wingdings" pitchFamily="2" charset="2"/>
              <a:buChar char="§"/>
              <a:defRPr sz="1300"/>
            </a:lvl1pPr>
            <a:lvl2pPr marL="685800" indent="-228600">
              <a:lnSpc>
                <a:spcPct val="100000"/>
              </a:lnSpc>
              <a:spcAft>
                <a:spcPts val="600"/>
              </a:spcAft>
              <a:buClr>
                <a:schemeClr val="accent2"/>
              </a:buClr>
              <a:buFont typeface="Wingdings" pitchFamily="2" charset="2"/>
              <a:buChar char="§"/>
              <a:defRPr sz="1300"/>
            </a:lvl2pPr>
            <a:lvl3pPr marL="1143000" indent="-228600">
              <a:lnSpc>
                <a:spcPct val="100000"/>
              </a:lnSpc>
              <a:spcAft>
                <a:spcPts val="600"/>
              </a:spcAft>
              <a:buClr>
                <a:schemeClr val="accent2"/>
              </a:buClr>
              <a:buFont typeface="Wingdings" pitchFamily="2" charset="2"/>
              <a:buChar char="§"/>
              <a:defRPr sz="1300"/>
            </a:lvl3pPr>
            <a:lvl4pPr marL="1600200" indent="-228600">
              <a:lnSpc>
                <a:spcPct val="100000"/>
              </a:lnSpc>
              <a:spcAft>
                <a:spcPts val="600"/>
              </a:spcAft>
              <a:buClr>
                <a:schemeClr val="accent2"/>
              </a:buClr>
              <a:buFont typeface="Wingdings" pitchFamily="2" charset="2"/>
              <a:buChar char="§"/>
              <a:defRPr sz="1300"/>
            </a:lvl4pPr>
            <a:lvl5pPr marL="2057400" indent="-228600">
              <a:lnSpc>
                <a:spcPct val="100000"/>
              </a:lnSpc>
              <a:spcAft>
                <a:spcPts val="600"/>
              </a:spcAft>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a:p>
            <a:endParaRPr lang="pl-PL"/>
          </a:p>
        </p:txBody>
      </p:sp>
      <p:sp>
        <p:nvSpPr>
          <p:cNvPr id="31" name="Symbol zastępczy tekstu 44">
            <a:extLst>
              <a:ext uri="{FF2B5EF4-FFF2-40B4-BE49-F238E27FC236}">
                <a16:creationId xmlns:a16="http://schemas.microsoft.com/office/drawing/2014/main" id="{E5FEAC91-9000-6C1A-09E8-F30B6CB07BE7}"/>
              </a:ext>
            </a:extLst>
          </p:cNvPr>
          <p:cNvSpPr>
            <a:spLocks noGrp="1"/>
          </p:cNvSpPr>
          <p:nvPr>
            <p:ph type="body" sz="quarter" idx="33" hasCustomPrompt="1"/>
          </p:nvPr>
        </p:nvSpPr>
        <p:spPr>
          <a:xfrm>
            <a:off x="8842867" y="2143999"/>
            <a:ext cx="2329958" cy="569991"/>
          </a:xfrm>
          <a:prstGeom prst="rect">
            <a:avLst/>
          </a:prstGeom>
        </p:spPr>
        <p:txBody>
          <a:bodyPr lIns="0" anchor="ctr"/>
          <a:lstStyle>
            <a:lvl1pPr marL="0" indent="0" algn="l">
              <a:buNone/>
              <a:defRPr sz="1600" b="0">
                <a:solidFill>
                  <a:schemeClr val="accent2"/>
                </a:solidFill>
                <a:latin typeface="+mj-lt"/>
              </a:defRPr>
            </a:lvl1pPr>
          </a:lstStyle>
          <a:p>
            <a:r>
              <a:rPr lang="pl-PL"/>
              <a:t>Kliknij, aby edytować styl</a:t>
            </a:r>
          </a:p>
        </p:txBody>
      </p:sp>
      <p:sp>
        <p:nvSpPr>
          <p:cNvPr id="32" name="Prostokąt 8">
            <a:extLst>
              <a:ext uri="{FF2B5EF4-FFF2-40B4-BE49-F238E27FC236}">
                <a16:creationId xmlns:a16="http://schemas.microsoft.com/office/drawing/2014/main" id="{34F5C78D-5D5C-048C-B2D3-1B1C698E8908}"/>
              </a:ext>
            </a:extLst>
          </p:cNvPr>
          <p:cNvSpPr/>
          <p:nvPr userDrawn="1"/>
        </p:nvSpPr>
        <p:spPr>
          <a:xfrm>
            <a:off x="8049195" y="2146736"/>
            <a:ext cx="567255" cy="567255"/>
          </a:xfrm>
          <a:prstGeom prst="rect">
            <a:avLst/>
          </a:prstGeom>
          <a:solidFill>
            <a:srgbClr val="FDC5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endParaRPr>
          </a:p>
        </p:txBody>
      </p:sp>
      <p:sp>
        <p:nvSpPr>
          <p:cNvPr id="33" name="Symbol zastępczy obrazu 8">
            <a:extLst>
              <a:ext uri="{FF2B5EF4-FFF2-40B4-BE49-F238E27FC236}">
                <a16:creationId xmlns:a16="http://schemas.microsoft.com/office/drawing/2014/main" id="{627F0E25-1C0B-E909-196C-018C4365526F}"/>
              </a:ext>
            </a:extLst>
          </p:cNvPr>
          <p:cNvSpPr>
            <a:spLocks noGrp="1"/>
          </p:cNvSpPr>
          <p:nvPr>
            <p:ph type="pic" sz="quarter" idx="34"/>
          </p:nvPr>
        </p:nvSpPr>
        <p:spPr>
          <a:xfrm>
            <a:off x="8043429" y="2143999"/>
            <a:ext cx="579412" cy="567255"/>
          </a:xfrm>
          <a:prstGeom prst="rect">
            <a:avLst/>
          </a:prstGeom>
          <a:noFill/>
          <a:ln w="57150" cap="sq">
            <a:noFill/>
            <a:miter lim="800000"/>
          </a:ln>
        </p:spPr>
        <p:txBody>
          <a:bodyPr anchor="ctr"/>
          <a:lstStyle>
            <a:lvl1pPr marL="0" indent="0" algn="ctr">
              <a:buNone/>
              <a:defRPr sz="800"/>
            </a:lvl1pPr>
          </a:lstStyle>
          <a:p>
            <a:endParaRPr lang="pl-PL"/>
          </a:p>
        </p:txBody>
      </p:sp>
      <p:cxnSp>
        <p:nvCxnSpPr>
          <p:cNvPr id="34" name="Straight Connector 33">
            <a:extLst>
              <a:ext uri="{FF2B5EF4-FFF2-40B4-BE49-F238E27FC236}">
                <a16:creationId xmlns:a16="http://schemas.microsoft.com/office/drawing/2014/main" id="{BDF15795-D9DE-DB8F-5AB2-67566BE7E7BA}"/>
              </a:ext>
            </a:extLst>
          </p:cNvPr>
          <p:cNvCxnSpPr>
            <a:cxnSpLocks/>
          </p:cNvCxnSpPr>
          <p:nvPr userDrawn="1"/>
        </p:nvCxnSpPr>
        <p:spPr>
          <a:xfrm>
            <a:off x="8049196" y="2893482"/>
            <a:ext cx="3123629"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 name="Symbol zastępczy tekstu 44">
            <a:extLst>
              <a:ext uri="{FF2B5EF4-FFF2-40B4-BE49-F238E27FC236}">
                <a16:creationId xmlns:a16="http://schemas.microsoft.com/office/drawing/2014/main" id="{83784EBD-6C6C-B72E-2086-ED78056A31AE}"/>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316185396"/>
      </p:ext>
    </p:extLst>
  </p:cSld>
  <p:clrMapOvr>
    <a:masterClrMapping/>
  </p:clrMapOvr>
  <p:transition spd="slow">
    <p:push dir="u"/>
  </p:transition>
  <p:extLst>
    <p:ext uri="{DCECCB84-F9BA-43D5-87BE-67443E8EF086}">
      <p15:sldGuideLst xmlns:p15="http://schemas.microsoft.com/office/powerpoint/2012/main">
        <p15:guide id="1" orient="horz" pos="2228" userDrawn="1">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2865">
          <p15:clr>
            <a:srgbClr val="FBAE40"/>
          </p15:clr>
        </p15:guide>
        <p15:guide id="9" pos="4815">
          <p15:clr>
            <a:srgbClr val="FBAE40"/>
          </p15:clr>
        </p15:guide>
        <p15:guide id="10" pos="2593">
          <p15:clr>
            <a:srgbClr val="FBAE40"/>
          </p15:clr>
        </p15:guide>
        <p15:guide id="11" pos="5065">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 boxy z ikonami + wnioski">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Prostokąt 8">
            <a:extLst>
              <a:ext uri="{FF2B5EF4-FFF2-40B4-BE49-F238E27FC236}">
                <a16:creationId xmlns:a16="http://schemas.microsoft.com/office/drawing/2014/main" id="{6F3B9D23-1BA8-2847-4B89-95D2D5862385}"/>
              </a:ext>
            </a:extLst>
          </p:cNvPr>
          <p:cNvSpPr/>
          <p:nvPr userDrawn="1"/>
        </p:nvSpPr>
        <p:spPr>
          <a:xfrm>
            <a:off x="1024940" y="1708046"/>
            <a:ext cx="576000" cy="576000"/>
          </a:xfrm>
          <a:prstGeom prst="rect">
            <a:avLst/>
          </a:prstGeom>
          <a:solidFill>
            <a:srgbClr val="FDC5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endParaRPr>
          </a:p>
        </p:txBody>
      </p:sp>
      <p:sp>
        <p:nvSpPr>
          <p:cNvPr id="22" name="Prostokąt 8">
            <a:extLst>
              <a:ext uri="{FF2B5EF4-FFF2-40B4-BE49-F238E27FC236}">
                <a16:creationId xmlns:a16="http://schemas.microsoft.com/office/drawing/2014/main" id="{6B31C0B4-6892-E475-219D-5A3FA70222F6}"/>
              </a:ext>
            </a:extLst>
          </p:cNvPr>
          <p:cNvSpPr/>
          <p:nvPr userDrawn="1"/>
        </p:nvSpPr>
        <p:spPr>
          <a:xfrm>
            <a:off x="4541138" y="1708046"/>
            <a:ext cx="576000" cy="576000"/>
          </a:xfrm>
          <a:prstGeom prst="rect">
            <a:avLst/>
          </a:prstGeom>
          <a:solidFill>
            <a:srgbClr val="FDC5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endParaRPr>
          </a:p>
        </p:txBody>
      </p:sp>
      <p:sp>
        <p:nvSpPr>
          <p:cNvPr id="10" name="Symbol zastępczy tekstu 8">
            <a:extLst>
              <a:ext uri="{FF2B5EF4-FFF2-40B4-BE49-F238E27FC236}">
                <a16:creationId xmlns:a16="http://schemas.microsoft.com/office/drawing/2014/main" id="{967FB213-E55B-BB43-BE0B-8D8993B705BC}"/>
              </a:ext>
            </a:extLst>
          </p:cNvPr>
          <p:cNvSpPr>
            <a:spLocks noGrp="1"/>
          </p:cNvSpPr>
          <p:nvPr>
            <p:ph type="body" sz="quarter" idx="16" hasCustomPrompt="1"/>
          </p:nvPr>
        </p:nvSpPr>
        <p:spPr>
          <a:xfrm>
            <a:off x="1025789" y="2667500"/>
            <a:ext cx="2880000" cy="767842"/>
          </a:xfrm>
          <a:prstGeom prst="rect">
            <a:avLst/>
          </a:prstGeom>
        </p:spPr>
        <p:txBody>
          <a:bodyPr lIns="0" tIns="0"/>
          <a:lstStyle>
            <a:lvl1pPr marL="0" indent="0" algn="l">
              <a:lnSpc>
                <a:spcPct val="100000"/>
              </a:lnSpc>
              <a:spcBef>
                <a:spcPts val="0"/>
              </a:spcBef>
              <a:buNone/>
              <a:defRPr sz="1300"/>
            </a:lvl1pPr>
          </a:lstStyle>
          <a:p>
            <a:r>
              <a:rPr lang="pl-PL"/>
              <a:t>Edytuj style  wzorca tekstu
</a:t>
            </a:r>
          </a:p>
        </p:txBody>
      </p:sp>
      <p:sp>
        <p:nvSpPr>
          <p:cNvPr id="11" name="Symbol zastępczy obrazu 8">
            <a:extLst>
              <a:ext uri="{FF2B5EF4-FFF2-40B4-BE49-F238E27FC236}">
                <a16:creationId xmlns:a16="http://schemas.microsoft.com/office/drawing/2014/main" id="{927EC517-3965-6547-9E0D-3E58CFAB31C7}"/>
              </a:ext>
            </a:extLst>
          </p:cNvPr>
          <p:cNvSpPr>
            <a:spLocks noGrp="1"/>
          </p:cNvSpPr>
          <p:nvPr>
            <p:ph type="pic" sz="quarter" idx="12"/>
          </p:nvPr>
        </p:nvSpPr>
        <p:spPr>
          <a:xfrm>
            <a:off x="1020407" y="1708046"/>
            <a:ext cx="576000" cy="576000"/>
          </a:xfrm>
          <a:prstGeom prst="rect">
            <a:avLst/>
          </a:prstGeom>
          <a:noFill/>
          <a:ln w="57150" cap="sq">
            <a:noFill/>
            <a:miter lim="800000"/>
          </a:ln>
        </p:spPr>
        <p:txBody>
          <a:bodyPr anchor="ctr"/>
          <a:lstStyle>
            <a:lvl1pPr marL="0" indent="0" algn="ctr">
              <a:buNone/>
              <a:defRPr sz="800"/>
            </a:lvl1pPr>
          </a:lstStyle>
          <a:p>
            <a:endParaRPr lang="pl-PL"/>
          </a:p>
        </p:txBody>
      </p:sp>
      <p:sp>
        <p:nvSpPr>
          <p:cNvPr id="12" name="Symbol zastępczy tekstu 8">
            <a:extLst>
              <a:ext uri="{FF2B5EF4-FFF2-40B4-BE49-F238E27FC236}">
                <a16:creationId xmlns:a16="http://schemas.microsoft.com/office/drawing/2014/main" id="{CB85FBB9-8E75-7446-A5E8-826E4CFEA4D3}"/>
              </a:ext>
            </a:extLst>
          </p:cNvPr>
          <p:cNvSpPr>
            <a:spLocks noGrp="1"/>
          </p:cNvSpPr>
          <p:nvPr>
            <p:ph type="body" sz="quarter" idx="17" hasCustomPrompt="1"/>
          </p:nvPr>
        </p:nvSpPr>
        <p:spPr>
          <a:xfrm>
            <a:off x="4548187" y="2667500"/>
            <a:ext cx="2880000" cy="767842"/>
          </a:xfrm>
          <a:prstGeom prst="rect">
            <a:avLst/>
          </a:prstGeom>
        </p:spPr>
        <p:txBody>
          <a:bodyPr lIns="0" tIns="0"/>
          <a:lstStyle>
            <a:lvl1pPr marL="0" indent="0" algn="l">
              <a:lnSpc>
                <a:spcPct val="100000"/>
              </a:lnSpc>
              <a:spcBef>
                <a:spcPts val="0"/>
              </a:spcBef>
              <a:buNone/>
              <a:defRPr sz="1300"/>
            </a:lvl1pPr>
          </a:lstStyle>
          <a:p>
            <a:r>
              <a:rPr lang="pl-PL"/>
              <a:t>Edytuj style wzorca tekstu
</a:t>
            </a:r>
          </a:p>
        </p:txBody>
      </p:sp>
      <p:sp>
        <p:nvSpPr>
          <p:cNvPr id="13" name="Symbol zastępczy obrazu 8">
            <a:extLst>
              <a:ext uri="{FF2B5EF4-FFF2-40B4-BE49-F238E27FC236}">
                <a16:creationId xmlns:a16="http://schemas.microsoft.com/office/drawing/2014/main" id="{F08D28D1-14C4-764F-8899-C18A519EC77A}"/>
              </a:ext>
            </a:extLst>
          </p:cNvPr>
          <p:cNvSpPr>
            <a:spLocks noGrp="1"/>
          </p:cNvSpPr>
          <p:nvPr>
            <p:ph type="pic" sz="quarter" idx="18"/>
          </p:nvPr>
        </p:nvSpPr>
        <p:spPr>
          <a:xfrm>
            <a:off x="4541138" y="1708046"/>
            <a:ext cx="576000" cy="576000"/>
          </a:xfrm>
          <a:prstGeom prst="rect">
            <a:avLst/>
          </a:prstGeom>
          <a:noFill/>
          <a:ln w="57150" cap="sq">
            <a:noFill/>
            <a:miter lim="800000"/>
          </a:ln>
        </p:spPr>
        <p:txBody>
          <a:bodyPr anchor="ctr"/>
          <a:lstStyle>
            <a:lvl1pPr marL="0" indent="0" algn="ctr">
              <a:buNone/>
              <a:defRPr sz="800"/>
            </a:lvl1pPr>
          </a:lstStyle>
          <a:p>
            <a:endParaRPr lang="pl-PL"/>
          </a:p>
        </p:txBody>
      </p:sp>
      <p:sp>
        <p:nvSpPr>
          <p:cNvPr id="5" name="Symbol zastępczy zawartości 38">
            <a:extLst>
              <a:ext uri="{FF2B5EF4-FFF2-40B4-BE49-F238E27FC236}">
                <a16:creationId xmlns:a16="http://schemas.microsoft.com/office/drawing/2014/main" id="{ABF65F83-F240-1B5B-4BCF-1167B18F7F97}"/>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E5BEC9CB-EA2E-AB05-EA7C-9DCC55583AA6}"/>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cxnSp>
        <p:nvCxnSpPr>
          <p:cNvPr id="29" name="Straight Connector 28">
            <a:extLst>
              <a:ext uri="{FF2B5EF4-FFF2-40B4-BE49-F238E27FC236}">
                <a16:creationId xmlns:a16="http://schemas.microsoft.com/office/drawing/2014/main" id="{ABF18CFF-3BEA-1D6F-F9AE-74A612148D8F}"/>
              </a:ext>
            </a:extLst>
          </p:cNvPr>
          <p:cNvCxnSpPr>
            <a:cxnSpLocks/>
          </p:cNvCxnSpPr>
          <p:nvPr userDrawn="1"/>
        </p:nvCxnSpPr>
        <p:spPr>
          <a:xfrm>
            <a:off x="1024942" y="2475773"/>
            <a:ext cx="2880845"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36153D1-AA39-77CC-35F4-9D96748D313F}"/>
              </a:ext>
            </a:extLst>
          </p:cNvPr>
          <p:cNvCxnSpPr>
            <a:cxnSpLocks/>
          </p:cNvCxnSpPr>
          <p:nvPr userDrawn="1"/>
        </p:nvCxnSpPr>
        <p:spPr>
          <a:xfrm>
            <a:off x="4548187" y="2475773"/>
            <a:ext cx="2880000"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44" name="Prostokąt 8">
            <a:extLst>
              <a:ext uri="{FF2B5EF4-FFF2-40B4-BE49-F238E27FC236}">
                <a16:creationId xmlns:a16="http://schemas.microsoft.com/office/drawing/2014/main" id="{3C30412A-2383-FF3F-5447-1E07E66CC724}"/>
              </a:ext>
            </a:extLst>
          </p:cNvPr>
          <p:cNvSpPr/>
          <p:nvPr userDrawn="1"/>
        </p:nvSpPr>
        <p:spPr>
          <a:xfrm>
            <a:off x="1024940" y="4114704"/>
            <a:ext cx="576000" cy="576000"/>
          </a:xfrm>
          <a:prstGeom prst="rect">
            <a:avLst/>
          </a:prstGeom>
          <a:solidFill>
            <a:srgbClr val="FDC5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endParaRPr>
          </a:p>
        </p:txBody>
      </p:sp>
      <p:sp>
        <p:nvSpPr>
          <p:cNvPr id="45" name="Prostokąt 8">
            <a:extLst>
              <a:ext uri="{FF2B5EF4-FFF2-40B4-BE49-F238E27FC236}">
                <a16:creationId xmlns:a16="http://schemas.microsoft.com/office/drawing/2014/main" id="{2CDD8E3D-4055-3939-4E22-CA629279744D}"/>
              </a:ext>
            </a:extLst>
          </p:cNvPr>
          <p:cNvSpPr/>
          <p:nvPr userDrawn="1"/>
        </p:nvSpPr>
        <p:spPr>
          <a:xfrm>
            <a:off x="4541138" y="4114704"/>
            <a:ext cx="576000" cy="576000"/>
          </a:xfrm>
          <a:prstGeom prst="rect">
            <a:avLst/>
          </a:prstGeom>
          <a:solidFill>
            <a:srgbClr val="FDC5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endParaRPr>
          </a:p>
        </p:txBody>
      </p:sp>
      <p:sp>
        <p:nvSpPr>
          <p:cNvPr id="46" name="Symbol zastępczy tekstu 8">
            <a:extLst>
              <a:ext uri="{FF2B5EF4-FFF2-40B4-BE49-F238E27FC236}">
                <a16:creationId xmlns:a16="http://schemas.microsoft.com/office/drawing/2014/main" id="{FCA9B135-5AF9-BB31-45B2-257E1FB0D487}"/>
              </a:ext>
            </a:extLst>
          </p:cNvPr>
          <p:cNvSpPr>
            <a:spLocks noGrp="1"/>
          </p:cNvSpPr>
          <p:nvPr>
            <p:ph type="body" sz="quarter" idx="21" hasCustomPrompt="1"/>
          </p:nvPr>
        </p:nvSpPr>
        <p:spPr>
          <a:xfrm>
            <a:off x="1025789" y="5074158"/>
            <a:ext cx="2880000" cy="767842"/>
          </a:xfrm>
          <a:prstGeom prst="rect">
            <a:avLst/>
          </a:prstGeom>
        </p:spPr>
        <p:txBody>
          <a:bodyPr lIns="0" tIns="0"/>
          <a:lstStyle>
            <a:lvl1pPr marL="0" indent="0" algn="l">
              <a:lnSpc>
                <a:spcPct val="100000"/>
              </a:lnSpc>
              <a:spcBef>
                <a:spcPts val="0"/>
              </a:spcBef>
              <a:buNone/>
              <a:defRPr sz="1300"/>
            </a:lvl1pPr>
          </a:lstStyle>
          <a:p>
            <a:r>
              <a:rPr lang="pl-PL"/>
              <a:t>Edytuj style  wzorca tekstu
</a:t>
            </a:r>
          </a:p>
        </p:txBody>
      </p:sp>
      <p:sp>
        <p:nvSpPr>
          <p:cNvPr id="47" name="Symbol zastępczy obrazu 8">
            <a:extLst>
              <a:ext uri="{FF2B5EF4-FFF2-40B4-BE49-F238E27FC236}">
                <a16:creationId xmlns:a16="http://schemas.microsoft.com/office/drawing/2014/main" id="{D57C8847-40B3-A4F9-D05D-D7E5E91ECD34}"/>
              </a:ext>
            </a:extLst>
          </p:cNvPr>
          <p:cNvSpPr>
            <a:spLocks noGrp="1"/>
          </p:cNvSpPr>
          <p:nvPr>
            <p:ph type="pic" sz="quarter" idx="22"/>
          </p:nvPr>
        </p:nvSpPr>
        <p:spPr>
          <a:xfrm>
            <a:off x="1020407" y="4114704"/>
            <a:ext cx="576000" cy="576000"/>
          </a:xfrm>
          <a:prstGeom prst="rect">
            <a:avLst/>
          </a:prstGeom>
          <a:noFill/>
          <a:ln w="57150" cap="sq">
            <a:noFill/>
            <a:miter lim="800000"/>
          </a:ln>
        </p:spPr>
        <p:txBody>
          <a:bodyPr anchor="ctr"/>
          <a:lstStyle>
            <a:lvl1pPr marL="0" indent="0" algn="ctr">
              <a:buNone/>
              <a:defRPr sz="800"/>
            </a:lvl1pPr>
          </a:lstStyle>
          <a:p>
            <a:endParaRPr lang="pl-PL"/>
          </a:p>
        </p:txBody>
      </p:sp>
      <p:sp>
        <p:nvSpPr>
          <p:cNvPr id="49" name="Symbol zastępczy tekstu 8">
            <a:extLst>
              <a:ext uri="{FF2B5EF4-FFF2-40B4-BE49-F238E27FC236}">
                <a16:creationId xmlns:a16="http://schemas.microsoft.com/office/drawing/2014/main" id="{51B2E4BA-4BD9-09A4-8BC3-068295BD4261}"/>
              </a:ext>
            </a:extLst>
          </p:cNvPr>
          <p:cNvSpPr>
            <a:spLocks noGrp="1"/>
          </p:cNvSpPr>
          <p:nvPr>
            <p:ph type="body" sz="quarter" idx="23" hasCustomPrompt="1"/>
          </p:nvPr>
        </p:nvSpPr>
        <p:spPr>
          <a:xfrm>
            <a:off x="4548187" y="5074158"/>
            <a:ext cx="2880000" cy="767842"/>
          </a:xfrm>
          <a:prstGeom prst="rect">
            <a:avLst/>
          </a:prstGeom>
        </p:spPr>
        <p:txBody>
          <a:bodyPr lIns="0" tIns="0"/>
          <a:lstStyle>
            <a:lvl1pPr marL="0" indent="0" algn="l">
              <a:lnSpc>
                <a:spcPct val="100000"/>
              </a:lnSpc>
              <a:spcBef>
                <a:spcPts val="0"/>
              </a:spcBef>
              <a:buNone/>
              <a:defRPr sz="1300"/>
            </a:lvl1pPr>
          </a:lstStyle>
          <a:p>
            <a:r>
              <a:rPr lang="pl-PL"/>
              <a:t>Edytuj style wzorca tekstu
</a:t>
            </a:r>
          </a:p>
        </p:txBody>
      </p:sp>
      <p:sp>
        <p:nvSpPr>
          <p:cNvPr id="50" name="Symbol zastępczy obrazu 8">
            <a:extLst>
              <a:ext uri="{FF2B5EF4-FFF2-40B4-BE49-F238E27FC236}">
                <a16:creationId xmlns:a16="http://schemas.microsoft.com/office/drawing/2014/main" id="{CECF435E-4A72-B967-C2BA-95E610CC90F3}"/>
              </a:ext>
            </a:extLst>
          </p:cNvPr>
          <p:cNvSpPr>
            <a:spLocks noGrp="1"/>
          </p:cNvSpPr>
          <p:nvPr>
            <p:ph type="pic" sz="quarter" idx="24"/>
          </p:nvPr>
        </p:nvSpPr>
        <p:spPr>
          <a:xfrm>
            <a:off x="4541138" y="4114704"/>
            <a:ext cx="576000" cy="576000"/>
          </a:xfrm>
          <a:prstGeom prst="rect">
            <a:avLst/>
          </a:prstGeom>
          <a:noFill/>
          <a:ln w="57150" cap="sq">
            <a:noFill/>
            <a:miter lim="800000"/>
          </a:ln>
        </p:spPr>
        <p:txBody>
          <a:bodyPr anchor="ctr"/>
          <a:lstStyle>
            <a:lvl1pPr marL="0" indent="0" algn="ctr">
              <a:buNone/>
              <a:defRPr sz="800"/>
            </a:lvl1pPr>
          </a:lstStyle>
          <a:p>
            <a:endParaRPr lang="pl-PL"/>
          </a:p>
        </p:txBody>
      </p:sp>
      <p:cxnSp>
        <p:nvCxnSpPr>
          <p:cNvPr id="53" name="Straight Connector 52">
            <a:extLst>
              <a:ext uri="{FF2B5EF4-FFF2-40B4-BE49-F238E27FC236}">
                <a16:creationId xmlns:a16="http://schemas.microsoft.com/office/drawing/2014/main" id="{DD480B43-5AC2-F5A2-9993-E41B2F66269C}"/>
              </a:ext>
            </a:extLst>
          </p:cNvPr>
          <p:cNvCxnSpPr>
            <a:cxnSpLocks/>
          </p:cNvCxnSpPr>
          <p:nvPr userDrawn="1"/>
        </p:nvCxnSpPr>
        <p:spPr>
          <a:xfrm>
            <a:off x="1024942" y="4882431"/>
            <a:ext cx="2880845"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18DC8E88-8071-67D2-9654-E66F5B97B5B6}"/>
              </a:ext>
            </a:extLst>
          </p:cNvPr>
          <p:cNvCxnSpPr>
            <a:cxnSpLocks/>
          </p:cNvCxnSpPr>
          <p:nvPr userDrawn="1"/>
        </p:nvCxnSpPr>
        <p:spPr>
          <a:xfrm>
            <a:off x="4548187" y="4882431"/>
            <a:ext cx="2880000"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 name="Symbol zastępczy tekstu 44">
            <a:extLst>
              <a:ext uri="{FF2B5EF4-FFF2-40B4-BE49-F238E27FC236}">
                <a16:creationId xmlns:a16="http://schemas.microsoft.com/office/drawing/2014/main" id="{229597EA-C0C5-9F2A-1521-41197298C3BE}"/>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
        <p:nvSpPr>
          <p:cNvPr id="3" name="Rectangle: Top Corners Rounded 13">
            <a:extLst>
              <a:ext uri="{FF2B5EF4-FFF2-40B4-BE49-F238E27FC236}">
                <a16:creationId xmlns:a16="http://schemas.microsoft.com/office/drawing/2014/main" id="{47005D9F-7FD8-4998-ECBE-6AFFE9ABAE41}"/>
              </a:ext>
            </a:extLst>
          </p:cNvPr>
          <p:cNvSpPr/>
          <p:nvPr userDrawn="1"/>
        </p:nvSpPr>
        <p:spPr>
          <a:xfrm rot="16200000">
            <a:off x="7883528" y="1533523"/>
            <a:ext cx="4465636" cy="4151314"/>
          </a:xfrm>
          <a:prstGeom prst="round2SameRect">
            <a:avLst>
              <a:gd name="adj1" fmla="val 0"/>
              <a:gd name="adj2" fmla="val 0"/>
            </a:avLst>
          </a:prstGeom>
          <a:solidFill>
            <a:schemeClr val="bg1">
              <a:lumMod val="9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latin typeface="Nunito Sans" pitchFamily="2" charset="77"/>
            </a:endParaRPr>
          </a:p>
        </p:txBody>
      </p:sp>
      <p:sp>
        <p:nvSpPr>
          <p:cNvPr id="7" name="Symbol zastępczy tekstu 44">
            <a:extLst>
              <a:ext uri="{FF2B5EF4-FFF2-40B4-BE49-F238E27FC236}">
                <a16:creationId xmlns:a16="http://schemas.microsoft.com/office/drawing/2014/main" id="{1EF66D41-15A0-C249-A607-8BD4F3B42F40}"/>
              </a:ext>
            </a:extLst>
          </p:cNvPr>
          <p:cNvSpPr>
            <a:spLocks noGrp="1"/>
          </p:cNvSpPr>
          <p:nvPr>
            <p:ph type="body" sz="quarter" idx="27" hasCustomPrompt="1"/>
          </p:nvPr>
        </p:nvSpPr>
        <p:spPr>
          <a:xfrm>
            <a:off x="1818613" y="1710365"/>
            <a:ext cx="2297775" cy="569991"/>
          </a:xfrm>
          <a:prstGeom prst="rect">
            <a:avLst/>
          </a:prstGeom>
        </p:spPr>
        <p:txBody>
          <a:bodyPr lIns="0" anchor="ctr"/>
          <a:lstStyle>
            <a:lvl1pPr marL="0" indent="0" algn="l">
              <a:buNone/>
              <a:defRPr sz="1600" b="0">
                <a:solidFill>
                  <a:schemeClr val="accent2"/>
                </a:solidFill>
                <a:latin typeface="+mj-lt"/>
              </a:defRPr>
            </a:lvl1pPr>
          </a:lstStyle>
          <a:p>
            <a:r>
              <a:rPr lang="pl-PL"/>
              <a:t>Kliknij, aby edytować styl</a:t>
            </a:r>
          </a:p>
        </p:txBody>
      </p:sp>
      <p:sp>
        <p:nvSpPr>
          <p:cNvPr id="14" name="Symbol zastępczy tekstu 44">
            <a:extLst>
              <a:ext uri="{FF2B5EF4-FFF2-40B4-BE49-F238E27FC236}">
                <a16:creationId xmlns:a16="http://schemas.microsoft.com/office/drawing/2014/main" id="{4965107D-BBF2-A830-084B-782D13118075}"/>
              </a:ext>
            </a:extLst>
          </p:cNvPr>
          <p:cNvSpPr>
            <a:spLocks noGrp="1"/>
          </p:cNvSpPr>
          <p:nvPr>
            <p:ph type="body" sz="quarter" idx="30" hasCustomPrompt="1"/>
          </p:nvPr>
        </p:nvSpPr>
        <p:spPr>
          <a:xfrm>
            <a:off x="5359836" y="1710365"/>
            <a:ext cx="2283978" cy="569991"/>
          </a:xfrm>
          <a:prstGeom prst="rect">
            <a:avLst/>
          </a:prstGeom>
        </p:spPr>
        <p:txBody>
          <a:bodyPr lIns="0" anchor="ctr"/>
          <a:lstStyle>
            <a:lvl1pPr marL="0" indent="0" algn="l">
              <a:buNone/>
              <a:defRPr sz="1600" b="0">
                <a:solidFill>
                  <a:schemeClr val="accent2"/>
                </a:solidFill>
                <a:latin typeface="+mj-lt"/>
              </a:defRPr>
            </a:lvl1pPr>
          </a:lstStyle>
          <a:p>
            <a:r>
              <a:rPr lang="pl-PL"/>
              <a:t>Kliknij, aby edytować styl</a:t>
            </a:r>
          </a:p>
        </p:txBody>
      </p:sp>
      <p:sp>
        <p:nvSpPr>
          <p:cNvPr id="15" name="Symbol zastępczy tekstu 44">
            <a:extLst>
              <a:ext uri="{FF2B5EF4-FFF2-40B4-BE49-F238E27FC236}">
                <a16:creationId xmlns:a16="http://schemas.microsoft.com/office/drawing/2014/main" id="{22B5BB33-BD9F-ADC2-4D74-F09B4777C0C3}"/>
              </a:ext>
            </a:extLst>
          </p:cNvPr>
          <p:cNvSpPr>
            <a:spLocks noGrp="1"/>
          </p:cNvSpPr>
          <p:nvPr>
            <p:ph type="body" sz="quarter" idx="31" hasCustomPrompt="1"/>
          </p:nvPr>
        </p:nvSpPr>
        <p:spPr>
          <a:xfrm>
            <a:off x="1818613" y="4114352"/>
            <a:ext cx="2297775" cy="569991"/>
          </a:xfrm>
          <a:prstGeom prst="rect">
            <a:avLst/>
          </a:prstGeom>
        </p:spPr>
        <p:txBody>
          <a:bodyPr lIns="0" anchor="ctr"/>
          <a:lstStyle>
            <a:lvl1pPr marL="0" indent="0" algn="l">
              <a:buNone/>
              <a:defRPr sz="1600" b="0">
                <a:solidFill>
                  <a:schemeClr val="accent2"/>
                </a:solidFill>
                <a:latin typeface="+mj-lt"/>
              </a:defRPr>
            </a:lvl1pPr>
          </a:lstStyle>
          <a:p>
            <a:r>
              <a:rPr lang="pl-PL"/>
              <a:t>Kliknij, aby edytować styl</a:t>
            </a:r>
          </a:p>
        </p:txBody>
      </p:sp>
      <p:sp>
        <p:nvSpPr>
          <p:cNvPr id="16" name="Symbol zastępczy tekstu 44">
            <a:extLst>
              <a:ext uri="{FF2B5EF4-FFF2-40B4-BE49-F238E27FC236}">
                <a16:creationId xmlns:a16="http://schemas.microsoft.com/office/drawing/2014/main" id="{CD127A2D-55A8-EB54-7D31-5F7170499767}"/>
              </a:ext>
            </a:extLst>
          </p:cNvPr>
          <p:cNvSpPr>
            <a:spLocks noGrp="1"/>
          </p:cNvSpPr>
          <p:nvPr>
            <p:ph type="body" sz="quarter" idx="32" hasCustomPrompt="1"/>
          </p:nvPr>
        </p:nvSpPr>
        <p:spPr>
          <a:xfrm>
            <a:off x="5359836" y="4114352"/>
            <a:ext cx="2283978" cy="569991"/>
          </a:xfrm>
          <a:prstGeom prst="rect">
            <a:avLst/>
          </a:prstGeom>
        </p:spPr>
        <p:txBody>
          <a:bodyPr lIns="0" anchor="ctr"/>
          <a:lstStyle>
            <a:lvl1pPr marL="0" indent="0" algn="l">
              <a:buNone/>
              <a:defRPr sz="1600" b="0">
                <a:solidFill>
                  <a:schemeClr val="accent2"/>
                </a:solidFill>
                <a:latin typeface="+mj-lt"/>
              </a:defRPr>
            </a:lvl1pPr>
          </a:lstStyle>
          <a:p>
            <a:r>
              <a:rPr lang="pl-PL"/>
              <a:t>Kliknij, aby edytować styl</a:t>
            </a:r>
          </a:p>
        </p:txBody>
      </p:sp>
      <p:sp>
        <p:nvSpPr>
          <p:cNvPr id="17" name="Symbol zastępczy tekstu 16">
            <a:extLst>
              <a:ext uri="{FF2B5EF4-FFF2-40B4-BE49-F238E27FC236}">
                <a16:creationId xmlns:a16="http://schemas.microsoft.com/office/drawing/2014/main" id="{EAD9E052-CCDB-8CB0-EDA3-B263D8A011BE}"/>
              </a:ext>
            </a:extLst>
          </p:cNvPr>
          <p:cNvSpPr>
            <a:spLocks noGrp="1"/>
          </p:cNvSpPr>
          <p:nvPr>
            <p:ph type="body" sz="quarter" idx="33"/>
          </p:nvPr>
        </p:nvSpPr>
        <p:spPr>
          <a:xfrm>
            <a:off x="8596575" y="2782957"/>
            <a:ext cx="2251075" cy="852376"/>
          </a:xfrm>
          <a:prstGeom prst="rect">
            <a:avLst/>
          </a:prstGeom>
        </p:spPr>
        <p:txBody>
          <a:bodyPr lIns="0" tIns="0" rIns="0" bIns="0" anchor="b"/>
          <a:lstStyle>
            <a:lvl1pPr marL="0" indent="0" algn="l">
              <a:lnSpc>
                <a:spcPct val="100000"/>
              </a:lnSpc>
              <a:spcBef>
                <a:spcPts val="0"/>
              </a:spcBef>
              <a:buNone/>
              <a:defRPr sz="4000" b="1" i="0">
                <a:solidFill>
                  <a:schemeClr val="accent1"/>
                </a:solidFill>
                <a:latin typeface="+mj-lt"/>
              </a:defRPr>
            </a:lvl1pPr>
          </a:lstStyle>
          <a:p>
            <a:endParaRPr lang="pl-PL"/>
          </a:p>
        </p:txBody>
      </p:sp>
      <p:sp>
        <p:nvSpPr>
          <p:cNvPr id="18" name="Symbol zastępczy tekstu 16">
            <a:extLst>
              <a:ext uri="{FF2B5EF4-FFF2-40B4-BE49-F238E27FC236}">
                <a16:creationId xmlns:a16="http://schemas.microsoft.com/office/drawing/2014/main" id="{CD6FBB7B-8461-8062-8E5A-B51C30B1F301}"/>
              </a:ext>
            </a:extLst>
          </p:cNvPr>
          <p:cNvSpPr>
            <a:spLocks noGrp="1"/>
          </p:cNvSpPr>
          <p:nvPr>
            <p:ph type="body" sz="quarter" idx="34"/>
          </p:nvPr>
        </p:nvSpPr>
        <p:spPr>
          <a:xfrm>
            <a:off x="8596575" y="3696476"/>
            <a:ext cx="2251075" cy="458270"/>
          </a:xfrm>
          <a:prstGeom prst="rect">
            <a:avLst/>
          </a:prstGeom>
        </p:spPr>
        <p:txBody>
          <a:bodyPr lIns="0" tIns="0" rIns="0" bIns="0"/>
          <a:lstStyle>
            <a:lvl1pPr marL="0" indent="0" algn="l">
              <a:lnSpc>
                <a:spcPct val="100000"/>
              </a:lnSpc>
              <a:spcBef>
                <a:spcPts val="0"/>
              </a:spcBef>
              <a:buNone/>
              <a:defRPr sz="1200" b="0">
                <a:solidFill>
                  <a:schemeClr val="tx1"/>
                </a:solidFill>
              </a:defRPr>
            </a:lvl1pPr>
          </a:lstStyle>
          <a:p>
            <a:endParaRPr lang="pl-PL"/>
          </a:p>
        </p:txBody>
      </p:sp>
    </p:spTree>
    <p:extLst>
      <p:ext uri="{BB962C8B-B14F-4D97-AF65-F5344CB8AC3E}">
        <p14:creationId xmlns:p14="http://schemas.microsoft.com/office/powerpoint/2010/main" val="2536272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2865">
          <p15:clr>
            <a:srgbClr val="FBAE40"/>
          </p15:clr>
        </p15:guide>
        <p15:guide id="9" pos="4815">
          <p15:clr>
            <a:srgbClr val="FBAE40"/>
          </p15:clr>
        </p15:guide>
        <p15:guide id="10" pos="2593">
          <p15:clr>
            <a:srgbClr val="FBAE40"/>
          </p15:clr>
        </p15:guide>
        <p15:guide id="11" pos="5065">
          <p15:clr>
            <a:srgbClr val="FBAE40"/>
          </p15:clr>
        </p15:guide>
        <p15:guide id="12" orient="horz" pos="867"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 boxy z ikonami + wnioski v2">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Prostokąt 8">
            <a:extLst>
              <a:ext uri="{FF2B5EF4-FFF2-40B4-BE49-F238E27FC236}">
                <a16:creationId xmlns:a16="http://schemas.microsoft.com/office/drawing/2014/main" id="{6F3B9D23-1BA8-2847-4B89-95D2D5862385}"/>
              </a:ext>
            </a:extLst>
          </p:cNvPr>
          <p:cNvSpPr/>
          <p:nvPr userDrawn="1"/>
        </p:nvSpPr>
        <p:spPr>
          <a:xfrm>
            <a:off x="1024940" y="1708046"/>
            <a:ext cx="576000" cy="576000"/>
          </a:xfrm>
          <a:prstGeom prst="rect">
            <a:avLst/>
          </a:prstGeom>
          <a:solidFill>
            <a:srgbClr val="FDC5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endParaRPr>
          </a:p>
        </p:txBody>
      </p:sp>
      <p:sp>
        <p:nvSpPr>
          <p:cNvPr id="22" name="Prostokąt 8">
            <a:extLst>
              <a:ext uri="{FF2B5EF4-FFF2-40B4-BE49-F238E27FC236}">
                <a16:creationId xmlns:a16="http://schemas.microsoft.com/office/drawing/2014/main" id="{6B31C0B4-6892-E475-219D-5A3FA70222F6}"/>
              </a:ext>
            </a:extLst>
          </p:cNvPr>
          <p:cNvSpPr/>
          <p:nvPr userDrawn="1"/>
        </p:nvSpPr>
        <p:spPr>
          <a:xfrm>
            <a:off x="4541138" y="1708046"/>
            <a:ext cx="576000" cy="576000"/>
          </a:xfrm>
          <a:prstGeom prst="rect">
            <a:avLst/>
          </a:prstGeom>
          <a:solidFill>
            <a:srgbClr val="FDC5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endParaRPr>
          </a:p>
        </p:txBody>
      </p:sp>
      <p:sp>
        <p:nvSpPr>
          <p:cNvPr id="10" name="Symbol zastępczy tekstu 8">
            <a:extLst>
              <a:ext uri="{FF2B5EF4-FFF2-40B4-BE49-F238E27FC236}">
                <a16:creationId xmlns:a16="http://schemas.microsoft.com/office/drawing/2014/main" id="{967FB213-E55B-BB43-BE0B-8D8993B705BC}"/>
              </a:ext>
            </a:extLst>
          </p:cNvPr>
          <p:cNvSpPr>
            <a:spLocks noGrp="1"/>
          </p:cNvSpPr>
          <p:nvPr>
            <p:ph type="body" sz="quarter" idx="16" hasCustomPrompt="1"/>
          </p:nvPr>
        </p:nvSpPr>
        <p:spPr>
          <a:xfrm>
            <a:off x="1025789" y="2667500"/>
            <a:ext cx="2880000" cy="767842"/>
          </a:xfrm>
          <a:prstGeom prst="rect">
            <a:avLst/>
          </a:prstGeom>
        </p:spPr>
        <p:txBody>
          <a:bodyPr lIns="0" tIns="0"/>
          <a:lstStyle>
            <a:lvl1pPr marL="0" indent="0" algn="l">
              <a:lnSpc>
                <a:spcPct val="100000"/>
              </a:lnSpc>
              <a:spcBef>
                <a:spcPts val="0"/>
              </a:spcBef>
              <a:buNone/>
              <a:defRPr sz="1300"/>
            </a:lvl1pPr>
          </a:lstStyle>
          <a:p>
            <a:r>
              <a:rPr lang="pl-PL"/>
              <a:t>Edytuj style  wzorca tekstu
</a:t>
            </a:r>
          </a:p>
        </p:txBody>
      </p:sp>
      <p:sp>
        <p:nvSpPr>
          <p:cNvPr id="11" name="Symbol zastępczy obrazu 8">
            <a:extLst>
              <a:ext uri="{FF2B5EF4-FFF2-40B4-BE49-F238E27FC236}">
                <a16:creationId xmlns:a16="http://schemas.microsoft.com/office/drawing/2014/main" id="{927EC517-3965-6547-9E0D-3E58CFAB31C7}"/>
              </a:ext>
            </a:extLst>
          </p:cNvPr>
          <p:cNvSpPr>
            <a:spLocks noGrp="1"/>
          </p:cNvSpPr>
          <p:nvPr>
            <p:ph type="pic" sz="quarter" idx="12"/>
          </p:nvPr>
        </p:nvSpPr>
        <p:spPr>
          <a:xfrm>
            <a:off x="1020407" y="1708046"/>
            <a:ext cx="576000" cy="576000"/>
          </a:xfrm>
          <a:prstGeom prst="rect">
            <a:avLst/>
          </a:prstGeom>
          <a:noFill/>
          <a:ln w="57150" cap="sq">
            <a:noFill/>
            <a:miter lim="800000"/>
          </a:ln>
        </p:spPr>
        <p:txBody>
          <a:bodyPr anchor="ctr"/>
          <a:lstStyle>
            <a:lvl1pPr marL="0" indent="0" algn="ctr">
              <a:buNone/>
              <a:defRPr sz="800"/>
            </a:lvl1pPr>
          </a:lstStyle>
          <a:p>
            <a:endParaRPr lang="pl-PL"/>
          </a:p>
        </p:txBody>
      </p:sp>
      <p:sp>
        <p:nvSpPr>
          <p:cNvPr id="12" name="Symbol zastępczy tekstu 8">
            <a:extLst>
              <a:ext uri="{FF2B5EF4-FFF2-40B4-BE49-F238E27FC236}">
                <a16:creationId xmlns:a16="http://schemas.microsoft.com/office/drawing/2014/main" id="{CB85FBB9-8E75-7446-A5E8-826E4CFEA4D3}"/>
              </a:ext>
            </a:extLst>
          </p:cNvPr>
          <p:cNvSpPr>
            <a:spLocks noGrp="1"/>
          </p:cNvSpPr>
          <p:nvPr>
            <p:ph type="body" sz="quarter" idx="17" hasCustomPrompt="1"/>
          </p:nvPr>
        </p:nvSpPr>
        <p:spPr>
          <a:xfrm>
            <a:off x="4548187" y="2667500"/>
            <a:ext cx="2880000" cy="767842"/>
          </a:xfrm>
          <a:prstGeom prst="rect">
            <a:avLst/>
          </a:prstGeom>
        </p:spPr>
        <p:txBody>
          <a:bodyPr lIns="0" tIns="0"/>
          <a:lstStyle>
            <a:lvl1pPr marL="0" indent="0" algn="l">
              <a:lnSpc>
                <a:spcPct val="100000"/>
              </a:lnSpc>
              <a:spcBef>
                <a:spcPts val="0"/>
              </a:spcBef>
              <a:buNone/>
              <a:defRPr sz="1300"/>
            </a:lvl1pPr>
          </a:lstStyle>
          <a:p>
            <a:r>
              <a:rPr lang="pl-PL"/>
              <a:t>Edytuj style wzorca tekstu
</a:t>
            </a:r>
          </a:p>
        </p:txBody>
      </p:sp>
      <p:sp>
        <p:nvSpPr>
          <p:cNvPr id="13" name="Symbol zastępczy obrazu 8">
            <a:extLst>
              <a:ext uri="{FF2B5EF4-FFF2-40B4-BE49-F238E27FC236}">
                <a16:creationId xmlns:a16="http://schemas.microsoft.com/office/drawing/2014/main" id="{F08D28D1-14C4-764F-8899-C18A519EC77A}"/>
              </a:ext>
            </a:extLst>
          </p:cNvPr>
          <p:cNvSpPr>
            <a:spLocks noGrp="1"/>
          </p:cNvSpPr>
          <p:nvPr>
            <p:ph type="pic" sz="quarter" idx="18"/>
          </p:nvPr>
        </p:nvSpPr>
        <p:spPr>
          <a:xfrm>
            <a:off x="4541138" y="1708046"/>
            <a:ext cx="576000" cy="576000"/>
          </a:xfrm>
          <a:prstGeom prst="rect">
            <a:avLst/>
          </a:prstGeom>
          <a:noFill/>
          <a:ln w="57150" cap="sq">
            <a:noFill/>
            <a:miter lim="800000"/>
          </a:ln>
        </p:spPr>
        <p:txBody>
          <a:bodyPr anchor="ctr"/>
          <a:lstStyle>
            <a:lvl1pPr marL="0" indent="0" algn="ctr">
              <a:buNone/>
              <a:defRPr sz="800"/>
            </a:lvl1pPr>
          </a:lstStyle>
          <a:p>
            <a:endParaRPr lang="pl-PL"/>
          </a:p>
        </p:txBody>
      </p:sp>
      <p:sp>
        <p:nvSpPr>
          <p:cNvPr id="5" name="Symbol zastępczy zawartości 38">
            <a:extLst>
              <a:ext uri="{FF2B5EF4-FFF2-40B4-BE49-F238E27FC236}">
                <a16:creationId xmlns:a16="http://schemas.microsoft.com/office/drawing/2014/main" id="{ABF65F83-F240-1B5B-4BCF-1167B18F7F97}"/>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E5BEC9CB-EA2E-AB05-EA7C-9DCC55583AA6}"/>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cxnSp>
        <p:nvCxnSpPr>
          <p:cNvPr id="29" name="Straight Connector 28">
            <a:extLst>
              <a:ext uri="{FF2B5EF4-FFF2-40B4-BE49-F238E27FC236}">
                <a16:creationId xmlns:a16="http://schemas.microsoft.com/office/drawing/2014/main" id="{ABF18CFF-3BEA-1D6F-F9AE-74A612148D8F}"/>
              </a:ext>
            </a:extLst>
          </p:cNvPr>
          <p:cNvCxnSpPr>
            <a:cxnSpLocks/>
          </p:cNvCxnSpPr>
          <p:nvPr userDrawn="1"/>
        </p:nvCxnSpPr>
        <p:spPr>
          <a:xfrm>
            <a:off x="1024942" y="2475773"/>
            <a:ext cx="2880845"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36153D1-AA39-77CC-35F4-9D96748D313F}"/>
              </a:ext>
            </a:extLst>
          </p:cNvPr>
          <p:cNvCxnSpPr>
            <a:cxnSpLocks/>
          </p:cNvCxnSpPr>
          <p:nvPr userDrawn="1"/>
        </p:nvCxnSpPr>
        <p:spPr>
          <a:xfrm>
            <a:off x="4548187" y="2475773"/>
            <a:ext cx="2880000"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44" name="Prostokąt 8">
            <a:extLst>
              <a:ext uri="{FF2B5EF4-FFF2-40B4-BE49-F238E27FC236}">
                <a16:creationId xmlns:a16="http://schemas.microsoft.com/office/drawing/2014/main" id="{3C30412A-2383-FF3F-5447-1E07E66CC724}"/>
              </a:ext>
            </a:extLst>
          </p:cNvPr>
          <p:cNvSpPr/>
          <p:nvPr userDrawn="1"/>
        </p:nvSpPr>
        <p:spPr>
          <a:xfrm>
            <a:off x="1024940" y="4114704"/>
            <a:ext cx="576000" cy="576000"/>
          </a:xfrm>
          <a:prstGeom prst="rect">
            <a:avLst/>
          </a:prstGeom>
          <a:solidFill>
            <a:srgbClr val="FDC5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endParaRPr>
          </a:p>
        </p:txBody>
      </p:sp>
      <p:sp>
        <p:nvSpPr>
          <p:cNvPr id="45" name="Prostokąt 8">
            <a:extLst>
              <a:ext uri="{FF2B5EF4-FFF2-40B4-BE49-F238E27FC236}">
                <a16:creationId xmlns:a16="http://schemas.microsoft.com/office/drawing/2014/main" id="{2CDD8E3D-4055-3939-4E22-CA629279744D}"/>
              </a:ext>
            </a:extLst>
          </p:cNvPr>
          <p:cNvSpPr/>
          <p:nvPr userDrawn="1"/>
        </p:nvSpPr>
        <p:spPr>
          <a:xfrm>
            <a:off x="4541138" y="4114704"/>
            <a:ext cx="576000" cy="576000"/>
          </a:xfrm>
          <a:prstGeom prst="rect">
            <a:avLst/>
          </a:prstGeom>
          <a:solidFill>
            <a:srgbClr val="FDC5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endParaRPr>
          </a:p>
        </p:txBody>
      </p:sp>
      <p:sp>
        <p:nvSpPr>
          <p:cNvPr id="46" name="Symbol zastępczy tekstu 8">
            <a:extLst>
              <a:ext uri="{FF2B5EF4-FFF2-40B4-BE49-F238E27FC236}">
                <a16:creationId xmlns:a16="http://schemas.microsoft.com/office/drawing/2014/main" id="{FCA9B135-5AF9-BB31-45B2-257E1FB0D487}"/>
              </a:ext>
            </a:extLst>
          </p:cNvPr>
          <p:cNvSpPr>
            <a:spLocks noGrp="1"/>
          </p:cNvSpPr>
          <p:nvPr>
            <p:ph type="body" sz="quarter" idx="21" hasCustomPrompt="1"/>
          </p:nvPr>
        </p:nvSpPr>
        <p:spPr>
          <a:xfrm>
            <a:off x="1025789" y="5074158"/>
            <a:ext cx="2880000" cy="767842"/>
          </a:xfrm>
          <a:prstGeom prst="rect">
            <a:avLst/>
          </a:prstGeom>
        </p:spPr>
        <p:txBody>
          <a:bodyPr lIns="0" tIns="0"/>
          <a:lstStyle>
            <a:lvl1pPr marL="0" indent="0" algn="l">
              <a:lnSpc>
                <a:spcPct val="100000"/>
              </a:lnSpc>
              <a:spcBef>
                <a:spcPts val="0"/>
              </a:spcBef>
              <a:buNone/>
              <a:defRPr sz="1300"/>
            </a:lvl1pPr>
          </a:lstStyle>
          <a:p>
            <a:r>
              <a:rPr lang="pl-PL"/>
              <a:t>Edytuj style  wzorca tekstu
</a:t>
            </a:r>
          </a:p>
        </p:txBody>
      </p:sp>
      <p:sp>
        <p:nvSpPr>
          <p:cNvPr id="47" name="Symbol zastępczy obrazu 8">
            <a:extLst>
              <a:ext uri="{FF2B5EF4-FFF2-40B4-BE49-F238E27FC236}">
                <a16:creationId xmlns:a16="http://schemas.microsoft.com/office/drawing/2014/main" id="{D57C8847-40B3-A4F9-D05D-D7E5E91ECD34}"/>
              </a:ext>
            </a:extLst>
          </p:cNvPr>
          <p:cNvSpPr>
            <a:spLocks noGrp="1"/>
          </p:cNvSpPr>
          <p:nvPr>
            <p:ph type="pic" sz="quarter" idx="22"/>
          </p:nvPr>
        </p:nvSpPr>
        <p:spPr>
          <a:xfrm>
            <a:off x="1020407" y="4114704"/>
            <a:ext cx="576000" cy="576000"/>
          </a:xfrm>
          <a:prstGeom prst="rect">
            <a:avLst/>
          </a:prstGeom>
          <a:noFill/>
          <a:ln w="57150" cap="sq">
            <a:noFill/>
            <a:miter lim="800000"/>
          </a:ln>
        </p:spPr>
        <p:txBody>
          <a:bodyPr anchor="ctr"/>
          <a:lstStyle>
            <a:lvl1pPr marL="0" indent="0" algn="ctr">
              <a:buNone/>
              <a:defRPr sz="800"/>
            </a:lvl1pPr>
          </a:lstStyle>
          <a:p>
            <a:endParaRPr lang="pl-PL"/>
          </a:p>
        </p:txBody>
      </p:sp>
      <p:sp>
        <p:nvSpPr>
          <p:cNvPr id="49" name="Symbol zastępczy tekstu 8">
            <a:extLst>
              <a:ext uri="{FF2B5EF4-FFF2-40B4-BE49-F238E27FC236}">
                <a16:creationId xmlns:a16="http://schemas.microsoft.com/office/drawing/2014/main" id="{51B2E4BA-4BD9-09A4-8BC3-068295BD4261}"/>
              </a:ext>
            </a:extLst>
          </p:cNvPr>
          <p:cNvSpPr>
            <a:spLocks noGrp="1"/>
          </p:cNvSpPr>
          <p:nvPr>
            <p:ph type="body" sz="quarter" idx="23" hasCustomPrompt="1"/>
          </p:nvPr>
        </p:nvSpPr>
        <p:spPr>
          <a:xfrm>
            <a:off x="4548187" y="5074158"/>
            <a:ext cx="2880000" cy="767842"/>
          </a:xfrm>
          <a:prstGeom prst="rect">
            <a:avLst/>
          </a:prstGeom>
        </p:spPr>
        <p:txBody>
          <a:bodyPr lIns="0" tIns="0"/>
          <a:lstStyle>
            <a:lvl1pPr marL="0" indent="0" algn="l">
              <a:lnSpc>
                <a:spcPct val="100000"/>
              </a:lnSpc>
              <a:spcBef>
                <a:spcPts val="0"/>
              </a:spcBef>
              <a:buNone/>
              <a:defRPr sz="1300"/>
            </a:lvl1pPr>
          </a:lstStyle>
          <a:p>
            <a:r>
              <a:rPr lang="pl-PL"/>
              <a:t>Edytuj style wzorca tekstu
</a:t>
            </a:r>
          </a:p>
        </p:txBody>
      </p:sp>
      <p:sp>
        <p:nvSpPr>
          <p:cNvPr id="50" name="Symbol zastępczy obrazu 8">
            <a:extLst>
              <a:ext uri="{FF2B5EF4-FFF2-40B4-BE49-F238E27FC236}">
                <a16:creationId xmlns:a16="http://schemas.microsoft.com/office/drawing/2014/main" id="{CECF435E-4A72-B967-C2BA-95E610CC90F3}"/>
              </a:ext>
            </a:extLst>
          </p:cNvPr>
          <p:cNvSpPr>
            <a:spLocks noGrp="1"/>
          </p:cNvSpPr>
          <p:nvPr>
            <p:ph type="pic" sz="quarter" idx="24"/>
          </p:nvPr>
        </p:nvSpPr>
        <p:spPr>
          <a:xfrm>
            <a:off x="4541138" y="4114704"/>
            <a:ext cx="576000" cy="576000"/>
          </a:xfrm>
          <a:prstGeom prst="rect">
            <a:avLst/>
          </a:prstGeom>
          <a:noFill/>
          <a:ln w="57150" cap="sq">
            <a:noFill/>
            <a:miter lim="800000"/>
          </a:ln>
        </p:spPr>
        <p:txBody>
          <a:bodyPr anchor="ctr"/>
          <a:lstStyle>
            <a:lvl1pPr marL="0" indent="0" algn="ctr">
              <a:buNone/>
              <a:defRPr sz="800"/>
            </a:lvl1pPr>
          </a:lstStyle>
          <a:p>
            <a:endParaRPr lang="pl-PL"/>
          </a:p>
        </p:txBody>
      </p:sp>
      <p:cxnSp>
        <p:nvCxnSpPr>
          <p:cNvPr id="53" name="Straight Connector 52">
            <a:extLst>
              <a:ext uri="{FF2B5EF4-FFF2-40B4-BE49-F238E27FC236}">
                <a16:creationId xmlns:a16="http://schemas.microsoft.com/office/drawing/2014/main" id="{DD480B43-5AC2-F5A2-9993-E41B2F66269C}"/>
              </a:ext>
            </a:extLst>
          </p:cNvPr>
          <p:cNvCxnSpPr>
            <a:cxnSpLocks/>
          </p:cNvCxnSpPr>
          <p:nvPr userDrawn="1"/>
        </p:nvCxnSpPr>
        <p:spPr>
          <a:xfrm>
            <a:off x="1024942" y="4882431"/>
            <a:ext cx="2880845"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18DC8E88-8071-67D2-9654-E66F5B97B5B6}"/>
              </a:ext>
            </a:extLst>
          </p:cNvPr>
          <p:cNvCxnSpPr>
            <a:cxnSpLocks/>
          </p:cNvCxnSpPr>
          <p:nvPr userDrawn="1"/>
        </p:nvCxnSpPr>
        <p:spPr>
          <a:xfrm>
            <a:off x="4548187" y="4882431"/>
            <a:ext cx="2880000"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 name="Symbol zastępczy tekstu 44">
            <a:extLst>
              <a:ext uri="{FF2B5EF4-FFF2-40B4-BE49-F238E27FC236}">
                <a16:creationId xmlns:a16="http://schemas.microsoft.com/office/drawing/2014/main" id="{229597EA-C0C5-9F2A-1521-41197298C3BE}"/>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
        <p:nvSpPr>
          <p:cNvPr id="3" name="Rectangle: Top Corners Rounded 13">
            <a:extLst>
              <a:ext uri="{FF2B5EF4-FFF2-40B4-BE49-F238E27FC236}">
                <a16:creationId xmlns:a16="http://schemas.microsoft.com/office/drawing/2014/main" id="{47005D9F-7FD8-4998-ECBE-6AFFE9ABAE41}"/>
              </a:ext>
            </a:extLst>
          </p:cNvPr>
          <p:cNvSpPr/>
          <p:nvPr userDrawn="1"/>
        </p:nvSpPr>
        <p:spPr>
          <a:xfrm rot="16200000">
            <a:off x="7987939" y="1637932"/>
            <a:ext cx="4465636" cy="3942494"/>
          </a:xfrm>
          <a:prstGeom prst="round2SameRect">
            <a:avLst>
              <a:gd name="adj1" fmla="val 0"/>
              <a:gd name="adj2" fmla="val 0"/>
            </a:avLst>
          </a:prstGeom>
          <a:solidFill>
            <a:schemeClr val="bg1">
              <a:lumMod val="9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latin typeface="Nunito Sans" pitchFamily="2" charset="77"/>
            </a:endParaRPr>
          </a:p>
        </p:txBody>
      </p:sp>
      <p:cxnSp>
        <p:nvCxnSpPr>
          <p:cNvPr id="7" name="Straight Connector 6">
            <a:extLst>
              <a:ext uri="{FF2B5EF4-FFF2-40B4-BE49-F238E27FC236}">
                <a16:creationId xmlns:a16="http://schemas.microsoft.com/office/drawing/2014/main" id="{880855A9-B088-84DA-89A6-ADA821FFE44E}"/>
              </a:ext>
            </a:extLst>
          </p:cNvPr>
          <p:cNvCxnSpPr>
            <a:cxnSpLocks/>
          </p:cNvCxnSpPr>
          <p:nvPr userDrawn="1"/>
        </p:nvCxnSpPr>
        <p:spPr>
          <a:xfrm>
            <a:off x="7855582" y="1398896"/>
            <a:ext cx="0" cy="1791569"/>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27">
            <a:extLst>
              <a:ext uri="{FF2B5EF4-FFF2-40B4-BE49-F238E27FC236}">
                <a16:creationId xmlns:a16="http://schemas.microsoft.com/office/drawing/2014/main" id="{A632E637-1388-A33F-4C84-DACFA7D9B440}"/>
              </a:ext>
            </a:extLst>
          </p:cNvPr>
          <p:cNvCxnSpPr>
            <a:cxnSpLocks/>
          </p:cNvCxnSpPr>
          <p:nvPr userDrawn="1"/>
        </p:nvCxnSpPr>
        <p:spPr>
          <a:xfrm>
            <a:off x="7855582" y="3978664"/>
            <a:ext cx="0" cy="1863336"/>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3326446B-031D-A447-8DC1-C0C87D03989F}"/>
              </a:ext>
            </a:extLst>
          </p:cNvPr>
          <p:cNvGrpSpPr/>
          <p:nvPr userDrawn="1"/>
        </p:nvGrpSpPr>
        <p:grpSpPr>
          <a:xfrm>
            <a:off x="7657145" y="3379177"/>
            <a:ext cx="396875" cy="396875"/>
            <a:chOff x="5897562" y="3379177"/>
            <a:chExt cx="396875" cy="396875"/>
          </a:xfrm>
        </p:grpSpPr>
        <p:sp>
          <p:nvSpPr>
            <p:cNvPr id="18" name="Oval 17">
              <a:extLst>
                <a:ext uri="{FF2B5EF4-FFF2-40B4-BE49-F238E27FC236}">
                  <a16:creationId xmlns:a16="http://schemas.microsoft.com/office/drawing/2014/main" id="{8004CACE-DF25-7F34-4FBC-BEEEC83B0415}"/>
                </a:ext>
              </a:extLst>
            </p:cNvPr>
            <p:cNvSpPr/>
            <p:nvPr userDrawn="1"/>
          </p:nvSpPr>
          <p:spPr>
            <a:xfrm>
              <a:off x="5897562" y="3379177"/>
              <a:ext cx="396875" cy="396875"/>
            </a:xfrm>
            <a:prstGeom prst="ellipse">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latin typeface="Nunito Sans" pitchFamily="2" charset="-18"/>
              </a:endParaRPr>
            </a:p>
          </p:txBody>
        </p:sp>
        <p:pic>
          <p:nvPicPr>
            <p:cNvPr id="19" name="Graphic 18" descr="Caret Right with solid fill">
              <a:extLst>
                <a:ext uri="{FF2B5EF4-FFF2-40B4-BE49-F238E27FC236}">
                  <a16:creationId xmlns:a16="http://schemas.microsoft.com/office/drawing/2014/main" id="{BB958004-5FA4-80EE-73C9-6AEDAB41946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973828" y="3446014"/>
              <a:ext cx="272530" cy="272528"/>
            </a:xfrm>
            <a:prstGeom prst="rect">
              <a:avLst/>
            </a:prstGeom>
          </p:spPr>
        </p:pic>
      </p:grpSp>
      <p:sp>
        <p:nvSpPr>
          <p:cNvPr id="20" name="Symbol zastępczy tekstu 44">
            <a:extLst>
              <a:ext uri="{FF2B5EF4-FFF2-40B4-BE49-F238E27FC236}">
                <a16:creationId xmlns:a16="http://schemas.microsoft.com/office/drawing/2014/main" id="{5DD9CC9B-8BE3-0961-4062-5C7DA2F45A91}"/>
              </a:ext>
            </a:extLst>
          </p:cNvPr>
          <p:cNvSpPr>
            <a:spLocks noGrp="1"/>
          </p:cNvSpPr>
          <p:nvPr>
            <p:ph type="body" sz="quarter" idx="27" hasCustomPrompt="1"/>
          </p:nvPr>
        </p:nvSpPr>
        <p:spPr>
          <a:xfrm>
            <a:off x="1818613" y="1710365"/>
            <a:ext cx="2297775" cy="569991"/>
          </a:xfrm>
          <a:prstGeom prst="rect">
            <a:avLst/>
          </a:prstGeom>
        </p:spPr>
        <p:txBody>
          <a:bodyPr lIns="0" anchor="ctr"/>
          <a:lstStyle>
            <a:lvl1pPr marL="0" indent="0" algn="l">
              <a:buNone/>
              <a:defRPr sz="1600" b="0">
                <a:solidFill>
                  <a:schemeClr val="accent2"/>
                </a:solidFill>
                <a:latin typeface="+mj-lt"/>
              </a:defRPr>
            </a:lvl1pPr>
          </a:lstStyle>
          <a:p>
            <a:r>
              <a:rPr lang="pl-PL"/>
              <a:t>Kliknij, aby edytować styl</a:t>
            </a:r>
          </a:p>
        </p:txBody>
      </p:sp>
      <p:sp>
        <p:nvSpPr>
          <p:cNvPr id="21" name="Symbol zastępczy tekstu 44">
            <a:extLst>
              <a:ext uri="{FF2B5EF4-FFF2-40B4-BE49-F238E27FC236}">
                <a16:creationId xmlns:a16="http://schemas.microsoft.com/office/drawing/2014/main" id="{20C5E896-95B2-4EC1-974E-C852CBDA8F1C}"/>
              </a:ext>
            </a:extLst>
          </p:cNvPr>
          <p:cNvSpPr>
            <a:spLocks noGrp="1"/>
          </p:cNvSpPr>
          <p:nvPr>
            <p:ph type="body" sz="quarter" idx="30" hasCustomPrompt="1"/>
          </p:nvPr>
        </p:nvSpPr>
        <p:spPr>
          <a:xfrm>
            <a:off x="5359836" y="1710365"/>
            <a:ext cx="2283978" cy="569991"/>
          </a:xfrm>
          <a:prstGeom prst="rect">
            <a:avLst/>
          </a:prstGeom>
        </p:spPr>
        <p:txBody>
          <a:bodyPr lIns="0" anchor="ctr"/>
          <a:lstStyle>
            <a:lvl1pPr marL="0" indent="0" algn="l">
              <a:buNone/>
              <a:defRPr sz="1600" b="0">
                <a:solidFill>
                  <a:schemeClr val="accent2"/>
                </a:solidFill>
                <a:latin typeface="+mj-lt"/>
              </a:defRPr>
            </a:lvl1pPr>
          </a:lstStyle>
          <a:p>
            <a:r>
              <a:rPr lang="pl-PL"/>
              <a:t>Kliknij, aby edytować styl</a:t>
            </a:r>
          </a:p>
        </p:txBody>
      </p:sp>
      <p:sp>
        <p:nvSpPr>
          <p:cNvPr id="24" name="Symbol zastępczy tekstu 44">
            <a:extLst>
              <a:ext uri="{FF2B5EF4-FFF2-40B4-BE49-F238E27FC236}">
                <a16:creationId xmlns:a16="http://schemas.microsoft.com/office/drawing/2014/main" id="{5F4E3AB4-7861-32A1-684A-29987B1C9226}"/>
              </a:ext>
            </a:extLst>
          </p:cNvPr>
          <p:cNvSpPr>
            <a:spLocks noGrp="1"/>
          </p:cNvSpPr>
          <p:nvPr>
            <p:ph type="body" sz="quarter" idx="31" hasCustomPrompt="1"/>
          </p:nvPr>
        </p:nvSpPr>
        <p:spPr>
          <a:xfrm>
            <a:off x="1818613" y="4114352"/>
            <a:ext cx="2297775" cy="569991"/>
          </a:xfrm>
          <a:prstGeom prst="rect">
            <a:avLst/>
          </a:prstGeom>
        </p:spPr>
        <p:txBody>
          <a:bodyPr lIns="0" anchor="ctr"/>
          <a:lstStyle>
            <a:lvl1pPr marL="0" indent="0" algn="l">
              <a:buNone/>
              <a:defRPr sz="1600" b="0">
                <a:solidFill>
                  <a:schemeClr val="accent2"/>
                </a:solidFill>
                <a:latin typeface="+mj-lt"/>
              </a:defRPr>
            </a:lvl1pPr>
          </a:lstStyle>
          <a:p>
            <a:r>
              <a:rPr lang="pl-PL"/>
              <a:t>Kliknij, aby edytować styl</a:t>
            </a:r>
          </a:p>
        </p:txBody>
      </p:sp>
      <p:sp>
        <p:nvSpPr>
          <p:cNvPr id="25" name="Symbol zastępczy tekstu 44">
            <a:extLst>
              <a:ext uri="{FF2B5EF4-FFF2-40B4-BE49-F238E27FC236}">
                <a16:creationId xmlns:a16="http://schemas.microsoft.com/office/drawing/2014/main" id="{B19BF0FF-7D84-707E-40E5-CC28F41986A9}"/>
              </a:ext>
            </a:extLst>
          </p:cNvPr>
          <p:cNvSpPr>
            <a:spLocks noGrp="1"/>
          </p:cNvSpPr>
          <p:nvPr>
            <p:ph type="body" sz="quarter" idx="32" hasCustomPrompt="1"/>
          </p:nvPr>
        </p:nvSpPr>
        <p:spPr>
          <a:xfrm>
            <a:off x="5359836" y="4114352"/>
            <a:ext cx="2283978" cy="569991"/>
          </a:xfrm>
          <a:prstGeom prst="rect">
            <a:avLst/>
          </a:prstGeom>
        </p:spPr>
        <p:txBody>
          <a:bodyPr lIns="0" anchor="ctr"/>
          <a:lstStyle>
            <a:lvl1pPr marL="0" indent="0" algn="l">
              <a:buNone/>
              <a:defRPr sz="1600" b="0">
                <a:solidFill>
                  <a:schemeClr val="accent2"/>
                </a:solidFill>
                <a:latin typeface="+mj-lt"/>
              </a:defRPr>
            </a:lvl1pPr>
          </a:lstStyle>
          <a:p>
            <a:r>
              <a:rPr lang="pl-PL"/>
              <a:t>Kliknij, aby edytować styl</a:t>
            </a:r>
          </a:p>
        </p:txBody>
      </p:sp>
      <p:sp>
        <p:nvSpPr>
          <p:cNvPr id="26" name="Symbol zastępczy tekstu 16">
            <a:extLst>
              <a:ext uri="{FF2B5EF4-FFF2-40B4-BE49-F238E27FC236}">
                <a16:creationId xmlns:a16="http://schemas.microsoft.com/office/drawing/2014/main" id="{27944632-9175-2B07-C03B-AC9A54C76CFC}"/>
              </a:ext>
            </a:extLst>
          </p:cNvPr>
          <p:cNvSpPr>
            <a:spLocks noGrp="1"/>
          </p:cNvSpPr>
          <p:nvPr>
            <p:ph type="body" sz="quarter" idx="33"/>
          </p:nvPr>
        </p:nvSpPr>
        <p:spPr>
          <a:xfrm>
            <a:off x="8596575" y="2782957"/>
            <a:ext cx="2251075" cy="852376"/>
          </a:xfrm>
          <a:prstGeom prst="rect">
            <a:avLst/>
          </a:prstGeom>
        </p:spPr>
        <p:txBody>
          <a:bodyPr lIns="0" tIns="0" rIns="0" bIns="0" anchor="b"/>
          <a:lstStyle>
            <a:lvl1pPr marL="0" indent="0" algn="l">
              <a:lnSpc>
                <a:spcPct val="100000"/>
              </a:lnSpc>
              <a:spcBef>
                <a:spcPts val="0"/>
              </a:spcBef>
              <a:buNone/>
              <a:defRPr sz="4000" b="1" i="0">
                <a:solidFill>
                  <a:schemeClr val="accent1"/>
                </a:solidFill>
                <a:latin typeface="+mj-lt"/>
              </a:defRPr>
            </a:lvl1pPr>
          </a:lstStyle>
          <a:p>
            <a:endParaRPr lang="pl-PL"/>
          </a:p>
        </p:txBody>
      </p:sp>
      <p:sp>
        <p:nvSpPr>
          <p:cNvPr id="27" name="Symbol zastępczy tekstu 16">
            <a:extLst>
              <a:ext uri="{FF2B5EF4-FFF2-40B4-BE49-F238E27FC236}">
                <a16:creationId xmlns:a16="http://schemas.microsoft.com/office/drawing/2014/main" id="{00DC843E-5985-E22C-DCF5-3C1CBDD0C0D8}"/>
              </a:ext>
            </a:extLst>
          </p:cNvPr>
          <p:cNvSpPr>
            <a:spLocks noGrp="1"/>
          </p:cNvSpPr>
          <p:nvPr>
            <p:ph type="body" sz="quarter" idx="34"/>
          </p:nvPr>
        </p:nvSpPr>
        <p:spPr>
          <a:xfrm>
            <a:off x="8596575" y="3696476"/>
            <a:ext cx="2251075" cy="458270"/>
          </a:xfrm>
          <a:prstGeom prst="rect">
            <a:avLst/>
          </a:prstGeom>
        </p:spPr>
        <p:txBody>
          <a:bodyPr lIns="0" tIns="0" rIns="0" bIns="0"/>
          <a:lstStyle>
            <a:lvl1pPr marL="0" indent="0" algn="l">
              <a:lnSpc>
                <a:spcPct val="100000"/>
              </a:lnSpc>
              <a:spcBef>
                <a:spcPts val="0"/>
              </a:spcBef>
              <a:buNone/>
              <a:defRPr sz="1200" b="0">
                <a:solidFill>
                  <a:schemeClr val="tx1"/>
                </a:solidFill>
              </a:defRPr>
            </a:lvl1pPr>
          </a:lstStyle>
          <a:p>
            <a:endParaRPr lang="pl-PL"/>
          </a:p>
        </p:txBody>
      </p:sp>
    </p:spTree>
    <p:extLst>
      <p:ext uri="{BB962C8B-B14F-4D97-AF65-F5344CB8AC3E}">
        <p14:creationId xmlns:p14="http://schemas.microsoft.com/office/powerpoint/2010/main" val="5969345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2865">
          <p15:clr>
            <a:srgbClr val="FBAE40"/>
          </p15:clr>
        </p15:guide>
        <p15:guide id="9" pos="4815">
          <p15:clr>
            <a:srgbClr val="FBAE40"/>
          </p15:clr>
        </p15:guide>
        <p15:guide id="10" pos="2593">
          <p15:clr>
            <a:srgbClr val="FBAE40"/>
          </p15:clr>
        </p15:guide>
        <p15:guide id="11" pos="5065">
          <p15:clr>
            <a:srgbClr val="FBAE40"/>
          </p15:clr>
        </p15:guide>
        <p15:guide id="12" orient="horz" pos="867"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 boxy z ikonami pionowo">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Prostokąt 8">
            <a:extLst>
              <a:ext uri="{FF2B5EF4-FFF2-40B4-BE49-F238E27FC236}">
                <a16:creationId xmlns:a16="http://schemas.microsoft.com/office/drawing/2014/main" id="{D1369E41-D099-AE9A-B1CC-832019B33CAA}"/>
              </a:ext>
            </a:extLst>
          </p:cNvPr>
          <p:cNvSpPr/>
          <p:nvPr userDrawn="1"/>
        </p:nvSpPr>
        <p:spPr>
          <a:xfrm>
            <a:off x="1024941" y="1381623"/>
            <a:ext cx="567255" cy="567255"/>
          </a:xfrm>
          <a:prstGeom prst="rect">
            <a:avLst/>
          </a:prstGeom>
          <a:solidFill>
            <a:srgbClr val="FDC5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endParaRPr>
          </a:p>
        </p:txBody>
      </p:sp>
      <p:sp>
        <p:nvSpPr>
          <p:cNvPr id="10" name="Symbol zastępczy tekstu 8">
            <a:extLst>
              <a:ext uri="{FF2B5EF4-FFF2-40B4-BE49-F238E27FC236}">
                <a16:creationId xmlns:a16="http://schemas.microsoft.com/office/drawing/2014/main" id="{967FB213-E55B-BB43-BE0B-8D8993B705BC}"/>
              </a:ext>
            </a:extLst>
          </p:cNvPr>
          <p:cNvSpPr>
            <a:spLocks noGrp="1"/>
          </p:cNvSpPr>
          <p:nvPr>
            <p:ph type="body" sz="quarter" idx="16" hasCustomPrompt="1"/>
          </p:nvPr>
        </p:nvSpPr>
        <p:spPr>
          <a:xfrm>
            <a:off x="1932495" y="2112748"/>
            <a:ext cx="9240330" cy="540000"/>
          </a:xfrm>
          <a:prstGeom prst="rect">
            <a:avLst/>
          </a:prstGeom>
        </p:spPr>
        <p:txBody>
          <a:bodyPr lIns="0" tIns="0"/>
          <a:lstStyle>
            <a:lvl1pPr marL="0" indent="0" algn="l">
              <a:lnSpc>
                <a:spcPct val="100000"/>
              </a:lnSpc>
              <a:spcBef>
                <a:spcPts val="0"/>
              </a:spcBef>
              <a:buNone/>
              <a:defRPr sz="1300"/>
            </a:lvl1pPr>
          </a:lstStyle>
          <a:p>
            <a:r>
              <a:rPr lang="pl-PL"/>
              <a:t>Edytuj style wzorca tekstu
</a:t>
            </a:r>
          </a:p>
        </p:txBody>
      </p:sp>
      <p:sp>
        <p:nvSpPr>
          <p:cNvPr id="11" name="Symbol zastępczy obrazu 8">
            <a:extLst>
              <a:ext uri="{FF2B5EF4-FFF2-40B4-BE49-F238E27FC236}">
                <a16:creationId xmlns:a16="http://schemas.microsoft.com/office/drawing/2014/main" id="{927EC517-3965-6547-9E0D-3E58CFAB31C7}"/>
              </a:ext>
            </a:extLst>
          </p:cNvPr>
          <p:cNvSpPr>
            <a:spLocks noGrp="1"/>
          </p:cNvSpPr>
          <p:nvPr>
            <p:ph type="pic" sz="quarter" idx="12"/>
          </p:nvPr>
        </p:nvSpPr>
        <p:spPr>
          <a:xfrm>
            <a:off x="1019175" y="1378886"/>
            <a:ext cx="579412" cy="567255"/>
          </a:xfrm>
          <a:prstGeom prst="rect">
            <a:avLst/>
          </a:prstGeom>
          <a:noFill/>
          <a:ln w="57150" cap="sq">
            <a:noFill/>
            <a:miter lim="800000"/>
          </a:ln>
        </p:spPr>
        <p:txBody>
          <a:bodyPr anchor="ctr"/>
          <a:lstStyle>
            <a:lvl1pPr marL="0" indent="0" algn="ctr">
              <a:buNone/>
              <a:defRPr sz="800"/>
            </a:lvl1pPr>
          </a:lstStyle>
          <a:p>
            <a:endParaRPr lang="pl-PL"/>
          </a:p>
        </p:txBody>
      </p:sp>
      <p:sp>
        <p:nvSpPr>
          <p:cNvPr id="21" name="Symbol zastępczy tekstu 44">
            <a:extLst>
              <a:ext uri="{FF2B5EF4-FFF2-40B4-BE49-F238E27FC236}">
                <a16:creationId xmlns:a16="http://schemas.microsoft.com/office/drawing/2014/main" id="{9EB37076-84C6-B944-ABB7-EB557F1CC0DF}"/>
              </a:ext>
            </a:extLst>
          </p:cNvPr>
          <p:cNvSpPr>
            <a:spLocks noGrp="1"/>
          </p:cNvSpPr>
          <p:nvPr>
            <p:ph type="body" sz="quarter" idx="24" hasCustomPrompt="1"/>
          </p:nvPr>
        </p:nvSpPr>
        <p:spPr>
          <a:xfrm>
            <a:off x="1936194" y="1535457"/>
            <a:ext cx="9236632" cy="273050"/>
          </a:xfrm>
          <a:prstGeom prst="rect">
            <a:avLst/>
          </a:prstGeom>
        </p:spPr>
        <p:txBody>
          <a:bodyPr lIns="0" tIns="0"/>
          <a:lstStyle>
            <a:lvl1pPr marL="0" indent="0" algn="l">
              <a:buNone/>
              <a:defRPr sz="1600" b="0">
                <a:solidFill>
                  <a:schemeClr val="accent2"/>
                </a:solidFill>
                <a:latin typeface="+mj-lt"/>
              </a:defRPr>
            </a:lvl1pPr>
          </a:lstStyle>
          <a:p>
            <a:r>
              <a:rPr lang="pl-PL"/>
              <a:t>Kliknij, aby edytować styl</a:t>
            </a:r>
          </a:p>
        </p:txBody>
      </p:sp>
      <p:sp>
        <p:nvSpPr>
          <p:cNvPr id="16" name="Symbol zastępczy tekstu 8">
            <a:extLst>
              <a:ext uri="{FF2B5EF4-FFF2-40B4-BE49-F238E27FC236}">
                <a16:creationId xmlns:a16="http://schemas.microsoft.com/office/drawing/2014/main" id="{1F27336D-A8DB-7E4E-92A7-D81BCE2EA89A}"/>
              </a:ext>
            </a:extLst>
          </p:cNvPr>
          <p:cNvSpPr>
            <a:spLocks noGrp="1"/>
          </p:cNvSpPr>
          <p:nvPr>
            <p:ph type="body" sz="quarter" idx="25" hasCustomPrompt="1"/>
          </p:nvPr>
        </p:nvSpPr>
        <p:spPr>
          <a:xfrm>
            <a:off x="1932495" y="3576116"/>
            <a:ext cx="9240330" cy="540000"/>
          </a:xfrm>
          <a:prstGeom prst="rect">
            <a:avLst/>
          </a:prstGeom>
        </p:spPr>
        <p:txBody>
          <a:bodyPr lIns="0" tIns="0"/>
          <a:lstStyle>
            <a:lvl1pPr marL="0" indent="0" algn="l">
              <a:lnSpc>
                <a:spcPct val="100000"/>
              </a:lnSpc>
              <a:spcBef>
                <a:spcPts val="0"/>
              </a:spcBef>
              <a:buNone/>
              <a:defRPr sz="1300"/>
            </a:lvl1pPr>
          </a:lstStyle>
          <a:p>
            <a:r>
              <a:rPr lang="pl-PL"/>
              <a:t>Edytuj style wzorca tekstu
</a:t>
            </a:r>
          </a:p>
        </p:txBody>
      </p:sp>
      <p:sp>
        <p:nvSpPr>
          <p:cNvPr id="18" name="Symbol zastępczy tekstu 44">
            <a:extLst>
              <a:ext uri="{FF2B5EF4-FFF2-40B4-BE49-F238E27FC236}">
                <a16:creationId xmlns:a16="http://schemas.microsoft.com/office/drawing/2014/main" id="{42CD1536-5EAE-3D44-8494-1CAC3AF1C3FD}"/>
              </a:ext>
            </a:extLst>
          </p:cNvPr>
          <p:cNvSpPr>
            <a:spLocks noGrp="1"/>
          </p:cNvSpPr>
          <p:nvPr>
            <p:ph type="body" sz="quarter" idx="27" hasCustomPrompt="1"/>
          </p:nvPr>
        </p:nvSpPr>
        <p:spPr>
          <a:xfrm>
            <a:off x="1936194" y="3054785"/>
            <a:ext cx="9236632" cy="273050"/>
          </a:xfrm>
          <a:prstGeom prst="rect">
            <a:avLst/>
          </a:prstGeom>
        </p:spPr>
        <p:txBody>
          <a:bodyPr lIns="0" tIns="0"/>
          <a:lstStyle>
            <a:lvl1pPr marL="0" indent="0" algn="l">
              <a:buNone/>
              <a:defRPr sz="1600" b="0">
                <a:solidFill>
                  <a:schemeClr val="accent2"/>
                </a:solidFill>
                <a:latin typeface="+mj-lt"/>
              </a:defRPr>
            </a:lvl1pPr>
          </a:lstStyle>
          <a:p>
            <a:r>
              <a:rPr lang="pl-PL"/>
              <a:t>Kliknij, aby edytować styl</a:t>
            </a:r>
          </a:p>
        </p:txBody>
      </p:sp>
      <p:sp>
        <p:nvSpPr>
          <p:cNvPr id="19" name="Symbol zastępczy tekstu 8">
            <a:extLst>
              <a:ext uri="{FF2B5EF4-FFF2-40B4-BE49-F238E27FC236}">
                <a16:creationId xmlns:a16="http://schemas.microsoft.com/office/drawing/2014/main" id="{2A02E250-9D25-E44A-979D-571B29D2F119}"/>
              </a:ext>
            </a:extLst>
          </p:cNvPr>
          <p:cNvSpPr>
            <a:spLocks noGrp="1"/>
          </p:cNvSpPr>
          <p:nvPr>
            <p:ph type="body" sz="quarter" idx="28" hasCustomPrompt="1"/>
          </p:nvPr>
        </p:nvSpPr>
        <p:spPr>
          <a:xfrm>
            <a:off x="1932495" y="5138183"/>
            <a:ext cx="9240330" cy="540000"/>
          </a:xfrm>
          <a:prstGeom prst="rect">
            <a:avLst/>
          </a:prstGeom>
        </p:spPr>
        <p:txBody>
          <a:bodyPr lIns="0" tIns="0"/>
          <a:lstStyle>
            <a:lvl1pPr marL="0" indent="0" algn="l">
              <a:lnSpc>
                <a:spcPct val="100000"/>
              </a:lnSpc>
              <a:spcBef>
                <a:spcPts val="0"/>
              </a:spcBef>
              <a:buNone/>
              <a:defRPr sz="1300"/>
            </a:lvl1pPr>
          </a:lstStyle>
          <a:p>
            <a:r>
              <a:rPr lang="pl-PL"/>
              <a:t>Edytuj style wzorca tekstu
</a:t>
            </a:r>
          </a:p>
        </p:txBody>
      </p:sp>
      <p:sp>
        <p:nvSpPr>
          <p:cNvPr id="24" name="Symbol zastępczy tekstu 44">
            <a:extLst>
              <a:ext uri="{FF2B5EF4-FFF2-40B4-BE49-F238E27FC236}">
                <a16:creationId xmlns:a16="http://schemas.microsoft.com/office/drawing/2014/main" id="{5532D6DF-CBF9-0B45-9BEF-69768EAAB9D4}"/>
              </a:ext>
            </a:extLst>
          </p:cNvPr>
          <p:cNvSpPr>
            <a:spLocks noGrp="1"/>
          </p:cNvSpPr>
          <p:nvPr>
            <p:ph type="body" sz="quarter" idx="30" hasCustomPrompt="1"/>
          </p:nvPr>
        </p:nvSpPr>
        <p:spPr>
          <a:xfrm>
            <a:off x="1936194" y="4589699"/>
            <a:ext cx="9236632" cy="273050"/>
          </a:xfrm>
          <a:prstGeom prst="rect">
            <a:avLst/>
          </a:prstGeom>
        </p:spPr>
        <p:txBody>
          <a:bodyPr lIns="0" tIns="0"/>
          <a:lstStyle>
            <a:lvl1pPr marL="0" indent="0" algn="l">
              <a:buNone/>
              <a:defRPr sz="1600" b="0">
                <a:solidFill>
                  <a:schemeClr val="accent2"/>
                </a:solidFill>
                <a:latin typeface="+mj-lt"/>
              </a:defRPr>
            </a:lvl1pPr>
          </a:lstStyle>
          <a:p>
            <a:r>
              <a:rPr lang="pl-PL"/>
              <a:t>Kliknij, aby edytować styl</a:t>
            </a:r>
          </a:p>
        </p:txBody>
      </p:sp>
      <p:sp>
        <p:nvSpPr>
          <p:cNvPr id="5" name="Symbol zastępczy zawartości 38">
            <a:extLst>
              <a:ext uri="{FF2B5EF4-FFF2-40B4-BE49-F238E27FC236}">
                <a16:creationId xmlns:a16="http://schemas.microsoft.com/office/drawing/2014/main" id="{0FDD934C-689C-C795-0B0B-56C1513B734A}"/>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A01A337A-7B93-0D54-02D6-08B3C2026F34}"/>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12" name="Prostokąt 8">
            <a:extLst>
              <a:ext uri="{FF2B5EF4-FFF2-40B4-BE49-F238E27FC236}">
                <a16:creationId xmlns:a16="http://schemas.microsoft.com/office/drawing/2014/main" id="{2F820473-074C-62AF-8CE7-335C7185A702}"/>
              </a:ext>
            </a:extLst>
          </p:cNvPr>
          <p:cNvSpPr/>
          <p:nvPr userDrawn="1"/>
        </p:nvSpPr>
        <p:spPr>
          <a:xfrm>
            <a:off x="1024941" y="2871058"/>
            <a:ext cx="567255" cy="567255"/>
          </a:xfrm>
          <a:prstGeom prst="rect">
            <a:avLst/>
          </a:prstGeom>
          <a:solidFill>
            <a:srgbClr val="FDC5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endParaRPr>
          </a:p>
        </p:txBody>
      </p:sp>
      <p:sp>
        <p:nvSpPr>
          <p:cNvPr id="13" name="Symbol zastępczy obrazu 8">
            <a:extLst>
              <a:ext uri="{FF2B5EF4-FFF2-40B4-BE49-F238E27FC236}">
                <a16:creationId xmlns:a16="http://schemas.microsoft.com/office/drawing/2014/main" id="{CFA14CA4-3D6C-7D42-6D3E-075BC461B01E}"/>
              </a:ext>
            </a:extLst>
          </p:cNvPr>
          <p:cNvSpPr>
            <a:spLocks noGrp="1"/>
          </p:cNvSpPr>
          <p:nvPr>
            <p:ph type="pic" sz="quarter" idx="31"/>
          </p:nvPr>
        </p:nvSpPr>
        <p:spPr>
          <a:xfrm>
            <a:off x="1019175" y="2868321"/>
            <a:ext cx="579412" cy="567255"/>
          </a:xfrm>
          <a:prstGeom prst="rect">
            <a:avLst/>
          </a:prstGeom>
          <a:noFill/>
          <a:ln w="57150" cap="sq">
            <a:noFill/>
            <a:miter lim="800000"/>
          </a:ln>
        </p:spPr>
        <p:txBody>
          <a:bodyPr anchor="ctr"/>
          <a:lstStyle>
            <a:lvl1pPr marL="0" indent="0" algn="ctr">
              <a:buNone/>
              <a:defRPr sz="800"/>
            </a:lvl1pPr>
          </a:lstStyle>
          <a:p>
            <a:endParaRPr lang="pl-PL"/>
          </a:p>
        </p:txBody>
      </p:sp>
      <p:sp>
        <p:nvSpPr>
          <p:cNvPr id="15" name="Prostokąt 8">
            <a:extLst>
              <a:ext uri="{FF2B5EF4-FFF2-40B4-BE49-F238E27FC236}">
                <a16:creationId xmlns:a16="http://schemas.microsoft.com/office/drawing/2014/main" id="{3B5F2A31-BDC5-709F-5D54-B009FDF021D1}"/>
              </a:ext>
            </a:extLst>
          </p:cNvPr>
          <p:cNvSpPr/>
          <p:nvPr userDrawn="1"/>
        </p:nvSpPr>
        <p:spPr>
          <a:xfrm>
            <a:off x="1024941" y="4445334"/>
            <a:ext cx="567255" cy="567255"/>
          </a:xfrm>
          <a:prstGeom prst="rect">
            <a:avLst/>
          </a:prstGeom>
          <a:solidFill>
            <a:srgbClr val="FDC5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endParaRPr>
          </a:p>
        </p:txBody>
      </p:sp>
      <p:sp>
        <p:nvSpPr>
          <p:cNvPr id="22" name="Symbol zastępczy obrazu 8">
            <a:extLst>
              <a:ext uri="{FF2B5EF4-FFF2-40B4-BE49-F238E27FC236}">
                <a16:creationId xmlns:a16="http://schemas.microsoft.com/office/drawing/2014/main" id="{7F717395-7908-4D6A-4BDE-43B3C82F71E5}"/>
              </a:ext>
            </a:extLst>
          </p:cNvPr>
          <p:cNvSpPr>
            <a:spLocks noGrp="1"/>
          </p:cNvSpPr>
          <p:nvPr>
            <p:ph type="pic" sz="quarter" idx="32"/>
          </p:nvPr>
        </p:nvSpPr>
        <p:spPr>
          <a:xfrm>
            <a:off x="1019175" y="4442597"/>
            <a:ext cx="579412" cy="567255"/>
          </a:xfrm>
          <a:prstGeom prst="rect">
            <a:avLst/>
          </a:prstGeom>
          <a:noFill/>
          <a:ln w="57150" cap="sq">
            <a:noFill/>
            <a:miter lim="800000"/>
          </a:ln>
        </p:spPr>
        <p:txBody>
          <a:bodyPr anchor="ctr"/>
          <a:lstStyle>
            <a:lvl1pPr marL="0" indent="0" algn="ctr">
              <a:buNone/>
              <a:defRPr sz="800"/>
            </a:lvl1pPr>
          </a:lstStyle>
          <a:p>
            <a:endParaRPr lang="pl-PL"/>
          </a:p>
        </p:txBody>
      </p:sp>
      <p:cxnSp>
        <p:nvCxnSpPr>
          <p:cNvPr id="23" name="Straight Connector 22">
            <a:extLst>
              <a:ext uri="{FF2B5EF4-FFF2-40B4-BE49-F238E27FC236}">
                <a16:creationId xmlns:a16="http://schemas.microsoft.com/office/drawing/2014/main" id="{4F2FE2B8-7355-38BF-569C-5CA860CB0CAC}"/>
              </a:ext>
            </a:extLst>
          </p:cNvPr>
          <p:cNvCxnSpPr>
            <a:cxnSpLocks/>
          </p:cNvCxnSpPr>
          <p:nvPr userDrawn="1"/>
        </p:nvCxnSpPr>
        <p:spPr>
          <a:xfrm>
            <a:off x="1932495" y="1952347"/>
            <a:ext cx="9240330"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448157A-B55A-6F07-0537-BF380BDBD995}"/>
              </a:ext>
            </a:extLst>
          </p:cNvPr>
          <p:cNvCxnSpPr>
            <a:cxnSpLocks/>
          </p:cNvCxnSpPr>
          <p:nvPr userDrawn="1"/>
        </p:nvCxnSpPr>
        <p:spPr>
          <a:xfrm>
            <a:off x="1932495" y="5008418"/>
            <a:ext cx="9240330"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782CE8C-EA16-C9BB-B225-77E261A01F9A}"/>
              </a:ext>
            </a:extLst>
          </p:cNvPr>
          <p:cNvCxnSpPr>
            <a:cxnSpLocks/>
          </p:cNvCxnSpPr>
          <p:nvPr userDrawn="1"/>
        </p:nvCxnSpPr>
        <p:spPr>
          <a:xfrm>
            <a:off x="1932495" y="3451976"/>
            <a:ext cx="9240330"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 name="Symbol zastępczy tekstu 44">
            <a:extLst>
              <a:ext uri="{FF2B5EF4-FFF2-40B4-BE49-F238E27FC236}">
                <a16:creationId xmlns:a16="http://schemas.microsoft.com/office/drawing/2014/main" id="{5A310D84-BDC0-353B-4A2B-E55B66C17610}"/>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3708653855"/>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userDrawn="1">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2865">
          <p15:clr>
            <a:srgbClr val="FBAE40"/>
          </p15:clr>
        </p15:guide>
        <p15:guide id="9" pos="4815">
          <p15:clr>
            <a:srgbClr val="FBAE40"/>
          </p15:clr>
        </p15:guide>
        <p15:guide id="10" pos="2593">
          <p15:clr>
            <a:srgbClr val="FBAE40"/>
          </p15:clr>
        </p15:guide>
        <p15:guide id="11" pos="5065">
          <p15:clr>
            <a:srgbClr val="FBAE40"/>
          </p15:clr>
        </p15:guide>
        <p15:guide id="12" orient="horz" pos="867"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3 boxy z ikonami pion + wnioski">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Prostokąt 8">
            <a:extLst>
              <a:ext uri="{FF2B5EF4-FFF2-40B4-BE49-F238E27FC236}">
                <a16:creationId xmlns:a16="http://schemas.microsoft.com/office/drawing/2014/main" id="{D1369E41-D099-AE9A-B1CC-832019B33CAA}"/>
              </a:ext>
            </a:extLst>
          </p:cNvPr>
          <p:cNvSpPr/>
          <p:nvPr userDrawn="1"/>
        </p:nvSpPr>
        <p:spPr>
          <a:xfrm>
            <a:off x="1024941" y="1381623"/>
            <a:ext cx="567255" cy="567255"/>
          </a:xfrm>
          <a:prstGeom prst="rect">
            <a:avLst/>
          </a:prstGeom>
          <a:solidFill>
            <a:srgbClr val="FDC5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endParaRPr>
          </a:p>
        </p:txBody>
      </p:sp>
      <p:sp>
        <p:nvSpPr>
          <p:cNvPr id="10" name="Symbol zastępczy tekstu 8">
            <a:extLst>
              <a:ext uri="{FF2B5EF4-FFF2-40B4-BE49-F238E27FC236}">
                <a16:creationId xmlns:a16="http://schemas.microsoft.com/office/drawing/2014/main" id="{967FB213-E55B-BB43-BE0B-8D8993B705BC}"/>
              </a:ext>
            </a:extLst>
          </p:cNvPr>
          <p:cNvSpPr>
            <a:spLocks noGrp="1"/>
          </p:cNvSpPr>
          <p:nvPr>
            <p:ph type="body" sz="quarter" idx="16" hasCustomPrompt="1"/>
          </p:nvPr>
        </p:nvSpPr>
        <p:spPr>
          <a:xfrm>
            <a:off x="1932495" y="2112748"/>
            <a:ext cx="5711318" cy="540000"/>
          </a:xfrm>
          <a:prstGeom prst="rect">
            <a:avLst/>
          </a:prstGeom>
        </p:spPr>
        <p:txBody>
          <a:bodyPr lIns="0" tIns="0"/>
          <a:lstStyle>
            <a:lvl1pPr marL="0" indent="0" algn="l">
              <a:lnSpc>
                <a:spcPct val="100000"/>
              </a:lnSpc>
              <a:spcBef>
                <a:spcPts val="0"/>
              </a:spcBef>
              <a:buNone/>
              <a:defRPr sz="1300"/>
            </a:lvl1pPr>
          </a:lstStyle>
          <a:p>
            <a:r>
              <a:rPr lang="pl-PL"/>
              <a:t>Edytuj style wzorca tekstu
</a:t>
            </a:r>
          </a:p>
        </p:txBody>
      </p:sp>
      <p:sp>
        <p:nvSpPr>
          <p:cNvPr id="11" name="Symbol zastępczy obrazu 8">
            <a:extLst>
              <a:ext uri="{FF2B5EF4-FFF2-40B4-BE49-F238E27FC236}">
                <a16:creationId xmlns:a16="http://schemas.microsoft.com/office/drawing/2014/main" id="{927EC517-3965-6547-9E0D-3E58CFAB31C7}"/>
              </a:ext>
            </a:extLst>
          </p:cNvPr>
          <p:cNvSpPr>
            <a:spLocks noGrp="1"/>
          </p:cNvSpPr>
          <p:nvPr>
            <p:ph type="pic" sz="quarter" idx="12"/>
          </p:nvPr>
        </p:nvSpPr>
        <p:spPr>
          <a:xfrm>
            <a:off x="1019175" y="1378886"/>
            <a:ext cx="579412" cy="567255"/>
          </a:xfrm>
          <a:prstGeom prst="rect">
            <a:avLst/>
          </a:prstGeom>
          <a:noFill/>
          <a:ln w="57150" cap="sq">
            <a:noFill/>
            <a:miter lim="800000"/>
          </a:ln>
        </p:spPr>
        <p:txBody>
          <a:bodyPr anchor="ctr"/>
          <a:lstStyle>
            <a:lvl1pPr marL="0" indent="0" algn="ctr">
              <a:buNone/>
              <a:defRPr sz="800"/>
            </a:lvl1pPr>
          </a:lstStyle>
          <a:p>
            <a:endParaRPr lang="pl-PL"/>
          </a:p>
        </p:txBody>
      </p:sp>
      <p:sp>
        <p:nvSpPr>
          <p:cNvPr id="21" name="Symbol zastępczy tekstu 44">
            <a:extLst>
              <a:ext uri="{FF2B5EF4-FFF2-40B4-BE49-F238E27FC236}">
                <a16:creationId xmlns:a16="http://schemas.microsoft.com/office/drawing/2014/main" id="{9EB37076-84C6-B944-ABB7-EB557F1CC0DF}"/>
              </a:ext>
            </a:extLst>
          </p:cNvPr>
          <p:cNvSpPr>
            <a:spLocks noGrp="1"/>
          </p:cNvSpPr>
          <p:nvPr>
            <p:ph type="body" sz="quarter" idx="24" hasCustomPrompt="1"/>
          </p:nvPr>
        </p:nvSpPr>
        <p:spPr>
          <a:xfrm>
            <a:off x="1936194" y="1535457"/>
            <a:ext cx="5709032" cy="273050"/>
          </a:xfrm>
          <a:prstGeom prst="rect">
            <a:avLst/>
          </a:prstGeom>
        </p:spPr>
        <p:txBody>
          <a:bodyPr lIns="0" tIns="0"/>
          <a:lstStyle>
            <a:lvl1pPr marL="0" indent="0" algn="l">
              <a:buNone/>
              <a:defRPr sz="1600" b="0">
                <a:solidFill>
                  <a:schemeClr val="accent2"/>
                </a:solidFill>
                <a:latin typeface="+mj-lt"/>
              </a:defRPr>
            </a:lvl1pPr>
          </a:lstStyle>
          <a:p>
            <a:r>
              <a:rPr lang="pl-PL"/>
              <a:t>Kliknij, aby edytować styl</a:t>
            </a:r>
          </a:p>
        </p:txBody>
      </p:sp>
      <p:sp>
        <p:nvSpPr>
          <p:cNvPr id="16" name="Symbol zastępczy tekstu 8">
            <a:extLst>
              <a:ext uri="{FF2B5EF4-FFF2-40B4-BE49-F238E27FC236}">
                <a16:creationId xmlns:a16="http://schemas.microsoft.com/office/drawing/2014/main" id="{1F27336D-A8DB-7E4E-92A7-D81BCE2EA89A}"/>
              </a:ext>
            </a:extLst>
          </p:cNvPr>
          <p:cNvSpPr>
            <a:spLocks noGrp="1"/>
          </p:cNvSpPr>
          <p:nvPr>
            <p:ph type="body" sz="quarter" idx="25" hasCustomPrompt="1"/>
          </p:nvPr>
        </p:nvSpPr>
        <p:spPr>
          <a:xfrm>
            <a:off x="1932495" y="3576116"/>
            <a:ext cx="5711318" cy="540000"/>
          </a:xfrm>
          <a:prstGeom prst="rect">
            <a:avLst/>
          </a:prstGeom>
        </p:spPr>
        <p:txBody>
          <a:bodyPr lIns="0" tIns="0"/>
          <a:lstStyle>
            <a:lvl1pPr marL="0" indent="0" algn="l">
              <a:lnSpc>
                <a:spcPct val="100000"/>
              </a:lnSpc>
              <a:spcBef>
                <a:spcPts val="0"/>
              </a:spcBef>
              <a:buNone/>
              <a:defRPr sz="1300"/>
            </a:lvl1pPr>
          </a:lstStyle>
          <a:p>
            <a:r>
              <a:rPr lang="pl-PL"/>
              <a:t>Edytuj style wzorca tekstu
</a:t>
            </a:r>
          </a:p>
        </p:txBody>
      </p:sp>
      <p:sp>
        <p:nvSpPr>
          <p:cNvPr id="18" name="Symbol zastępczy tekstu 44">
            <a:extLst>
              <a:ext uri="{FF2B5EF4-FFF2-40B4-BE49-F238E27FC236}">
                <a16:creationId xmlns:a16="http://schemas.microsoft.com/office/drawing/2014/main" id="{42CD1536-5EAE-3D44-8494-1CAC3AF1C3FD}"/>
              </a:ext>
            </a:extLst>
          </p:cNvPr>
          <p:cNvSpPr>
            <a:spLocks noGrp="1"/>
          </p:cNvSpPr>
          <p:nvPr>
            <p:ph type="body" sz="quarter" idx="27" hasCustomPrompt="1"/>
          </p:nvPr>
        </p:nvSpPr>
        <p:spPr>
          <a:xfrm>
            <a:off x="1936194" y="3054785"/>
            <a:ext cx="5709032" cy="273050"/>
          </a:xfrm>
          <a:prstGeom prst="rect">
            <a:avLst/>
          </a:prstGeom>
        </p:spPr>
        <p:txBody>
          <a:bodyPr lIns="0" tIns="0"/>
          <a:lstStyle>
            <a:lvl1pPr marL="0" indent="0" algn="l">
              <a:buNone/>
              <a:defRPr sz="1600" b="0">
                <a:solidFill>
                  <a:schemeClr val="accent2"/>
                </a:solidFill>
                <a:latin typeface="+mj-lt"/>
              </a:defRPr>
            </a:lvl1pPr>
          </a:lstStyle>
          <a:p>
            <a:r>
              <a:rPr lang="pl-PL"/>
              <a:t>Kliknij, aby edytować styl</a:t>
            </a:r>
          </a:p>
        </p:txBody>
      </p:sp>
      <p:sp>
        <p:nvSpPr>
          <p:cNvPr id="19" name="Symbol zastępczy tekstu 8">
            <a:extLst>
              <a:ext uri="{FF2B5EF4-FFF2-40B4-BE49-F238E27FC236}">
                <a16:creationId xmlns:a16="http://schemas.microsoft.com/office/drawing/2014/main" id="{2A02E250-9D25-E44A-979D-571B29D2F119}"/>
              </a:ext>
            </a:extLst>
          </p:cNvPr>
          <p:cNvSpPr>
            <a:spLocks noGrp="1"/>
          </p:cNvSpPr>
          <p:nvPr>
            <p:ph type="body" sz="quarter" idx="28" hasCustomPrompt="1"/>
          </p:nvPr>
        </p:nvSpPr>
        <p:spPr>
          <a:xfrm>
            <a:off x="1932495" y="5138183"/>
            <a:ext cx="5711318" cy="540000"/>
          </a:xfrm>
          <a:prstGeom prst="rect">
            <a:avLst/>
          </a:prstGeom>
        </p:spPr>
        <p:txBody>
          <a:bodyPr lIns="0" tIns="0"/>
          <a:lstStyle>
            <a:lvl1pPr marL="0" indent="0" algn="l">
              <a:lnSpc>
                <a:spcPct val="100000"/>
              </a:lnSpc>
              <a:spcBef>
                <a:spcPts val="0"/>
              </a:spcBef>
              <a:buNone/>
              <a:defRPr sz="1300"/>
            </a:lvl1pPr>
          </a:lstStyle>
          <a:p>
            <a:r>
              <a:rPr lang="pl-PL"/>
              <a:t>Edytuj style wzorca tekstu
</a:t>
            </a:r>
          </a:p>
        </p:txBody>
      </p:sp>
      <p:sp>
        <p:nvSpPr>
          <p:cNvPr id="24" name="Symbol zastępczy tekstu 44">
            <a:extLst>
              <a:ext uri="{FF2B5EF4-FFF2-40B4-BE49-F238E27FC236}">
                <a16:creationId xmlns:a16="http://schemas.microsoft.com/office/drawing/2014/main" id="{5532D6DF-CBF9-0B45-9BEF-69768EAAB9D4}"/>
              </a:ext>
            </a:extLst>
          </p:cNvPr>
          <p:cNvSpPr>
            <a:spLocks noGrp="1"/>
          </p:cNvSpPr>
          <p:nvPr>
            <p:ph type="body" sz="quarter" idx="30" hasCustomPrompt="1"/>
          </p:nvPr>
        </p:nvSpPr>
        <p:spPr>
          <a:xfrm>
            <a:off x="1936194" y="4589699"/>
            <a:ext cx="5709032" cy="273050"/>
          </a:xfrm>
          <a:prstGeom prst="rect">
            <a:avLst/>
          </a:prstGeom>
        </p:spPr>
        <p:txBody>
          <a:bodyPr lIns="0" tIns="0"/>
          <a:lstStyle>
            <a:lvl1pPr marL="0" indent="0" algn="l">
              <a:buNone/>
              <a:defRPr sz="1600" b="0">
                <a:solidFill>
                  <a:schemeClr val="accent2"/>
                </a:solidFill>
                <a:latin typeface="+mj-lt"/>
              </a:defRPr>
            </a:lvl1pPr>
          </a:lstStyle>
          <a:p>
            <a:r>
              <a:rPr lang="pl-PL"/>
              <a:t>Kliknij, aby edytować styl</a:t>
            </a:r>
          </a:p>
        </p:txBody>
      </p:sp>
      <p:sp>
        <p:nvSpPr>
          <p:cNvPr id="5" name="Symbol zastępczy zawartości 38">
            <a:extLst>
              <a:ext uri="{FF2B5EF4-FFF2-40B4-BE49-F238E27FC236}">
                <a16:creationId xmlns:a16="http://schemas.microsoft.com/office/drawing/2014/main" id="{0FDD934C-689C-C795-0B0B-56C1513B734A}"/>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A01A337A-7B93-0D54-02D6-08B3C2026F34}"/>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12" name="Prostokąt 8">
            <a:extLst>
              <a:ext uri="{FF2B5EF4-FFF2-40B4-BE49-F238E27FC236}">
                <a16:creationId xmlns:a16="http://schemas.microsoft.com/office/drawing/2014/main" id="{2F820473-074C-62AF-8CE7-335C7185A702}"/>
              </a:ext>
            </a:extLst>
          </p:cNvPr>
          <p:cNvSpPr/>
          <p:nvPr userDrawn="1"/>
        </p:nvSpPr>
        <p:spPr>
          <a:xfrm>
            <a:off x="1024941" y="2871058"/>
            <a:ext cx="567255" cy="567255"/>
          </a:xfrm>
          <a:prstGeom prst="rect">
            <a:avLst/>
          </a:prstGeom>
          <a:solidFill>
            <a:srgbClr val="FDC5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endParaRPr>
          </a:p>
        </p:txBody>
      </p:sp>
      <p:sp>
        <p:nvSpPr>
          <p:cNvPr id="13" name="Symbol zastępczy obrazu 8">
            <a:extLst>
              <a:ext uri="{FF2B5EF4-FFF2-40B4-BE49-F238E27FC236}">
                <a16:creationId xmlns:a16="http://schemas.microsoft.com/office/drawing/2014/main" id="{CFA14CA4-3D6C-7D42-6D3E-075BC461B01E}"/>
              </a:ext>
            </a:extLst>
          </p:cNvPr>
          <p:cNvSpPr>
            <a:spLocks noGrp="1"/>
          </p:cNvSpPr>
          <p:nvPr>
            <p:ph type="pic" sz="quarter" idx="31"/>
          </p:nvPr>
        </p:nvSpPr>
        <p:spPr>
          <a:xfrm>
            <a:off x="1019175" y="2868321"/>
            <a:ext cx="579412" cy="567255"/>
          </a:xfrm>
          <a:prstGeom prst="rect">
            <a:avLst/>
          </a:prstGeom>
          <a:noFill/>
          <a:ln w="57150" cap="sq">
            <a:noFill/>
            <a:miter lim="800000"/>
          </a:ln>
        </p:spPr>
        <p:txBody>
          <a:bodyPr anchor="ctr"/>
          <a:lstStyle>
            <a:lvl1pPr marL="0" indent="0" algn="ctr">
              <a:buNone/>
              <a:defRPr sz="800"/>
            </a:lvl1pPr>
          </a:lstStyle>
          <a:p>
            <a:endParaRPr lang="pl-PL"/>
          </a:p>
        </p:txBody>
      </p:sp>
      <p:sp>
        <p:nvSpPr>
          <p:cNvPr id="15" name="Prostokąt 8">
            <a:extLst>
              <a:ext uri="{FF2B5EF4-FFF2-40B4-BE49-F238E27FC236}">
                <a16:creationId xmlns:a16="http://schemas.microsoft.com/office/drawing/2014/main" id="{3B5F2A31-BDC5-709F-5D54-B009FDF021D1}"/>
              </a:ext>
            </a:extLst>
          </p:cNvPr>
          <p:cNvSpPr/>
          <p:nvPr userDrawn="1"/>
        </p:nvSpPr>
        <p:spPr>
          <a:xfrm>
            <a:off x="1024941" y="4445334"/>
            <a:ext cx="567255" cy="567255"/>
          </a:xfrm>
          <a:prstGeom prst="rect">
            <a:avLst/>
          </a:prstGeom>
          <a:solidFill>
            <a:srgbClr val="FDC5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endParaRPr>
          </a:p>
        </p:txBody>
      </p:sp>
      <p:sp>
        <p:nvSpPr>
          <p:cNvPr id="22" name="Symbol zastępczy obrazu 8">
            <a:extLst>
              <a:ext uri="{FF2B5EF4-FFF2-40B4-BE49-F238E27FC236}">
                <a16:creationId xmlns:a16="http://schemas.microsoft.com/office/drawing/2014/main" id="{7F717395-7908-4D6A-4BDE-43B3C82F71E5}"/>
              </a:ext>
            </a:extLst>
          </p:cNvPr>
          <p:cNvSpPr>
            <a:spLocks noGrp="1"/>
          </p:cNvSpPr>
          <p:nvPr>
            <p:ph type="pic" sz="quarter" idx="32"/>
          </p:nvPr>
        </p:nvSpPr>
        <p:spPr>
          <a:xfrm>
            <a:off x="1019175" y="4442597"/>
            <a:ext cx="579412" cy="567255"/>
          </a:xfrm>
          <a:prstGeom prst="rect">
            <a:avLst/>
          </a:prstGeom>
          <a:noFill/>
          <a:ln w="57150" cap="sq">
            <a:noFill/>
            <a:miter lim="800000"/>
          </a:ln>
        </p:spPr>
        <p:txBody>
          <a:bodyPr anchor="ctr"/>
          <a:lstStyle>
            <a:lvl1pPr marL="0" indent="0" algn="ctr">
              <a:buNone/>
              <a:defRPr sz="800"/>
            </a:lvl1pPr>
          </a:lstStyle>
          <a:p>
            <a:endParaRPr lang="pl-PL"/>
          </a:p>
        </p:txBody>
      </p:sp>
      <p:cxnSp>
        <p:nvCxnSpPr>
          <p:cNvPr id="23" name="Straight Connector 22">
            <a:extLst>
              <a:ext uri="{FF2B5EF4-FFF2-40B4-BE49-F238E27FC236}">
                <a16:creationId xmlns:a16="http://schemas.microsoft.com/office/drawing/2014/main" id="{4F2FE2B8-7355-38BF-569C-5CA860CB0CAC}"/>
              </a:ext>
            </a:extLst>
          </p:cNvPr>
          <p:cNvCxnSpPr>
            <a:cxnSpLocks/>
          </p:cNvCxnSpPr>
          <p:nvPr userDrawn="1"/>
        </p:nvCxnSpPr>
        <p:spPr>
          <a:xfrm flipV="1">
            <a:off x="1932495" y="1946141"/>
            <a:ext cx="5711318" cy="6206"/>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448157A-B55A-6F07-0537-BF380BDBD995}"/>
              </a:ext>
            </a:extLst>
          </p:cNvPr>
          <p:cNvCxnSpPr>
            <a:cxnSpLocks/>
          </p:cNvCxnSpPr>
          <p:nvPr userDrawn="1"/>
        </p:nvCxnSpPr>
        <p:spPr>
          <a:xfrm>
            <a:off x="1932495" y="5008418"/>
            <a:ext cx="5711318" cy="1434"/>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782CE8C-EA16-C9BB-B225-77E261A01F9A}"/>
              </a:ext>
            </a:extLst>
          </p:cNvPr>
          <p:cNvCxnSpPr>
            <a:cxnSpLocks/>
          </p:cNvCxnSpPr>
          <p:nvPr userDrawn="1"/>
        </p:nvCxnSpPr>
        <p:spPr>
          <a:xfrm>
            <a:off x="1932495" y="3432098"/>
            <a:ext cx="5711318"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 name="Symbol zastępczy tekstu 44">
            <a:extLst>
              <a:ext uri="{FF2B5EF4-FFF2-40B4-BE49-F238E27FC236}">
                <a16:creationId xmlns:a16="http://schemas.microsoft.com/office/drawing/2014/main" id="{5A310D84-BDC0-353B-4A2B-E55B66C17610}"/>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
        <p:nvSpPr>
          <p:cNvPr id="7" name="Rectangle: Top Corners Rounded 13">
            <a:extLst>
              <a:ext uri="{FF2B5EF4-FFF2-40B4-BE49-F238E27FC236}">
                <a16:creationId xmlns:a16="http://schemas.microsoft.com/office/drawing/2014/main" id="{C1F03B50-A70F-3029-D961-B14F29D222B2}"/>
              </a:ext>
            </a:extLst>
          </p:cNvPr>
          <p:cNvSpPr/>
          <p:nvPr userDrawn="1"/>
        </p:nvSpPr>
        <p:spPr>
          <a:xfrm rot="16200000">
            <a:off x="7883528" y="1533523"/>
            <a:ext cx="4465636" cy="4151314"/>
          </a:xfrm>
          <a:prstGeom prst="round2SameRect">
            <a:avLst>
              <a:gd name="adj1" fmla="val 0"/>
              <a:gd name="adj2" fmla="val 0"/>
            </a:avLst>
          </a:prstGeom>
          <a:solidFill>
            <a:schemeClr val="bg1">
              <a:lumMod val="9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latin typeface="Nunito Sans" pitchFamily="2" charset="77"/>
            </a:endParaRPr>
          </a:p>
        </p:txBody>
      </p:sp>
      <p:sp>
        <p:nvSpPr>
          <p:cNvPr id="20" name="Symbol zastępczy tekstu 16">
            <a:extLst>
              <a:ext uri="{FF2B5EF4-FFF2-40B4-BE49-F238E27FC236}">
                <a16:creationId xmlns:a16="http://schemas.microsoft.com/office/drawing/2014/main" id="{EDE12CFC-9DC5-873A-D2C4-85A7219395DE}"/>
              </a:ext>
            </a:extLst>
          </p:cNvPr>
          <p:cNvSpPr>
            <a:spLocks noGrp="1"/>
          </p:cNvSpPr>
          <p:nvPr>
            <p:ph type="body" sz="quarter" idx="33"/>
          </p:nvPr>
        </p:nvSpPr>
        <p:spPr>
          <a:xfrm>
            <a:off x="8596575" y="2782957"/>
            <a:ext cx="2251075" cy="852376"/>
          </a:xfrm>
          <a:prstGeom prst="rect">
            <a:avLst/>
          </a:prstGeom>
        </p:spPr>
        <p:txBody>
          <a:bodyPr lIns="0" tIns="0" rIns="0" bIns="0" anchor="b"/>
          <a:lstStyle>
            <a:lvl1pPr marL="0" indent="0" algn="l">
              <a:lnSpc>
                <a:spcPct val="100000"/>
              </a:lnSpc>
              <a:spcBef>
                <a:spcPts val="0"/>
              </a:spcBef>
              <a:buNone/>
              <a:defRPr sz="4000" b="1" i="0">
                <a:solidFill>
                  <a:schemeClr val="accent1"/>
                </a:solidFill>
                <a:latin typeface="+mj-lt"/>
              </a:defRPr>
            </a:lvl1pPr>
          </a:lstStyle>
          <a:p>
            <a:endParaRPr lang="pl-PL"/>
          </a:p>
        </p:txBody>
      </p:sp>
      <p:sp>
        <p:nvSpPr>
          <p:cNvPr id="25" name="Symbol zastępczy tekstu 16">
            <a:extLst>
              <a:ext uri="{FF2B5EF4-FFF2-40B4-BE49-F238E27FC236}">
                <a16:creationId xmlns:a16="http://schemas.microsoft.com/office/drawing/2014/main" id="{00C85E78-B391-4547-ADF3-9BB908DE9287}"/>
              </a:ext>
            </a:extLst>
          </p:cNvPr>
          <p:cNvSpPr>
            <a:spLocks noGrp="1"/>
          </p:cNvSpPr>
          <p:nvPr>
            <p:ph type="body" sz="quarter" idx="17"/>
          </p:nvPr>
        </p:nvSpPr>
        <p:spPr>
          <a:xfrm>
            <a:off x="8596575" y="3696476"/>
            <a:ext cx="2251075" cy="458270"/>
          </a:xfrm>
          <a:prstGeom prst="rect">
            <a:avLst/>
          </a:prstGeom>
        </p:spPr>
        <p:txBody>
          <a:bodyPr lIns="0" tIns="0" rIns="0" bIns="0"/>
          <a:lstStyle>
            <a:lvl1pPr marL="0" indent="0" algn="l">
              <a:lnSpc>
                <a:spcPct val="100000"/>
              </a:lnSpc>
              <a:spcBef>
                <a:spcPts val="0"/>
              </a:spcBef>
              <a:buNone/>
              <a:defRPr sz="1200" b="0">
                <a:solidFill>
                  <a:schemeClr val="tx1"/>
                </a:solidFill>
              </a:defRPr>
            </a:lvl1pPr>
          </a:lstStyle>
          <a:p>
            <a:endParaRPr lang="pl-PL"/>
          </a:p>
        </p:txBody>
      </p:sp>
    </p:spTree>
    <p:extLst>
      <p:ext uri="{BB962C8B-B14F-4D97-AF65-F5344CB8AC3E}">
        <p14:creationId xmlns:p14="http://schemas.microsoft.com/office/powerpoint/2010/main" val="41164974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extLst>
    <p:ext uri="{DCECCB84-F9BA-43D5-87BE-67443E8EF086}">
      <p15:sldGuideLst xmlns:p15="http://schemas.microsoft.com/office/powerpoint/2012/main">
        <p15:guide id="1" orient="horz" pos="2160">
          <p15:clr>
            <a:srgbClr val="FBAE40"/>
          </p15:clr>
        </p15:guide>
        <p15:guide id="2" pos="3840" userDrawn="1">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2865">
          <p15:clr>
            <a:srgbClr val="FBAE40"/>
          </p15:clr>
        </p15:guide>
        <p15:guide id="9" pos="4815">
          <p15:clr>
            <a:srgbClr val="FBAE40"/>
          </p15:clr>
        </p15:guide>
        <p15:guide id="10" pos="2593">
          <p15:clr>
            <a:srgbClr val="FBAE40"/>
          </p15:clr>
        </p15:guide>
        <p15:guide id="11" pos="5065">
          <p15:clr>
            <a:srgbClr val="FBAE40"/>
          </p15:clr>
        </p15:guide>
        <p15:guide id="12" orient="horz" pos="867"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6 boxów z ikonami i opisem">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Prostokąt 8">
            <a:extLst>
              <a:ext uri="{FF2B5EF4-FFF2-40B4-BE49-F238E27FC236}">
                <a16:creationId xmlns:a16="http://schemas.microsoft.com/office/drawing/2014/main" id="{6F3B9D23-1BA8-2847-4B89-95D2D5862385}"/>
              </a:ext>
            </a:extLst>
          </p:cNvPr>
          <p:cNvSpPr/>
          <p:nvPr userDrawn="1"/>
        </p:nvSpPr>
        <p:spPr>
          <a:xfrm>
            <a:off x="1024940" y="1708046"/>
            <a:ext cx="576000" cy="576000"/>
          </a:xfrm>
          <a:prstGeom prst="rect">
            <a:avLst/>
          </a:prstGeom>
          <a:solidFill>
            <a:srgbClr val="FDC5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endParaRPr>
          </a:p>
        </p:txBody>
      </p:sp>
      <p:sp>
        <p:nvSpPr>
          <p:cNvPr id="22" name="Prostokąt 8">
            <a:extLst>
              <a:ext uri="{FF2B5EF4-FFF2-40B4-BE49-F238E27FC236}">
                <a16:creationId xmlns:a16="http://schemas.microsoft.com/office/drawing/2014/main" id="{6B31C0B4-6892-E475-219D-5A3FA70222F6}"/>
              </a:ext>
            </a:extLst>
          </p:cNvPr>
          <p:cNvSpPr/>
          <p:nvPr userDrawn="1"/>
        </p:nvSpPr>
        <p:spPr>
          <a:xfrm>
            <a:off x="4541138" y="1708046"/>
            <a:ext cx="576000" cy="576000"/>
          </a:xfrm>
          <a:prstGeom prst="rect">
            <a:avLst/>
          </a:prstGeom>
          <a:solidFill>
            <a:srgbClr val="FDC5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endParaRPr>
          </a:p>
        </p:txBody>
      </p:sp>
      <p:sp>
        <p:nvSpPr>
          <p:cNvPr id="10" name="Symbol zastępczy tekstu 8">
            <a:extLst>
              <a:ext uri="{FF2B5EF4-FFF2-40B4-BE49-F238E27FC236}">
                <a16:creationId xmlns:a16="http://schemas.microsoft.com/office/drawing/2014/main" id="{967FB213-E55B-BB43-BE0B-8D8993B705BC}"/>
              </a:ext>
            </a:extLst>
          </p:cNvPr>
          <p:cNvSpPr>
            <a:spLocks noGrp="1"/>
          </p:cNvSpPr>
          <p:nvPr>
            <p:ph type="body" sz="quarter" idx="16" hasCustomPrompt="1"/>
          </p:nvPr>
        </p:nvSpPr>
        <p:spPr>
          <a:xfrm>
            <a:off x="1025789" y="2667500"/>
            <a:ext cx="2880000" cy="767842"/>
          </a:xfrm>
          <a:prstGeom prst="rect">
            <a:avLst/>
          </a:prstGeom>
        </p:spPr>
        <p:txBody>
          <a:bodyPr lIns="0" tIns="0"/>
          <a:lstStyle>
            <a:lvl1pPr marL="0" indent="0" algn="l">
              <a:lnSpc>
                <a:spcPct val="100000"/>
              </a:lnSpc>
              <a:spcBef>
                <a:spcPts val="0"/>
              </a:spcBef>
              <a:buNone/>
              <a:defRPr sz="1300"/>
            </a:lvl1pPr>
          </a:lstStyle>
          <a:p>
            <a:r>
              <a:rPr lang="pl-PL"/>
              <a:t>Edytuj style  wzorca tekstu
</a:t>
            </a:r>
          </a:p>
        </p:txBody>
      </p:sp>
      <p:sp>
        <p:nvSpPr>
          <p:cNvPr id="11" name="Symbol zastępczy obrazu 8">
            <a:extLst>
              <a:ext uri="{FF2B5EF4-FFF2-40B4-BE49-F238E27FC236}">
                <a16:creationId xmlns:a16="http://schemas.microsoft.com/office/drawing/2014/main" id="{927EC517-3965-6547-9E0D-3E58CFAB31C7}"/>
              </a:ext>
            </a:extLst>
          </p:cNvPr>
          <p:cNvSpPr>
            <a:spLocks noGrp="1"/>
          </p:cNvSpPr>
          <p:nvPr>
            <p:ph type="pic" sz="quarter" idx="12"/>
          </p:nvPr>
        </p:nvSpPr>
        <p:spPr>
          <a:xfrm>
            <a:off x="1020407" y="1708046"/>
            <a:ext cx="576000" cy="576000"/>
          </a:xfrm>
          <a:prstGeom prst="rect">
            <a:avLst/>
          </a:prstGeom>
          <a:noFill/>
          <a:ln w="57150" cap="sq">
            <a:noFill/>
            <a:miter lim="800000"/>
          </a:ln>
        </p:spPr>
        <p:txBody>
          <a:bodyPr anchor="ctr"/>
          <a:lstStyle>
            <a:lvl1pPr marL="0" indent="0" algn="ctr">
              <a:buNone/>
              <a:defRPr sz="800"/>
            </a:lvl1pPr>
          </a:lstStyle>
          <a:p>
            <a:endParaRPr lang="pl-PL"/>
          </a:p>
        </p:txBody>
      </p:sp>
      <p:sp>
        <p:nvSpPr>
          <p:cNvPr id="23" name="Prostokąt 8">
            <a:extLst>
              <a:ext uri="{FF2B5EF4-FFF2-40B4-BE49-F238E27FC236}">
                <a16:creationId xmlns:a16="http://schemas.microsoft.com/office/drawing/2014/main" id="{F140492C-A03D-2143-1D0C-73223BA02BA5}"/>
              </a:ext>
            </a:extLst>
          </p:cNvPr>
          <p:cNvSpPr/>
          <p:nvPr userDrawn="1"/>
        </p:nvSpPr>
        <p:spPr>
          <a:xfrm>
            <a:off x="8047910" y="1708046"/>
            <a:ext cx="576000" cy="576000"/>
          </a:xfrm>
          <a:prstGeom prst="rect">
            <a:avLst/>
          </a:prstGeom>
          <a:solidFill>
            <a:srgbClr val="FDC5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endParaRPr>
          </a:p>
        </p:txBody>
      </p:sp>
      <p:sp>
        <p:nvSpPr>
          <p:cNvPr id="12" name="Symbol zastępczy tekstu 8">
            <a:extLst>
              <a:ext uri="{FF2B5EF4-FFF2-40B4-BE49-F238E27FC236}">
                <a16:creationId xmlns:a16="http://schemas.microsoft.com/office/drawing/2014/main" id="{CB85FBB9-8E75-7446-A5E8-826E4CFEA4D3}"/>
              </a:ext>
            </a:extLst>
          </p:cNvPr>
          <p:cNvSpPr>
            <a:spLocks noGrp="1"/>
          </p:cNvSpPr>
          <p:nvPr>
            <p:ph type="body" sz="quarter" idx="17" hasCustomPrompt="1"/>
          </p:nvPr>
        </p:nvSpPr>
        <p:spPr>
          <a:xfrm>
            <a:off x="4548187" y="2667500"/>
            <a:ext cx="2880000" cy="767842"/>
          </a:xfrm>
          <a:prstGeom prst="rect">
            <a:avLst/>
          </a:prstGeom>
        </p:spPr>
        <p:txBody>
          <a:bodyPr lIns="0" tIns="0"/>
          <a:lstStyle>
            <a:lvl1pPr marL="0" indent="0" algn="l">
              <a:lnSpc>
                <a:spcPct val="100000"/>
              </a:lnSpc>
              <a:spcBef>
                <a:spcPts val="0"/>
              </a:spcBef>
              <a:buNone/>
              <a:defRPr sz="1300"/>
            </a:lvl1pPr>
          </a:lstStyle>
          <a:p>
            <a:r>
              <a:rPr lang="pl-PL"/>
              <a:t>Edytuj style wzorca tekstu
</a:t>
            </a:r>
          </a:p>
        </p:txBody>
      </p:sp>
      <p:sp>
        <p:nvSpPr>
          <p:cNvPr id="13" name="Symbol zastępczy obrazu 8">
            <a:extLst>
              <a:ext uri="{FF2B5EF4-FFF2-40B4-BE49-F238E27FC236}">
                <a16:creationId xmlns:a16="http://schemas.microsoft.com/office/drawing/2014/main" id="{F08D28D1-14C4-764F-8899-C18A519EC77A}"/>
              </a:ext>
            </a:extLst>
          </p:cNvPr>
          <p:cNvSpPr>
            <a:spLocks noGrp="1"/>
          </p:cNvSpPr>
          <p:nvPr>
            <p:ph type="pic" sz="quarter" idx="18"/>
          </p:nvPr>
        </p:nvSpPr>
        <p:spPr>
          <a:xfrm>
            <a:off x="4541138" y="1708046"/>
            <a:ext cx="576000" cy="576000"/>
          </a:xfrm>
          <a:prstGeom prst="rect">
            <a:avLst/>
          </a:prstGeom>
          <a:noFill/>
          <a:ln w="57150" cap="sq">
            <a:noFill/>
            <a:miter lim="800000"/>
          </a:ln>
        </p:spPr>
        <p:txBody>
          <a:bodyPr anchor="ctr"/>
          <a:lstStyle>
            <a:lvl1pPr marL="0" indent="0" algn="ctr">
              <a:buNone/>
              <a:defRPr sz="800"/>
            </a:lvl1pPr>
          </a:lstStyle>
          <a:p>
            <a:endParaRPr lang="pl-PL"/>
          </a:p>
        </p:txBody>
      </p:sp>
      <p:sp>
        <p:nvSpPr>
          <p:cNvPr id="15" name="Symbol zastępczy tekstu 8">
            <a:extLst>
              <a:ext uri="{FF2B5EF4-FFF2-40B4-BE49-F238E27FC236}">
                <a16:creationId xmlns:a16="http://schemas.microsoft.com/office/drawing/2014/main" id="{D860E77C-6C63-1045-BE23-190B2176CAA0}"/>
              </a:ext>
            </a:extLst>
          </p:cNvPr>
          <p:cNvSpPr>
            <a:spLocks noGrp="1"/>
          </p:cNvSpPr>
          <p:nvPr>
            <p:ph type="body" sz="quarter" idx="19" hasCustomPrompt="1"/>
          </p:nvPr>
        </p:nvSpPr>
        <p:spPr>
          <a:xfrm>
            <a:off x="8041831" y="2667500"/>
            <a:ext cx="2880000" cy="767842"/>
          </a:xfrm>
          <a:prstGeom prst="rect">
            <a:avLst/>
          </a:prstGeom>
        </p:spPr>
        <p:txBody>
          <a:bodyPr lIns="0" tIns="0"/>
          <a:lstStyle>
            <a:lvl1pPr marL="0" indent="0" algn="l">
              <a:lnSpc>
                <a:spcPct val="100000"/>
              </a:lnSpc>
              <a:spcBef>
                <a:spcPts val="0"/>
              </a:spcBef>
              <a:buNone/>
              <a:defRPr sz="1300"/>
            </a:lvl1pPr>
          </a:lstStyle>
          <a:p>
            <a:r>
              <a:rPr lang="pl-PL"/>
              <a:t>Edytuj style wzorca tekstu
</a:t>
            </a:r>
          </a:p>
        </p:txBody>
      </p:sp>
      <p:sp>
        <p:nvSpPr>
          <p:cNvPr id="16" name="Symbol zastępczy obrazu 8">
            <a:extLst>
              <a:ext uri="{FF2B5EF4-FFF2-40B4-BE49-F238E27FC236}">
                <a16:creationId xmlns:a16="http://schemas.microsoft.com/office/drawing/2014/main" id="{8D321B0E-D2CA-6E4A-80E3-501B26D9B4F9}"/>
              </a:ext>
            </a:extLst>
          </p:cNvPr>
          <p:cNvSpPr>
            <a:spLocks noGrp="1"/>
          </p:cNvSpPr>
          <p:nvPr>
            <p:ph type="pic" sz="quarter" idx="20"/>
          </p:nvPr>
        </p:nvSpPr>
        <p:spPr>
          <a:xfrm>
            <a:off x="8041832" y="1708046"/>
            <a:ext cx="576000" cy="576000"/>
          </a:xfrm>
          <a:prstGeom prst="rect">
            <a:avLst/>
          </a:prstGeom>
          <a:noFill/>
          <a:ln w="57150" cap="sq">
            <a:noFill/>
            <a:miter lim="800000"/>
          </a:ln>
        </p:spPr>
        <p:txBody>
          <a:bodyPr anchor="ctr"/>
          <a:lstStyle>
            <a:lvl1pPr marL="0" indent="0" algn="ctr">
              <a:buNone/>
              <a:defRPr sz="800"/>
            </a:lvl1pPr>
          </a:lstStyle>
          <a:p>
            <a:endParaRPr lang="pl-PL"/>
          </a:p>
        </p:txBody>
      </p:sp>
      <p:sp>
        <p:nvSpPr>
          <p:cNvPr id="5" name="Symbol zastępczy zawartości 38">
            <a:extLst>
              <a:ext uri="{FF2B5EF4-FFF2-40B4-BE49-F238E27FC236}">
                <a16:creationId xmlns:a16="http://schemas.microsoft.com/office/drawing/2014/main" id="{ABF65F83-F240-1B5B-4BCF-1167B18F7F97}"/>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E5BEC9CB-EA2E-AB05-EA7C-9DCC55583AA6}"/>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cxnSp>
        <p:nvCxnSpPr>
          <p:cNvPr id="29" name="Straight Connector 28">
            <a:extLst>
              <a:ext uri="{FF2B5EF4-FFF2-40B4-BE49-F238E27FC236}">
                <a16:creationId xmlns:a16="http://schemas.microsoft.com/office/drawing/2014/main" id="{ABF18CFF-3BEA-1D6F-F9AE-74A612148D8F}"/>
              </a:ext>
            </a:extLst>
          </p:cNvPr>
          <p:cNvCxnSpPr>
            <a:cxnSpLocks/>
          </p:cNvCxnSpPr>
          <p:nvPr userDrawn="1"/>
        </p:nvCxnSpPr>
        <p:spPr>
          <a:xfrm>
            <a:off x="1024942" y="2475773"/>
            <a:ext cx="2880845"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36153D1-AA39-77CC-35F4-9D96748D313F}"/>
              </a:ext>
            </a:extLst>
          </p:cNvPr>
          <p:cNvCxnSpPr>
            <a:cxnSpLocks/>
          </p:cNvCxnSpPr>
          <p:nvPr userDrawn="1"/>
        </p:nvCxnSpPr>
        <p:spPr>
          <a:xfrm>
            <a:off x="4548187" y="2475773"/>
            <a:ext cx="2880000"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CC357E17-9523-4E81-7287-39A9C5F31C69}"/>
              </a:ext>
            </a:extLst>
          </p:cNvPr>
          <p:cNvCxnSpPr>
            <a:cxnSpLocks/>
          </p:cNvCxnSpPr>
          <p:nvPr userDrawn="1"/>
        </p:nvCxnSpPr>
        <p:spPr>
          <a:xfrm>
            <a:off x="8041831" y="2475773"/>
            <a:ext cx="2880000"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44" name="Prostokąt 8">
            <a:extLst>
              <a:ext uri="{FF2B5EF4-FFF2-40B4-BE49-F238E27FC236}">
                <a16:creationId xmlns:a16="http://schemas.microsoft.com/office/drawing/2014/main" id="{3C30412A-2383-FF3F-5447-1E07E66CC724}"/>
              </a:ext>
            </a:extLst>
          </p:cNvPr>
          <p:cNvSpPr/>
          <p:nvPr userDrawn="1"/>
        </p:nvSpPr>
        <p:spPr>
          <a:xfrm>
            <a:off x="1024940" y="4114704"/>
            <a:ext cx="576000" cy="576000"/>
          </a:xfrm>
          <a:prstGeom prst="rect">
            <a:avLst/>
          </a:prstGeom>
          <a:solidFill>
            <a:srgbClr val="FDC5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endParaRPr>
          </a:p>
        </p:txBody>
      </p:sp>
      <p:sp>
        <p:nvSpPr>
          <p:cNvPr id="45" name="Prostokąt 8">
            <a:extLst>
              <a:ext uri="{FF2B5EF4-FFF2-40B4-BE49-F238E27FC236}">
                <a16:creationId xmlns:a16="http://schemas.microsoft.com/office/drawing/2014/main" id="{2CDD8E3D-4055-3939-4E22-CA629279744D}"/>
              </a:ext>
            </a:extLst>
          </p:cNvPr>
          <p:cNvSpPr/>
          <p:nvPr userDrawn="1"/>
        </p:nvSpPr>
        <p:spPr>
          <a:xfrm>
            <a:off x="4541138" y="4114704"/>
            <a:ext cx="576000" cy="576000"/>
          </a:xfrm>
          <a:prstGeom prst="rect">
            <a:avLst/>
          </a:prstGeom>
          <a:solidFill>
            <a:srgbClr val="FDC5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endParaRPr>
          </a:p>
        </p:txBody>
      </p:sp>
      <p:sp>
        <p:nvSpPr>
          <p:cNvPr id="46" name="Symbol zastępczy tekstu 8">
            <a:extLst>
              <a:ext uri="{FF2B5EF4-FFF2-40B4-BE49-F238E27FC236}">
                <a16:creationId xmlns:a16="http://schemas.microsoft.com/office/drawing/2014/main" id="{FCA9B135-5AF9-BB31-45B2-257E1FB0D487}"/>
              </a:ext>
            </a:extLst>
          </p:cNvPr>
          <p:cNvSpPr>
            <a:spLocks noGrp="1"/>
          </p:cNvSpPr>
          <p:nvPr>
            <p:ph type="body" sz="quarter" idx="21" hasCustomPrompt="1"/>
          </p:nvPr>
        </p:nvSpPr>
        <p:spPr>
          <a:xfrm>
            <a:off x="1025789" y="5074158"/>
            <a:ext cx="2880000" cy="767842"/>
          </a:xfrm>
          <a:prstGeom prst="rect">
            <a:avLst/>
          </a:prstGeom>
        </p:spPr>
        <p:txBody>
          <a:bodyPr lIns="0" tIns="0"/>
          <a:lstStyle>
            <a:lvl1pPr marL="0" indent="0" algn="l">
              <a:lnSpc>
                <a:spcPct val="100000"/>
              </a:lnSpc>
              <a:spcBef>
                <a:spcPts val="0"/>
              </a:spcBef>
              <a:buNone/>
              <a:defRPr sz="1300"/>
            </a:lvl1pPr>
          </a:lstStyle>
          <a:p>
            <a:r>
              <a:rPr lang="pl-PL"/>
              <a:t>Edytuj style  wzorca tekstu
</a:t>
            </a:r>
          </a:p>
        </p:txBody>
      </p:sp>
      <p:sp>
        <p:nvSpPr>
          <p:cNvPr id="47" name="Symbol zastępczy obrazu 8">
            <a:extLst>
              <a:ext uri="{FF2B5EF4-FFF2-40B4-BE49-F238E27FC236}">
                <a16:creationId xmlns:a16="http://schemas.microsoft.com/office/drawing/2014/main" id="{D57C8847-40B3-A4F9-D05D-D7E5E91ECD34}"/>
              </a:ext>
            </a:extLst>
          </p:cNvPr>
          <p:cNvSpPr>
            <a:spLocks noGrp="1"/>
          </p:cNvSpPr>
          <p:nvPr>
            <p:ph type="pic" sz="quarter" idx="22"/>
          </p:nvPr>
        </p:nvSpPr>
        <p:spPr>
          <a:xfrm>
            <a:off x="1020407" y="4114704"/>
            <a:ext cx="576000" cy="576000"/>
          </a:xfrm>
          <a:prstGeom prst="rect">
            <a:avLst/>
          </a:prstGeom>
          <a:noFill/>
          <a:ln w="57150" cap="sq">
            <a:noFill/>
            <a:miter lim="800000"/>
          </a:ln>
        </p:spPr>
        <p:txBody>
          <a:bodyPr anchor="ctr"/>
          <a:lstStyle>
            <a:lvl1pPr marL="0" indent="0" algn="ctr">
              <a:buNone/>
              <a:defRPr sz="800"/>
            </a:lvl1pPr>
          </a:lstStyle>
          <a:p>
            <a:endParaRPr lang="pl-PL"/>
          </a:p>
        </p:txBody>
      </p:sp>
      <p:sp>
        <p:nvSpPr>
          <p:cNvPr id="48" name="Prostokąt 8">
            <a:extLst>
              <a:ext uri="{FF2B5EF4-FFF2-40B4-BE49-F238E27FC236}">
                <a16:creationId xmlns:a16="http://schemas.microsoft.com/office/drawing/2014/main" id="{09BB108F-1642-47A5-098A-970010960425}"/>
              </a:ext>
            </a:extLst>
          </p:cNvPr>
          <p:cNvSpPr/>
          <p:nvPr userDrawn="1"/>
        </p:nvSpPr>
        <p:spPr>
          <a:xfrm>
            <a:off x="8047910" y="4114704"/>
            <a:ext cx="576000" cy="576000"/>
          </a:xfrm>
          <a:prstGeom prst="rect">
            <a:avLst/>
          </a:prstGeom>
          <a:solidFill>
            <a:srgbClr val="FDC500"/>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endParaRPr>
          </a:p>
        </p:txBody>
      </p:sp>
      <p:sp>
        <p:nvSpPr>
          <p:cNvPr id="49" name="Symbol zastępczy tekstu 8">
            <a:extLst>
              <a:ext uri="{FF2B5EF4-FFF2-40B4-BE49-F238E27FC236}">
                <a16:creationId xmlns:a16="http://schemas.microsoft.com/office/drawing/2014/main" id="{51B2E4BA-4BD9-09A4-8BC3-068295BD4261}"/>
              </a:ext>
            </a:extLst>
          </p:cNvPr>
          <p:cNvSpPr>
            <a:spLocks noGrp="1"/>
          </p:cNvSpPr>
          <p:nvPr>
            <p:ph type="body" sz="quarter" idx="23" hasCustomPrompt="1"/>
          </p:nvPr>
        </p:nvSpPr>
        <p:spPr>
          <a:xfrm>
            <a:off x="4548187" y="5074158"/>
            <a:ext cx="2880000" cy="767842"/>
          </a:xfrm>
          <a:prstGeom prst="rect">
            <a:avLst/>
          </a:prstGeom>
        </p:spPr>
        <p:txBody>
          <a:bodyPr lIns="0" tIns="0"/>
          <a:lstStyle>
            <a:lvl1pPr marL="0" indent="0" algn="l">
              <a:lnSpc>
                <a:spcPct val="100000"/>
              </a:lnSpc>
              <a:spcBef>
                <a:spcPts val="0"/>
              </a:spcBef>
              <a:buNone/>
              <a:defRPr sz="1300"/>
            </a:lvl1pPr>
          </a:lstStyle>
          <a:p>
            <a:r>
              <a:rPr lang="pl-PL"/>
              <a:t>Edytuj style wzorca tekstu
</a:t>
            </a:r>
          </a:p>
        </p:txBody>
      </p:sp>
      <p:sp>
        <p:nvSpPr>
          <p:cNvPr id="50" name="Symbol zastępczy obrazu 8">
            <a:extLst>
              <a:ext uri="{FF2B5EF4-FFF2-40B4-BE49-F238E27FC236}">
                <a16:creationId xmlns:a16="http://schemas.microsoft.com/office/drawing/2014/main" id="{CECF435E-4A72-B967-C2BA-95E610CC90F3}"/>
              </a:ext>
            </a:extLst>
          </p:cNvPr>
          <p:cNvSpPr>
            <a:spLocks noGrp="1"/>
          </p:cNvSpPr>
          <p:nvPr>
            <p:ph type="pic" sz="quarter" idx="24"/>
          </p:nvPr>
        </p:nvSpPr>
        <p:spPr>
          <a:xfrm>
            <a:off x="4541138" y="4114704"/>
            <a:ext cx="576000" cy="576000"/>
          </a:xfrm>
          <a:prstGeom prst="rect">
            <a:avLst/>
          </a:prstGeom>
          <a:noFill/>
          <a:ln w="57150" cap="sq">
            <a:noFill/>
            <a:miter lim="800000"/>
          </a:ln>
        </p:spPr>
        <p:txBody>
          <a:bodyPr anchor="ctr"/>
          <a:lstStyle>
            <a:lvl1pPr marL="0" indent="0" algn="ctr">
              <a:buNone/>
              <a:defRPr sz="800"/>
            </a:lvl1pPr>
          </a:lstStyle>
          <a:p>
            <a:endParaRPr lang="pl-PL"/>
          </a:p>
        </p:txBody>
      </p:sp>
      <p:sp>
        <p:nvSpPr>
          <p:cNvPr id="51" name="Symbol zastępczy tekstu 8">
            <a:extLst>
              <a:ext uri="{FF2B5EF4-FFF2-40B4-BE49-F238E27FC236}">
                <a16:creationId xmlns:a16="http://schemas.microsoft.com/office/drawing/2014/main" id="{7068C086-EB6D-591A-9CB0-15C90EBE7FE7}"/>
              </a:ext>
            </a:extLst>
          </p:cNvPr>
          <p:cNvSpPr>
            <a:spLocks noGrp="1"/>
          </p:cNvSpPr>
          <p:nvPr>
            <p:ph type="body" sz="quarter" idx="25" hasCustomPrompt="1"/>
          </p:nvPr>
        </p:nvSpPr>
        <p:spPr>
          <a:xfrm>
            <a:off x="8041831" y="5074158"/>
            <a:ext cx="2880000" cy="767842"/>
          </a:xfrm>
          <a:prstGeom prst="rect">
            <a:avLst/>
          </a:prstGeom>
        </p:spPr>
        <p:txBody>
          <a:bodyPr lIns="0" tIns="0"/>
          <a:lstStyle>
            <a:lvl1pPr marL="0" indent="0" algn="l">
              <a:lnSpc>
                <a:spcPct val="100000"/>
              </a:lnSpc>
              <a:spcBef>
                <a:spcPts val="0"/>
              </a:spcBef>
              <a:buNone/>
              <a:defRPr sz="1300"/>
            </a:lvl1pPr>
          </a:lstStyle>
          <a:p>
            <a:r>
              <a:rPr lang="pl-PL"/>
              <a:t>Edytuj style wzorca tekstu
</a:t>
            </a:r>
          </a:p>
        </p:txBody>
      </p:sp>
      <p:sp>
        <p:nvSpPr>
          <p:cNvPr id="52" name="Symbol zastępczy obrazu 8">
            <a:extLst>
              <a:ext uri="{FF2B5EF4-FFF2-40B4-BE49-F238E27FC236}">
                <a16:creationId xmlns:a16="http://schemas.microsoft.com/office/drawing/2014/main" id="{D108EEB5-AFEC-18A8-DDBC-68D7BF860F29}"/>
              </a:ext>
            </a:extLst>
          </p:cNvPr>
          <p:cNvSpPr>
            <a:spLocks noGrp="1"/>
          </p:cNvSpPr>
          <p:nvPr>
            <p:ph type="pic" sz="quarter" idx="26"/>
          </p:nvPr>
        </p:nvSpPr>
        <p:spPr>
          <a:xfrm>
            <a:off x="8041832" y="4114704"/>
            <a:ext cx="576000" cy="576000"/>
          </a:xfrm>
          <a:prstGeom prst="rect">
            <a:avLst/>
          </a:prstGeom>
          <a:noFill/>
          <a:ln w="57150" cap="sq">
            <a:noFill/>
            <a:miter lim="800000"/>
          </a:ln>
        </p:spPr>
        <p:txBody>
          <a:bodyPr anchor="ctr"/>
          <a:lstStyle>
            <a:lvl1pPr marL="0" indent="0" algn="ctr">
              <a:buNone/>
              <a:defRPr sz="800"/>
            </a:lvl1pPr>
          </a:lstStyle>
          <a:p>
            <a:endParaRPr lang="pl-PL"/>
          </a:p>
        </p:txBody>
      </p:sp>
      <p:cxnSp>
        <p:nvCxnSpPr>
          <p:cNvPr id="53" name="Straight Connector 52">
            <a:extLst>
              <a:ext uri="{FF2B5EF4-FFF2-40B4-BE49-F238E27FC236}">
                <a16:creationId xmlns:a16="http://schemas.microsoft.com/office/drawing/2014/main" id="{DD480B43-5AC2-F5A2-9993-E41B2F66269C}"/>
              </a:ext>
            </a:extLst>
          </p:cNvPr>
          <p:cNvCxnSpPr>
            <a:cxnSpLocks/>
          </p:cNvCxnSpPr>
          <p:nvPr userDrawn="1"/>
        </p:nvCxnSpPr>
        <p:spPr>
          <a:xfrm>
            <a:off x="1024942" y="4882431"/>
            <a:ext cx="2880845"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18DC8E88-8071-67D2-9654-E66F5B97B5B6}"/>
              </a:ext>
            </a:extLst>
          </p:cNvPr>
          <p:cNvCxnSpPr>
            <a:cxnSpLocks/>
          </p:cNvCxnSpPr>
          <p:nvPr userDrawn="1"/>
        </p:nvCxnSpPr>
        <p:spPr>
          <a:xfrm>
            <a:off x="4548187" y="4882431"/>
            <a:ext cx="2880000"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CE967CDB-1903-AD14-CBCE-2B196EDB0523}"/>
              </a:ext>
            </a:extLst>
          </p:cNvPr>
          <p:cNvCxnSpPr>
            <a:cxnSpLocks/>
          </p:cNvCxnSpPr>
          <p:nvPr userDrawn="1"/>
        </p:nvCxnSpPr>
        <p:spPr>
          <a:xfrm>
            <a:off x="8041831" y="4882431"/>
            <a:ext cx="2880000"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 name="Symbol zastępczy tekstu 44">
            <a:extLst>
              <a:ext uri="{FF2B5EF4-FFF2-40B4-BE49-F238E27FC236}">
                <a16:creationId xmlns:a16="http://schemas.microsoft.com/office/drawing/2014/main" id="{229597EA-C0C5-9F2A-1521-41197298C3BE}"/>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654247966"/>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2865">
          <p15:clr>
            <a:srgbClr val="FBAE40"/>
          </p15:clr>
        </p15:guide>
        <p15:guide id="9" pos="4815">
          <p15:clr>
            <a:srgbClr val="FBAE40"/>
          </p15:clr>
        </p15:guide>
        <p15:guide id="10" pos="2593">
          <p15:clr>
            <a:srgbClr val="FBAE40"/>
          </p15:clr>
        </p15:guide>
        <p15:guide id="11" pos="5065">
          <p15:clr>
            <a:srgbClr val="FBAE40"/>
          </p15:clr>
        </p15:guide>
        <p15:guide id="12" orient="horz" pos="867"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 osoby z opisem">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Symbol zastępczy tekstu 8">
            <a:extLst>
              <a:ext uri="{FF2B5EF4-FFF2-40B4-BE49-F238E27FC236}">
                <a16:creationId xmlns:a16="http://schemas.microsoft.com/office/drawing/2014/main" id="{967FB213-E55B-BB43-BE0B-8D8993B705BC}"/>
              </a:ext>
            </a:extLst>
          </p:cNvPr>
          <p:cNvSpPr>
            <a:spLocks noGrp="1"/>
          </p:cNvSpPr>
          <p:nvPr>
            <p:ph type="body" sz="quarter" idx="16" hasCustomPrompt="1"/>
          </p:nvPr>
        </p:nvSpPr>
        <p:spPr>
          <a:xfrm>
            <a:off x="1020352" y="4584190"/>
            <a:ext cx="3097213" cy="1243332"/>
          </a:xfrm>
          <a:prstGeom prst="rect">
            <a:avLst/>
          </a:prstGeom>
        </p:spPr>
        <p:txBody>
          <a:bodyPr tIns="0"/>
          <a:lstStyle>
            <a:lvl1pPr marL="0" indent="0" algn="ctr">
              <a:lnSpc>
                <a:spcPct val="100000"/>
              </a:lnSpc>
              <a:spcBef>
                <a:spcPts val="0"/>
              </a:spcBef>
              <a:buNone/>
              <a:defRPr sz="1300"/>
            </a:lvl1pPr>
          </a:lstStyle>
          <a:p>
            <a:r>
              <a:rPr lang="pl-PL"/>
              <a:t>Edytuj style wzorca tekstu
</a:t>
            </a:r>
          </a:p>
        </p:txBody>
      </p:sp>
      <p:sp>
        <p:nvSpPr>
          <p:cNvPr id="21" name="Symbol zastępczy obrazu 8">
            <a:extLst>
              <a:ext uri="{FF2B5EF4-FFF2-40B4-BE49-F238E27FC236}">
                <a16:creationId xmlns:a16="http://schemas.microsoft.com/office/drawing/2014/main" id="{77D0B86F-7F05-EC4E-83B4-F52A3E429D34}"/>
              </a:ext>
            </a:extLst>
          </p:cNvPr>
          <p:cNvSpPr>
            <a:spLocks noGrp="1"/>
          </p:cNvSpPr>
          <p:nvPr>
            <p:ph type="pic" sz="quarter" idx="12"/>
          </p:nvPr>
        </p:nvSpPr>
        <p:spPr>
          <a:xfrm>
            <a:off x="1443568" y="1776138"/>
            <a:ext cx="2250781" cy="2203556"/>
          </a:xfrm>
          <a:prstGeom prst="rect">
            <a:avLst/>
          </a:prstGeom>
          <a:solidFill>
            <a:schemeClr val="bg1"/>
          </a:solidFill>
          <a:ln w="25400" cap="sq">
            <a:noFill/>
            <a:miter lim="800000"/>
          </a:ln>
        </p:spPr>
        <p:txBody>
          <a:bodyPr/>
          <a:lstStyle>
            <a:lvl1pPr algn="l">
              <a:defRPr/>
            </a:lvl1pPr>
          </a:lstStyle>
          <a:p>
            <a:endParaRPr lang="pl-PL"/>
          </a:p>
        </p:txBody>
      </p:sp>
      <p:sp>
        <p:nvSpPr>
          <p:cNvPr id="22" name="Symbol zastępczy tekstu 8">
            <a:extLst>
              <a:ext uri="{FF2B5EF4-FFF2-40B4-BE49-F238E27FC236}">
                <a16:creationId xmlns:a16="http://schemas.microsoft.com/office/drawing/2014/main" id="{64F0DDD6-BEEF-A44E-81B0-CFB7F9C44E14}"/>
              </a:ext>
            </a:extLst>
          </p:cNvPr>
          <p:cNvSpPr>
            <a:spLocks noGrp="1"/>
          </p:cNvSpPr>
          <p:nvPr>
            <p:ph type="body" sz="quarter" idx="17" hasCustomPrompt="1"/>
          </p:nvPr>
        </p:nvSpPr>
        <p:spPr>
          <a:xfrm>
            <a:off x="4548188" y="4584190"/>
            <a:ext cx="3097213" cy="1243332"/>
          </a:xfrm>
          <a:prstGeom prst="rect">
            <a:avLst/>
          </a:prstGeom>
        </p:spPr>
        <p:txBody>
          <a:bodyPr tIns="0"/>
          <a:lstStyle>
            <a:lvl1pPr marL="0" indent="0" algn="ctr">
              <a:lnSpc>
                <a:spcPct val="100000"/>
              </a:lnSpc>
              <a:spcBef>
                <a:spcPts val="0"/>
              </a:spcBef>
              <a:buNone/>
              <a:defRPr sz="1300"/>
            </a:lvl1pPr>
          </a:lstStyle>
          <a:p>
            <a:r>
              <a:rPr lang="pl-PL"/>
              <a:t>Edytuj style wzorca tekstu
</a:t>
            </a:r>
          </a:p>
        </p:txBody>
      </p:sp>
      <p:sp>
        <p:nvSpPr>
          <p:cNvPr id="23" name="Symbol zastępczy obrazu 8">
            <a:extLst>
              <a:ext uri="{FF2B5EF4-FFF2-40B4-BE49-F238E27FC236}">
                <a16:creationId xmlns:a16="http://schemas.microsoft.com/office/drawing/2014/main" id="{1D3BC705-BFAA-DD43-BD65-0467185A26AD}"/>
              </a:ext>
            </a:extLst>
          </p:cNvPr>
          <p:cNvSpPr>
            <a:spLocks noGrp="1"/>
          </p:cNvSpPr>
          <p:nvPr>
            <p:ph type="pic" sz="quarter" idx="18"/>
          </p:nvPr>
        </p:nvSpPr>
        <p:spPr>
          <a:xfrm>
            <a:off x="4970609" y="1776138"/>
            <a:ext cx="2250781" cy="2203556"/>
          </a:xfrm>
          <a:prstGeom prst="rect">
            <a:avLst/>
          </a:prstGeom>
          <a:solidFill>
            <a:schemeClr val="bg1"/>
          </a:solidFill>
          <a:ln w="25400" cap="sq">
            <a:noFill/>
            <a:miter lim="800000"/>
          </a:ln>
        </p:spPr>
        <p:txBody>
          <a:bodyPr/>
          <a:lstStyle/>
          <a:p>
            <a:endParaRPr lang="pl-PL"/>
          </a:p>
        </p:txBody>
      </p:sp>
      <p:sp>
        <p:nvSpPr>
          <p:cNvPr id="27" name="Symbol zastępczy tekstu 8">
            <a:extLst>
              <a:ext uri="{FF2B5EF4-FFF2-40B4-BE49-F238E27FC236}">
                <a16:creationId xmlns:a16="http://schemas.microsoft.com/office/drawing/2014/main" id="{714A8BF9-097B-5042-BE4A-AA968CE099B7}"/>
              </a:ext>
            </a:extLst>
          </p:cNvPr>
          <p:cNvSpPr>
            <a:spLocks noGrp="1"/>
          </p:cNvSpPr>
          <p:nvPr>
            <p:ph type="body" sz="quarter" idx="19" hasCustomPrompt="1"/>
          </p:nvPr>
        </p:nvSpPr>
        <p:spPr>
          <a:xfrm>
            <a:off x="8040688" y="4584190"/>
            <a:ext cx="3121597" cy="1243332"/>
          </a:xfrm>
          <a:prstGeom prst="rect">
            <a:avLst/>
          </a:prstGeom>
        </p:spPr>
        <p:txBody>
          <a:bodyPr tIns="0"/>
          <a:lstStyle>
            <a:lvl1pPr marL="0" indent="0" algn="ctr">
              <a:lnSpc>
                <a:spcPct val="100000"/>
              </a:lnSpc>
              <a:spcBef>
                <a:spcPts val="0"/>
              </a:spcBef>
              <a:buNone/>
              <a:defRPr sz="1300"/>
            </a:lvl1pPr>
          </a:lstStyle>
          <a:p>
            <a:r>
              <a:rPr lang="pl-PL"/>
              <a:t>Edytuj style wzorca tekstu
</a:t>
            </a:r>
          </a:p>
        </p:txBody>
      </p:sp>
      <p:sp>
        <p:nvSpPr>
          <p:cNvPr id="28" name="Symbol zastępczy obrazu 8">
            <a:extLst>
              <a:ext uri="{FF2B5EF4-FFF2-40B4-BE49-F238E27FC236}">
                <a16:creationId xmlns:a16="http://schemas.microsoft.com/office/drawing/2014/main" id="{75F6C65D-3B33-C344-BDB8-F41E411A8890}"/>
              </a:ext>
            </a:extLst>
          </p:cNvPr>
          <p:cNvSpPr>
            <a:spLocks noGrp="1"/>
          </p:cNvSpPr>
          <p:nvPr>
            <p:ph type="pic" sz="quarter" idx="20"/>
          </p:nvPr>
        </p:nvSpPr>
        <p:spPr>
          <a:xfrm>
            <a:off x="8476096" y="1776138"/>
            <a:ext cx="2250781" cy="2203556"/>
          </a:xfrm>
          <a:prstGeom prst="rect">
            <a:avLst/>
          </a:prstGeom>
          <a:solidFill>
            <a:schemeClr val="bg1"/>
          </a:solidFill>
          <a:ln w="25400" cap="sq">
            <a:noFill/>
            <a:miter lim="800000"/>
          </a:ln>
        </p:spPr>
        <p:txBody>
          <a:bodyPr/>
          <a:lstStyle/>
          <a:p>
            <a:endParaRPr lang="pl-PL"/>
          </a:p>
        </p:txBody>
      </p:sp>
      <p:sp>
        <p:nvSpPr>
          <p:cNvPr id="5" name="Symbol zastępczy zawartości 38">
            <a:extLst>
              <a:ext uri="{FF2B5EF4-FFF2-40B4-BE49-F238E27FC236}">
                <a16:creationId xmlns:a16="http://schemas.microsoft.com/office/drawing/2014/main" id="{7494DEE5-A9AE-03D3-C12C-34A8D6FC2FD9}"/>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D6291BE3-336A-DDFA-063E-5FE95E9C8994}"/>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grpSp>
        <p:nvGrpSpPr>
          <p:cNvPr id="48" name="Group 47">
            <a:extLst>
              <a:ext uri="{FF2B5EF4-FFF2-40B4-BE49-F238E27FC236}">
                <a16:creationId xmlns:a16="http://schemas.microsoft.com/office/drawing/2014/main" id="{82D6BBAB-8830-41E9-79A9-CBDB1822460A}"/>
              </a:ext>
            </a:extLst>
          </p:cNvPr>
          <p:cNvGrpSpPr/>
          <p:nvPr userDrawn="1"/>
        </p:nvGrpSpPr>
        <p:grpSpPr>
          <a:xfrm>
            <a:off x="1022059" y="4128588"/>
            <a:ext cx="3093799" cy="306708"/>
            <a:chOff x="1024942" y="4128588"/>
            <a:chExt cx="3093799" cy="306708"/>
          </a:xfrm>
        </p:grpSpPr>
        <p:cxnSp>
          <p:nvCxnSpPr>
            <p:cNvPr id="9" name="Straight Connector 8">
              <a:extLst>
                <a:ext uri="{FF2B5EF4-FFF2-40B4-BE49-F238E27FC236}">
                  <a16:creationId xmlns:a16="http://schemas.microsoft.com/office/drawing/2014/main" id="{539B17D2-8239-FB51-AE88-8D9AF9B0B2CB}"/>
                </a:ext>
              </a:extLst>
            </p:cNvPr>
            <p:cNvCxnSpPr>
              <a:cxnSpLocks/>
            </p:cNvCxnSpPr>
            <p:nvPr userDrawn="1"/>
          </p:nvCxnSpPr>
          <p:spPr>
            <a:xfrm>
              <a:off x="1024942" y="4281943"/>
              <a:ext cx="1253175"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31B5D5C-BC0E-F692-2F1F-F83806549E74}"/>
                </a:ext>
              </a:extLst>
            </p:cNvPr>
            <p:cNvCxnSpPr>
              <a:cxnSpLocks/>
            </p:cNvCxnSpPr>
            <p:nvPr userDrawn="1"/>
          </p:nvCxnSpPr>
          <p:spPr>
            <a:xfrm>
              <a:off x="2865566" y="4281943"/>
              <a:ext cx="1253175"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36" name="Group 35">
              <a:extLst>
                <a:ext uri="{FF2B5EF4-FFF2-40B4-BE49-F238E27FC236}">
                  <a16:creationId xmlns:a16="http://schemas.microsoft.com/office/drawing/2014/main" id="{110D64B2-0209-0176-524F-9F269B3F38EF}"/>
                </a:ext>
              </a:extLst>
            </p:cNvPr>
            <p:cNvGrpSpPr/>
            <p:nvPr userDrawn="1"/>
          </p:nvGrpSpPr>
          <p:grpSpPr>
            <a:xfrm>
              <a:off x="2418488" y="4128588"/>
              <a:ext cx="306708" cy="306708"/>
              <a:chOff x="2413632" y="4128588"/>
              <a:chExt cx="306708" cy="306708"/>
            </a:xfrm>
          </p:grpSpPr>
          <p:sp>
            <p:nvSpPr>
              <p:cNvPr id="17" name="Oval 16">
                <a:extLst>
                  <a:ext uri="{FF2B5EF4-FFF2-40B4-BE49-F238E27FC236}">
                    <a16:creationId xmlns:a16="http://schemas.microsoft.com/office/drawing/2014/main" id="{53C977F4-635A-3281-262C-95D7B9F910ED}"/>
                  </a:ext>
                </a:extLst>
              </p:cNvPr>
              <p:cNvSpPr/>
              <p:nvPr/>
            </p:nvSpPr>
            <p:spPr>
              <a:xfrm>
                <a:off x="2413632" y="4128588"/>
                <a:ext cx="306708" cy="306708"/>
              </a:xfrm>
              <a:prstGeom prst="ellipse">
                <a:avLst/>
              </a:prstGeom>
              <a:solidFill>
                <a:schemeClr val="bg1"/>
              </a:solidFill>
              <a:ln w="15875" cap="sq">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err="1">
                  <a:solidFill>
                    <a:schemeClr val="bg1"/>
                  </a:solidFill>
                </a:endParaRPr>
              </a:p>
            </p:txBody>
          </p:sp>
          <p:pic>
            <p:nvPicPr>
              <p:cNvPr id="35" name="Graphic 34" descr="Caret Down with solid fill">
                <a:extLst>
                  <a:ext uri="{FF2B5EF4-FFF2-40B4-BE49-F238E27FC236}">
                    <a16:creationId xmlns:a16="http://schemas.microsoft.com/office/drawing/2014/main" id="{85306B50-7F75-B412-5F93-AAC42AA9DC9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2474817" y="4198123"/>
                <a:ext cx="185928" cy="185928"/>
              </a:xfrm>
              <a:prstGeom prst="rect">
                <a:avLst/>
              </a:prstGeom>
            </p:spPr>
          </p:pic>
        </p:grpSp>
      </p:grpSp>
      <p:grpSp>
        <p:nvGrpSpPr>
          <p:cNvPr id="49" name="Group 48">
            <a:extLst>
              <a:ext uri="{FF2B5EF4-FFF2-40B4-BE49-F238E27FC236}">
                <a16:creationId xmlns:a16="http://schemas.microsoft.com/office/drawing/2014/main" id="{87133629-1256-4479-5618-7690D5B1324D}"/>
              </a:ext>
            </a:extLst>
          </p:cNvPr>
          <p:cNvGrpSpPr/>
          <p:nvPr userDrawn="1"/>
        </p:nvGrpSpPr>
        <p:grpSpPr>
          <a:xfrm>
            <a:off x="4545382" y="4128588"/>
            <a:ext cx="3093799" cy="306708"/>
            <a:chOff x="4545382" y="4128588"/>
            <a:chExt cx="3093799" cy="306708"/>
          </a:xfrm>
        </p:grpSpPr>
        <p:cxnSp>
          <p:nvCxnSpPr>
            <p:cNvPr id="37" name="Straight Connector 36">
              <a:extLst>
                <a:ext uri="{FF2B5EF4-FFF2-40B4-BE49-F238E27FC236}">
                  <a16:creationId xmlns:a16="http://schemas.microsoft.com/office/drawing/2014/main" id="{E9272696-0409-B323-BC7A-0FA17F625AD8}"/>
                </a:ext>
              </a:extLst>
            </p:cNvPr>
            <p:cNvCxnSpPr>
              <a:cxnSpLocks/>
            </p:cNvCxnSpPr>
            <p:nvPr userDrawn="1"/>
          </p:nvCxnSpPr>
          <p:spPr>
            <a:xfrm>
              <a:off x="4545382" y="4281943"/>
              <a:ext cx="1253175"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54FDAAF-AAFA-F990-6E92-09AD0465753C}"/>
                </a:ext>
              </a:extLst>
            </p:cNvPr>
            <p:cNvCxnSpPr>
              <a:cxnSpLocks/>
            </p:cNvCxnSpPr>
            <p:nvPr userDrawn="1"/>
          </p:nvCxnSpPr>
          <p:spPr>
            <a:xfrm>
              <a:off x="6386006" y="4281943"/>
              <a:ext cx="1253175"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39" name="Group 38">
              <a:extLst>
                <a:ext uri="{FF2B5EF4-FFF2-40B4-BE49-F238E27FC236}">
                  <a16:creationId xmlns:a16="http://schemas.microsoft.com/office/drawing/2014/main" id="{12083544-DF36-6EF1-9D51-6B25277C682C}"/>
                </a:ext>
              </a:extLst>
            </p:cNvPr>
            <p:cNvGrpSpPr/>
            <p:nvPr userDrawn="1"/>
          </p:nvGrpSpPr>
          <p:grpSpPr>
            <a:xfrm>
              <a:off x="5938928" y="4128588"/>
              <a:ext cx="306708" cy="306708"/>
              <a:chOff x="2413632" y="4128588"/>
              <a:chExt cx="306708" cy="306708"/>
            </a:xfrm>
          </p:grpSpPr>
          <p:sp>
            <p:nvSpPr>
              <p:cNvPr id="40" name="Oval 39">
                <a:extLst>
                  <a:ext uri="{FF2B5EF4-FFF2-40B4-BE49-F238E27FC236}">
                    <a16:creationId xmlns:a16="http://schemas.microsoft.com/office/drawing/2014/main" id="{BC88623A-91C3-4B99-603B-5ED02C9DDB44}"/>
                  </a:ext>
                </a:extLst>
              </p:cNvPr>
              <p:cNvSpPr/>
              <p:nvPr/>
            </p:nvSpPr>
            <p:spPr>
              <a:xfrm>
                <a:off x="2413632" y="4128588"/>
                <a:ext cx="306708" cy="306708"/>
              </a:xfrm>
              <a:prstGeom prst="ellipse">
                <a:avLst/>
              </a:prstGeom>
              <a:solidFill>
                <a:schemeClr val="bg1"/>
              </a:solidFill>
              <a:ln w="15875" cap="sq">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err="1">
                  <a:solidFill>
                    <a:schemeClr val="bg1"/>
                  </a:solidFill>
                </a:endParaRPr>
              </a:p>
            </p:txBody>
          </p:sp>
          <p:pic>
            <p:nvPicPr>
              <p:cNvPr id="41" name="Graphic 40" descr="Caret Down with solid fill">
                <a:extLst>
                  <a:ext uri="{FF2B5EF4-FFF2-40B4-BE49-F238E27FC236}">
                    <a16:creationId xmlns:a16="http://schemas.microsoft.com/office/drawing/2014/main" id="{22286E88-47D4-D0F4-9C7D-518120F6BC9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2474817" y="4198123"/>
                <a:ext cx="185928" cy="185928"/>
              </a:xfrm>
              <a:prstGeom prst="rect">
                <a:avLst/>
              </a:prstGeom>
            </p:spPr>
          </p:pic>
        </p:grpSp>
      </p:grpSp>
      <p:grpSp>
        <p:nvGrpSpPr>
          <p:cNvPr id="50" name="Group 49">
            <a:extLst>
              <a:ext uri="{FF2B5EF4-FFF2-40B4-BE49-F238E27FC236}">
                <a16:creationId xmlns:a16="http://schemas.microsoft.com/office/drawing/2014/main" id="{24B6B477-1ADD-FC5D-EC1C-B4E9E2CDCF9F}"/>
              </a:ext>
            </a:extLst>
          </p:cNvPr>
          <p:cNvGrpSpPr/>
          <p:nvPr userDrawn="1"/>
        </p:nvGrpSpPr>
        <p:grpSpPr>
          <a:xfrm>
            <a:off x="8041825" y="4128588"/>
            <a:ext cx="3119323" cy="306708"/>
            <a:chOff x="8042962" y="4128588"/>
            <a:chExt cx="3119323" cy="306708"/>
          </a:xfrm>
        </p:grpSpPr>
        <p:cxnSp>
          <p:nvCxnSpPr>
            <p:cNvPr id="42" name="Straight Connector 41">
              <a:extLst>
                <a:ext uri="{FF2B5EF4-FFF2-40B4-BE49-F238E27FC236}">
                  <a16:creationId xmlns:a16="http://schemas.microsoft.com/office/drawing/2014/main" id="{C6E57A6E-0BB0-9374-6BE8-37A0DAE20E06}"/>
                </a:ext>
              </a:extLst>
            </p:cNvPr>
            <p:cNvCxnSpPr>
              <a:cxnSpLocks/>
            </p:cNvCxnSpPr>
            <p:nvPr userDrawn="1"/>
          </p:nvCxnSpPr>
          <p:spPr>
            <a:xfrm>
              <a:off x="8042962" y="4281943"/>
              <a:ext cx="1253175"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07C6FFC4-E57C-7D0E-3607-F0FDA1375D0C}"/>
                </a:ext>
              </a:extLst>
            </p:cNvPr>
            <p:cNvCxnSpPr>
              <a:cxnSpLocks/>
            </p:cNvCxnSpPr>
            <p:nvPr userDrawn="1"/>
          </p:nvCxnSpPr>
          <p:spPr>
            <a:xfrm>
              <a:off x="9883586" y="4281943"/>
              <a:ext cx="1278699"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44" name="Group 43">
              <a:extLst>
                <a:ext uri="{FF2B5EF4-FFF2-40B4-BE49-F238E27FC236}">
                  <a16:creationId xmlns:a16="http://schemas.microsoft.com/office/drawing/2014/main" id="{783009BA-49C9-5376-67EB-EF920B1142C9}"/>
                </a:ext>
              </a:extLst>
            </p:cNvPr>
            <p:cNvGrpSpPr/>
            <p:nvPr userDrawn="1"/>
          </p:nvGrpSpPr>
          <p:grpSpPr>
            <a:xfrm>
              <a:off x="9436508" y="4128588"/>
              <a:ext cx="306708" cy="306708"/>
              <a:chOff x="2413632" y="4128588"/>
              <a:chExt cx="306708" cy="306708"/>
            </a:xfrm>
          </p:grpSpPr>
          <p:sp>
            <p:nvSpPr>
              <p:cNvPr id="45" name="Oval 44">
                <a:extLst>
                  <a:ext uri="{FF2B5EF4-FFF2-40B4-BE49-F238E27FC236}">
                    <a16:creationId xmlns:a16="http://schemas.microsoft.com/office/drawing/2014/main" id="{D9298A7E-EB22-756C-1809-1075D498FB99}"/>
                  </a:ext>
                </a:extLst>
              </p:cNvPr>
              <p:cNvSpPr/>
              <p:nvPr/>
            </p:nvSpPr>
            <p:spPr>
              <a:xfrm>
                <a:off x="2413632" y="4128588"/>
                <a:ext cx="306708" cy="306708"/>
              </a:xfrm>
              <a:prstGeom prst="ellipse">
                <a:avLst/>
              </a:prstGeom>
              <a:solidFill>
                <a:schemeClr val="bg1"/>
              </a:solidFill>
              <a:ln w="15875" cap="sq">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err="1">
                  <a:solidFill>
                    <a:schemeClr val="bg1"/>
                  </a:solidFill>
                </a:endParaRPr>
              </a:p>
            </p:txBody>
          </p:sp>
          <p:pic>
            <p:nvPicPr>
              <p:cNvPr id="46" name="Graphic 45" descr="Caret Down with solid fill">
                <a:extLst>
                  <a:ext uri="{FF2B5EF4-FFF2-40B4-BE49-F238E27FC236}">
                    <a16:creationId xmlns:a16="http://schemas.microsoft.com/office/drawing/2014/main" id="{DD955B64-9A7B-8943-6D74-218E7C11EA6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2474817" y="4198123"/>
                <a:ext cx="185928" cy="185928"/>
              </a:xfrm>
              <a:prstGeom prst="rect">
                <a:avLst/>
              </a:prstGeom>
            </p:spPr>
          </p:pic>
        </p:grpSp>
      </p:grpSp>
      <p:sp>
        <p:nvSpPr>
          <p:cNvPr id="2" name="Symbol zastępczy tekstu 44">
            <a:extLst>
              <a:ext uri="{FF2B5EF4-FFF2-40B4-BE49-F238E27FC236}">
                <a16:creationId xmlns:a16="http://schemas.microsoft.com/office/drawing/2014/main" id="{E24A9E4C-F835-780C-FCC6-C1E41B201D56}"/>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4171018415"/>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userDrawn="1">
          <p15:clr>
            <a:srgbClr val="FBAE40"/>
          </p15:clr>
        </p15:guide>
        <p15:guide id="6" orient="horz" pos="3680">
          <p15:clr>
            <a:srgbClr val="FBAE40"/>
          </p15:clr>
        </p15:guide>
        <p15:guide id="7" pos="7038">
          <p15:clr>
            <a:srgbClr val="FBAE40"/>
          </p15:clr>
        </p15:guide>
        <p15:guide id="8" pos="2865">
          <p15:clr>
            <a:srgbClr val="FBAE40"/>
          </p15:clr>
        </p15:guide>
        <p15:guide id="9" pos="4815">
          <p15:clr>
            <a:srgbClr val="FBAE40"/>
          </p15:clr>
        </p15:guide>
        <p15:guide id="10" pos="2593">
          <p15:clr>
            <a:srgbClr val="FBAE40"/>
          </p15:clr>
        </p15:guide>
        <p15:guide id="11" pos="5065">
          <p15:clr>
            <a:srgbClr val="FBAE40"/>
          </p15:clr>
        </p15:guide>
        <p15:guide id="12" orient="horz" pos="867"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3 osoby z opisem">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Symbol zastępczy tekstu 8">
            <a:extLst>
              <a:ext uri="{FF2B5EF4-FFF2-40B4-BE49-F238E27FC236}">
                <a16:creationId xmlns:a16="http://schemas.microsoft.com/office/drawing/2014/main" id="{967FB213-E55B-BB43-BE0B-8D8993B705BC}"/>
              </a:ext>
            </a:extLst>
          </p:cNvPr>
          <p:cNvSpPr>
            <a:spLocks noGrp="1"/>
          </p:cNvSpPr>
          <p:nvPr>
            <p:ph type="body" sz="quarter" idx="16" hasCustomPrompt="1"/>
          </p:nvPr>
        </p:nvSpPr>
        <p:spPr>
          <a:xfrm>
            <a:off x="1019175" y="4559881"/>
            <a:ext cx="3097213" cy="913680"/>
          </a:xfrm>
          <a:prstGeom prst="rect">
            <a:avLst/>
          </a:prstGeom>
        </p:spPr>
        <p:txBody>
          <a:bodyPr lIns="0" tIns="0"/>
          <a:lstStyle>
            <a:lvl1pPr marL="0" indent="0" algn="l">
              <a:lnSpc>
                <a:spcPct val="100000"/>
              </a:lnSpc>
              <a:spcBef>
                <a:spcPts val="0"/>
              </a:spcBef>
              <a:buNone/>
              <a:defRPr sz="1300"/>
            </a:lvl1pPr>
          </a:lstStyle>
          <a:p>
            <a:r>
              <a:rPr lang="pl-PL"/>
              <a:t>Edytuj style wzorca tekstu
</a:t>
            </a:r>
          </a:p>
        </p:txBody>
      </p:sp>
      <p:sp>
        <p:nvSpPr>
          <p:cNvPr id="21" name="Symbol zastępczy obrazu 8">
            <a:extLst>
              <a:ext uri="{FF2B5EF4-FFF2-40B4-BE49-F238E27FC236}">
                <a16:creationId xmlns:a16="http://schemas.microsoft.com/office/drawing/2014/main" id="{77D0B86F-7F05-EC4E-83B4-F52A3E429D34}"/>
              </a:ext>
            </a:extLst>
          </p:cNvPr>
          <p:cNvSpPr>
            <a:spLocks noGrp="1"/>
          </p:cNvSpPr>
          <p:nvPr>
            <p:ph type="pic" sz="quarter" idx="12"/>
          </p:nvPr>
        </p:nvSpPr>
        <p:spPr>
          <a:xfrm>
            <a:off x="1019175" y="1509182"/>
            <a:ext cx="2250781" cy="2203556"/>
          </a:xfrm>
          <a:prstGeom prst="rect">
            <a:avLst/>
          </a:prstGeom>
          <a:solidFill>
            <a:schemeClr val="bg1"/>
          </a:solidFill>
          <a:ln w="25400" cap="sq">
            <a:noFill/>
            <a:miter lim="800000"/>
          </a:ln>
        </p:spPr>
        <p:txBody>
          <a:bodyPr/>
          <a:lstStyle>
            <a:lvl1pPr algn="l">
              <a:defRPr/>
            </a:lvl1pPr>
          </a:lstStyle>
          <a:p>
            <a:endParaRPr lang="pl-PL"/>
          </a:p>
        </p:txBody>
      </p:sp>
      <p:sp>
        <p:nvSpPr>
          <p:cNvPr id="22" name="Symbol zastępczy tekstu 8">
            <a:extLst>
              <a:ext uri="{FF2B5EF4-FFF2-40B4-BE49-F238E27FC236}">
                <a16:creationId xmlns:a16="http://schemas.microsoft.com/office/drawing/2014/main" id="{64F0DDD6-BEEF-A44E-81B0-CFB7F9C44E14}"/>
              </a:ext>
            </a:extLst>
          </p:cNvPr>
          <p:cNvSpPr>
            <a:spLocks noGrp="1"/>
          </p:cNvSpPr>
          <p:nvPr>
            <p:ph type="body" sz="quarter" idx="17" hasCustomPrompt="1"/>
          </p:nvPr>
        </p:nvSpPr>
        <p:spPr>
          <a:xfrm>
            <a:off x="4548188" y="4559879"/>
            <a:ext cx="3097213" cy="913681"/>
          </a:xfrm>
          <a:prstGeom prst="rect">
            <a:avLst/>
          </a:prstGeom>
        </p:spPr>
        <p:txBody>
          <a:bodyPr lIns="0" tIns="0"/>
          <a:lstStyle>
            <a:lvl1pPr marL="0" indent="0" algn="l">
              <a:lnSpc>
                <a:spcPct val="100000"/>
              </a:lnSpc>
              <a:spcBef>
                <a:spcPts val="0"/>
              </a:spcBef>
              <a:buNone/>
              <a:defRPr sz="1300"/>
            </a:lvl1pPr>
          </a:lstStyle>
          <a:p>
            <a:r>
              <a:rPr lang="pl-PL"/>
              <a:t>Edytuj style wzorca tekstu
</a:t>
            </a:r>
          </a:p>
        </p:txBody>
      </p:sp>
      <p:sp>
        <p:nvSpPr>
          <p:cNvPr id="23" name="Symbol zastępczy obrazu 8">
            <a:extLst>
              <a:ext uri="{FF2B5EF4-FFF2-40B4-BE49-F238E27FC236}">
                <a16:creationId xmlns:a16="http://schemas.microsoft.com/office/drawing/2014/main" id="{1D3BC705-BFAA-DD43-BD65-0467185A26AD}"/>
              </a:ext>
            </a:extLst>
          </p:cNvPr>
          <p:cNvSpPr>
            <a:spLocks noGrp="1"/>
          </p:cNvSpPr>
          <p:nvPr>
            <p:ph type="pic" sz="quarter" idx="18"/>
          </p:nvPr>
        </p:nvSpPr>
        <p:spPr>
          <a:xfrm>
            <a:off x="4548188" y="1509182"/>
            <a:ext cx="2250781" cy="2203556"/>
          </a:xfrm>
          <a:prstGeom prst="rect">
            <a:avLst/>
          </a:prstGeom>
          <a:solidFill>
            <a:schemeClr val="bg1"/>
          </a:solidFill>
          <a:ln w="25400" cap="sq">
            <a:noFill/>
            <a:miter lim="800000"/>
          </a:ln>
        </p:spPr>
        <p:txBody>
          <a:bodyPr/>
          <a:lstStyle/>
          <a:p>
            <a:endParaRPr lang="pl-PL"/>
          </a:p>
        </p:txBody>
      </p:sp>
      <p:sp>
        <p:nvSpPr>
          <p:cNvPr id="27" name="Symbol zastępczy tekstu 8">
            <a:extLst>
              <a:ext uri="{FF2B5EF4-FFF2-40B4-BE49-F238E27FC236}">
                <a16:creationId xmlns:a16="http://schemas.microsoft.com/office/drawing/2014/main" id="{714A8BF9-097B-5042-BE4A-AA968CE099B7}"/>
              </a:ext>
            </a:extLst>
          </p:cNvPr>
          <p:cNvSpPr>
            <a:spLocks noGrp="1"/>
          </p:cNvSpPr>
          <p:nvPr>
            <p:ph type="body" sz="quarter" idx="19" hasCustomPrompt="1"/>
          </p:nvPr>
        </p:nvSpPr>
        <p:spPr>
          <a:xfrm>
            <a:off x="8040688" y="4558331"/>
            <a:ext cx="3121597" cy="915230"/>
          </a:xfrm>
          <a:prstGeom prst="rect">
            <a:avLst/>
          </a:prstGeom>
        </p:spPr>
        <p:txBody>
          <a:bodyPr tIns="0"/>
          <a:lstStyle>
            <a:lvl1pPr marL="0" indent="0" algn="l">
              <a:lnSpc>
                <a:spcPct val="100000"/>
              </a:lnSpc>
              <a:spcBef>
                <a:spcPts val="0"/>
              </a:spcBef>
              <a:buNone/>
              <a:defRPr sz="1300"/>
            </a:lvl1pPr>
          </a:lstStyle>
          <a:p>
            <a:r>
              <a:rPr lang="pl-PL"/>
              <a:t>Edytuj style wzorca tekstu
</a:t>
            </a:r>
          </a:p>
        </p:txBody>
      </p:sp>
      <p:sp>
        <p:nvSpPr>
          <p:cNvPr id="28" name="Symbol zastępczy obrazu 8">
            <a:extLst>
              <a:ext uri="{FF2B5EF4-FFF2-40B4-BE49-F238E27FC236}">
                <a16:creationId xmlns:a16="http://schemas.microsoft.com/office/drawing/2014/main" id="{75F6C65D-3B33-C344-BDB8-F41E411A8890}"/>
              </a:ext>
            </a:extLst>
          </p:cNvPr>
          <p:cNvSpPr>
            <a:spLocks noGrp="1"/>
          </p:cNvSpPr>
          <p:nvPr>
            <p:ph type="pic" sz="quarter" idx="20"/>
          </p:nvPr>
        </p:nvSpPr>
        <p:spPr>
          <a:xfrm>
            <a:off x="8040688" y="1509182"/>
            <a:ext cx="2250781" cy="2203556"/>
          </a:xfrm>
          <a:prstGeom prst="rect">
            <a:avLst/>
          </a:prstGeom>
          <a:solidFill>
            <a:schemeClr val="bg1"/>
          </a:solidFill>
          <a:ln w="25400" cap="sq">
            <a:noFill/>
            <a:miter lim="800000"/>
          </a:ln>
        </p:spPr>
        <p:txBody>
          <a:bodyPr/>
          <a:lstStyle/>
          <a:p>
            <a:endParaRPr lang="pl-PL"/>
          </a:p>
        </p:txBody>
      </p:sp>
      <p:sp>
        <p:nvSpPr>
          <p:cNvPr id="5" name="Symbol zastępczy zawartości 38">
            <a:extLst>
              <a:ext uri="{FF2B5EF4-FFF2-40B4-BE49-F238E27FC236}">
                <a16:creationId xmlns:a16="http://schemas.microsoft.com/office/drawing/2014/main" id="{7494DEE5-A9AE-03D3-C12C-34A8D6FC2FD9}"/>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D6291BE3-336A-DDFA-063E-5FE95E9C8994}"/>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cxnSp>
        <p:nvCxnSpPr>
          <p:cNvPr id="9" name="Straight Connector 8">
            <a:extLst>
              <a:ext uri="{FF2B5EF4-FFF2-40B4-BE49-F238E27FC236}">
                <a16:creationId xmlns:a16="http://schemas.microsoft.com/office/drawing/2014/main" id="{539B17D2-8239-FB51-AE88-8D9AF9B0B2CB}"/>
              </a:ext>
            </a:extLst>
          </p:cNvPr>
          <p:cNvCxnSpPr>
            <a:cxnSpLocks/>
          </p:cNvCxnSpPr>
          <p:nvPr userDrawn="1"/>
        </p:nvCxnSpPr>
        <p:spPr>
          <a:xfrm>
            <a:off x="1024942" y="3942725"/>
            <a:ext cx="2245014"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AFC0087-2FCE-A3D3-2781-A7254A420268}"/>
              </a:ext>
            </a:extLst>
          </p:cNvPr>
          <p:cNvCxnSpPr>
            <a:cxnSpLocks/>
          </p:cNvCxnSpPr>
          <p:nvPr userDrawn="1"/>
        </p:nvCxnSpPr>
        <p:spPr>
          <a:xfrm>
            <a:off x="4541226" y="3942725"/>
            <a:ext cx="2257743"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4A18567-7340-2BF8-F9A4-C0125A63AF6A}"/>
              </a:ext>
            </a:extLst>
          </p:cNvPr>
          <p:cNvCxnSpPr>
            <a:cxnSpLocks/>
          </p:cNvCxnSpPr>
          <p:nvPr userDrawn="1"/>
        </p:nvCxnSpPr>
        <p:spPr>
          <a:xfrm>
            <a:off x="8032572" y="3927982"/>
            <a:ext cx="2258897"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 name="Symbol zastępczy tekstu 44">
            <a:extLst>
              <a:ext uri="{FF2B5EF4-FFF2-40B4-BE49-F238E27FC236}">
                <a16:creationId xmlns:a16="http://schemas.microsoft.com/office/drawing/2014/main" id="{07A20234-33A5-9C64-B93E-7E16E76E9294}"/>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
        <p:nvSpPr>
          <p:cNvPr id="7" name="Symbol zastępczy tekstu 16">
            <a:extLst>
              <a:ext uri="{FF2B5EF4-FFF2-40B4-BE49-F238E27FC236}">
                <a16:creationId xmlns:a16="http://schemas.microsoft.com/office/drawing/2014/main" id="{470E9F53-0C76-C800-9AAE-4997E5F6ED69}"/>
              </a:ext>
            </a:extLst>
          </p:cNvPr>
          <p:cNvSpPr>
            <a:spLocks noGrp="1"/>
          </p:cNvSpPr>
          <p:nvPr>
            <p:ph type="body" sz="quarter" idx="21" hasCustomPrompt="1"/>
          </p:nvPr>
        </p:nvSpPr>
        <p:spPr>
          <a:xfrm>
            <a:off x="1018881" y="4143227"/>
            <a:ext cx="2251075" cy="295955"/>
          </a:xfrm>
          <a:prstGeom prst="rect">
            <a:avLst/>
          </a:prstGeom>
        </p:spPr>
        <p:txBody>
          <a:bodyPr lIns="0" tIns="0" bIns="0" anchor="ctr" anchorCtr="0"/>
          <a:lstStyle>
            <a:lvl1pPr marL="0" indent="0" algn="l">
              <a:lnSpc>
                <a:spcPct val="100000"/>
              </a:lnSpc>
              <a:spcBef>
                <a:spcPts val="0"/>
              </a:spcBef>
              <a:buNone/>
              <a:defRPr sz="1300" b="1" i="0">
                <a:solidFill>
                  <a:schemeClr val="accent1"/>
                </a:solidFill>
                <a:latin typeface="+mj-lt"/>
              </a:defRPr>
            </a:lvl1pPr>
          </a:lstStyle>
          <a:p>
            <a:r>
              <a:rPr lang="pl-PL"/>
              <a:t>Imię i nazwisko</a:t>
            </a:r>
          </a:p>
        </p:txBody>
      </p:sp>
      <p:sp>
        <p:nvSpPr>
          <p:cNvPr id="13" name="Symbol zastępczy tekstu 16">
            <a:extLst>
              <a:ext uri="{FF2B5EF4-FFF2-40B4-BE49-F238E27FC236}">
                <a16:creationId xmlns:a16="http://schemas.microsoft.com/office/drawing/2014/main" id="{AF2E02A6-B60A-A242-6AF0-BEAC4C3AAF23}"/>
              </a:ext>
            </a:extLst>
          </p:cNvPr>
          <p:cNvSpPr>
            <a:spLocks noGrp="1"/>
          </p:cNvSpPr>
          <p:nvPr>
            <p:ph type="body" sz="quarter" idx="22" hasCustomPrompt="1"/>
          </p:nvPr>
        </p:nvSpPr>
        <p:spPr>
          <a:xfrm>
            <a:off x="4548465" y="4143227"/>
            <a:ext cx="2251075" cy="295955"/>
          </a:xfrm>
          <a:prstGeom prst="rect">
            <a:avLst/>
          </a:prstGeom>
        </p:spPr>
        <p:txBody>
          <a:bodyPr lIns="0" tIns="0" bIns="0" anchor="ctr" anchorCtr="0"/>
          <a:lstStyle>
            <a:lvl1pPr marL="0" indent="0" algn="l">
              <a:lnSpc>
                <a:spcPct val="100000"/>
              </a:lnSpc>
              <a:spcBef>
                <a:spcPts val="0"/>
              </a:spcBef>
              <a:buNone/>
              <a:defRPr sz="1300" b="1" i="0">
                <a:solidFill>
                  <a:schemeClr val="accent1"/>
                </a:solidFill>
                <a:latin typeface="+mj-lt"/>
              </a:defRPr>
            </a:lvl1pPr>
          </a:lstStyle>
          <a:p>
            <a:r>
              <a:rPr lang="pl-PL"/>
              <a:t>Imię i nazwisko</a:t>
            </a:r>
          </a:p>
        </p:txBody>
      </p:sp>
      <p:sp>
        <p:nvSpPr>
          <p:cNvPr id="14" name="Symbol zastępczy tekstu 16">
            <a:extLst>
              <a:ext uri="{FF2B5EF4-FFF2-40B4-BE49-F238E27FC236}">
                <a16:creationId xmlns:a16="http://schemas.microsoft.com/office/drawing/2014/main" id="{EDB90471-8A4A-1AE6-EB22-9134861EA95B}"/>
              </a:ext>
            </a:extLst>
          </p:cNvPr>
          <p:cNvSpPr>
            <a:spLocks noGrp="1"/>
          </p:cNvSpPr>
          <p:nvPr>
            <p:ph type="body" sz="quarter" idx="23" hasCustomPrompt="1"/>
          </p:nvPr>
        </p:nvSpPr>
        <p:spPr>
          <a:xfrm>
            <a:off x="8041473" y="4143227"/>
            <a:ext cx="2251075" cy="295955"/>
          </a:xfrm>
          <a:prstGeom prst="rect">
            <a:avLst/>
          </a:prstGeom>
        </p:spPr>
        <p:txBody>
          <a:bodyPr lIns="0" tIns="0" bIns="0" anchor="ctr" anchorCtr="0"/>
          <a:lstStyle>
            <a:lvl1pPr marL="0" indent="0" algn="l">
              <a:lnSpc>
                <a:spcPct val="100000"/>
              </a:lnSpc>
              <a:spcBef>
                <a:spcPts val="0"/>
              </a:spcBef>
              <a:buNone/>
              <a:defRPr sz="1300" b="1" i="0">
                <a:solidFill>
                  <a:schemeClr val="accent1"/>
                </a:solidFill>
                <a:latin typeface="+mj-lt"/>
              </a:defRPr>
            </a:lvl1pPr>
          </a:lstStyle>
          <a:p>
            <a:r>
              <a:rPr lang="pl-PL"/>
              <a:t>Imię i nazwisko</a:t>
            </a:r>
          </a:p>
        </p:txBody>
      </p:sp>
    </p:spTree>
    <p:extLst>
      <p:ext uri="{BB962C8B-B14F-4D97-AF65-F5344CB8AC3E}">
        <p14:creationId xmlns:p14="http://schemas.microsoft.com/office/powerpoint/2010/main" val="2544841029"/>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userDrawn="1">
          <p15:clr>
            <a:srgbClr val="FBAE40"/>
          </p15:clr>
        </p15:guide>
        <p15:guide id="6" orient="horz" pos="3680">
          <p15:clr>
            <a:srgbClr val="FBAE40"/>
          </p15:clr>
        </p15:guide>
        <p15:guide id="7" pos="7038">
          <p15:clr>
            <a:srgbClr val="FBAE40"/>
          </p15:clr>
        </p15:guide>
        <p15:guide id="8" pos="2865">
          <p15:clr>
            <a:srgbClr val="FBAE40"/>
          </p15:clr>
        </p15:guide>
        <p15:guide id="9" pos="4815">
          <p15:clr>
            <a:srgbClr val="FBAE40"/>
          </p15:clr>
        </p15:guide>
        <p15:guide id="10" pos="2593">
          <p15:clr>
            <a:srgbClr val="FBAE40"/>
          </p15:clr>
        </p15:guide>
        <p15:guide id="11" pos="5065">
          <p15:clr>
            <a:srgbClr val="FBAE40"/>
          </p15:clr>
        </p15:guide>
        <p15:guide id="12" orient="horz" pos="867"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Foto + opis, wykres">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ctangle: Top Corners Rounded 13">
            <a:extLst>
              <a:ext uri="{FF2B5EF4-FFF2-40B4-BE49-F238E27FC236}">
                <a16:creationId xmlns:a16="http://schemas.microsoft.com/office/drawing/2014/main" id="{52AC9454-5E0C-5A7B-E731-6A1D8FFA979C}"/>
              </a:ext>
            </a:extLst>
          </p:cNvPr>
          <p:cNvSpPr/>
          <p:nvPr userDrawn="1"/>
        </p:nvSpPr>
        <p:spPr>
          <a:xfrm rot="16200000">
            <a:off x="7883525" y="1533523"/>
            <a:ext cx="4465636" cy="4151314"/>
          </a:xfrm>
          <a:prstGeom prst="round2SameRect">
            <a:avLst>
              <a:gd name="adj1" fmla="val 0"/>
              <a:gd name="adj2" fmla="val 0"/>
            </a:avLst>
          </a:prstGeom>
          <a:solidFill>
            <a:schemeClr val="bg1">
              <a:lumMod val="9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latin typeface="Nunito Sans" pitchFamily="2" charset="77"/>
            </a:endParaRPr>
          </a:p>
        </p:txBody>
      </p:sp>
      <p:sp>
        <p:nvSpPr>
          <p:cNvPr id="10" name="Symbol zastępczy tekstu 8">
            <a:extLst>
              <a:ext uri="{FF2B5EF4-FFF2-40B4-BE49-F238E27FC236}">
                <a16:creationId xmlns:a16="http://schemas.microsoft.com/office/drawing/2014/main" id="{967FB213-E55B-BB43-BE0B-8D8993B705BC}"/>
              </a:ext>
            </a:extLst>
          </p:cNvPr>
          <p:cNvSpPr>
            <a:spLocks noGrp="1"/>
          </p:cNvSpPr>
          <p:nvPr>
            <p:ph type="body" sz="quarter" idx="16" hasCustomPrompt="1"/>
          </p:nvPr>
        </p:nvSpPr>
        <p:spPr>
          <a:xfrm>
            <a:off x="8596570" y="4398811"/>
            <a:ext cx="2250782" cy="1082828"/>
          </a:xfrm>
          <a:prstGeom prst="rect">
            <a:avLst/>
          </a:prstGeom>
        </p:spPr>
        <p:txBody>
          <a:bodyPr lIns="0" tIns="0"/>
          <a:lstStyle>
            <a:lvl1pPr marL="0" indent="0" algn="l">
              <a:lnSpc>
                <a:spcPct val="100000"/>
              </a:lnSpc>
              <a:spcBef>
                <a:spcPts val="0"/>
              </a:spcBef>
              <a:buNone/>
              <a:defRPr sz="1300"/>
            </a:lvl1pPr>
          </a:lstStyle>
          <a:p>
            <a:r>
              <a:rPr lang="pl-PL"/>
              <a:t>Edytuj style wzorca tekstu
</a:t>
            </a:r>
          </a:p>
        </p:txBody>
      </p:sp>
      <p:sp>
        <p:nvSpPr>
          <p:cNvPr id="6" name="Symbol zastępczy wykresu 5">
            <a:extLst>
              <a:ext uri="{FF2B5EF4-FFF2-40B4-BE49-F238E27FC236}">
                <a16:creationId xmlns:a16="http://schemas.microsoft.com/office/drawing/2014/main" id="{EE703CCB-6DF7-F34D-93B8-07B9D4ADE0BE}"/>
              </a:ext>
            </a:extLst>
          </p:cNvPr>
          <p:cNvSpPr>
            <a:spLocks noGrp="1"/>
          </p:cNvSpPr>
          <p:nvPr>
            <p:ph type="chart" sz="quarter" idx="17"/>
          </p:nvPr>
        </p:nvSpPr>
        <p:spPr>
          <a:xfrm>
            <a:off x="1019174" y="1376364"/>
            <a:ext cx="6624637" cy="4465636"/>
          </a:xfrm>
          <a:prstGeom prst="rect">
            <a:avLst/>
          </a:prstGeom>
        </p:spPr>
        <p:txBody>
          <a:bodyPr anchor="ctr"/>
          <a:lstStyle>
            <a:lvl1pPr algn="ctr">
              <a:defRPr/>
            </a:lvl1pPr>
          </a:lstStyle>
          <a:p>
            <a:endParaRPr lang="pl-PL"/>
          </a:p>
        </p:txBody>
      </p:sp>
      <p:sp>
        <p:nvSpPr>
          <p:cNvPr id="5" name="Symbol zastępczy zawartości 38">
            <a:extLst>
              <a:ext uri="{FF2B5EF4-FFF2-40B4-BE49-F238E27FC236}">
                <a16:creationId xmlns:a16="http://schemas.microsoft.com/office/drawing/2014/main" id="{47927636-43FC-F9BA-B02D-1763C03DA6BE}"/>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9" name="Symbol zastępczy numeru slajdu 1">
            <a:extLst>
              <a:ext uri="{FF2B5EF4-FFF2-40B4-BE49-F238E27FC236}">
                <a16:creationId xmlns:a16="http://schemas.microsoft.com/office/drawing/2014/main" id="{02F7B77C-66F0-1A25-0A45-356F6E908F45}"/>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17" name="Symbol zastępczy obrazu 8">
            <a:extLst>
              <a:ext uri="{FF2B5EF4-FFF2-40B4-BE49-F238E27FC236}">
                <a16:creationId xmlns:a16="http://schemas.microsoft.com/office/drawing/2014/main" id="{D121CFEC-FAC8-8616-74FB-14F5E4BEEF3C}"/>
              </a:ext>
            </a:extLst>
          </p:cNvPr>
          <p:cNvSpPr>
            <a:spLocks noGrp="1"/>
          </p:cNvSpPr>
          <p:nvPr>
            <p:ph type="pic" sz="quarter" idx="12"/>
          </p:nvPr>
        </p:nvSpPr>
        <p:spPr>
          <a:xfrm>
            <a:off x="8596571" y="1987153"/>
            <a:ext cx="2250781" cy="2203556"/>
          </a:xfrm>
          <a:prstGeom prst="rect">
            <a:avLst/>
          </a:prstGeom>
          <a:solidFill>
            <a:schemeClr val="bg1"/>
          </a:solidFill>
          <a:ln w="25400" cap="sq">
            <a:noFill/>
            <a:miter lim="800000"/>
          </a:ln>
        </p:spPr>
        <p:txBody>
          <a:bodyPr/>
          <a:lstStyle/>
          <a:p>
            <a:endParaRPr lang="pl-PL"/>
          </a:p>
        </p:txBody>
      </p:sp>
      <p:sp>
        <p:nvSpPr>
          <p:cNvPr id="2" name="Symbol zastępczy tekstu 44">
            <a:extLst>
              <a:ext uri="{FF2B5EF4-FFF2-40B4-BE49-F238E27FC236}">
                <a16:creationId xmlns:a16="http://schemas.microsoft.com/office/drawing/2014/main" id="{0144863C-4EE5-569B-5CBB-8AACE7D26A67}"/>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10611005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2865">
          <p15:clr>
            <a:srgbClr val="FBAE40"/>
          </p15:clr>
        </p15:guide>
        <p15:guide id="9" pos="4815">
          <p15:clr>
            <a:srgbClr val="FBAE40"/>
          </p15:clr>
        </p15:guide>
        <p15:guide id="10" pos="2593">
          <p15:clr>
            <a:srgbClr val="FBAE40"/>
          </p15:clr>
        </p15:guide>
        <p15:guide id="11" pos="5065">
          <p15:clr>
            <a:srgbClr val="FBAE40"/>
          </p15:clr>
        </p15:guide>
        <p15:guide id="12" orient="horz" pos="867" userDrawn="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Wykres centralny + opisy">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Symbol zastępczy wykresu 5">
            <a:extLst>
              <a:ext uri="{FF2B5EF4-FFF2-40B4-BE49-F238E27FC236}">
                <a16:creationId xmlns:a16="http://schemas.microsoft.com/office/drawing/2014/main" id="{B6C9AE96-011B-C846-850A-A93F26C13291}"/>
              </a:ext>
            </a:extLst>
          </p:cNvPr>
          <p:cNvSpPr>
            <a:spLocks noGrp="1"/>
          </p:cNvSpPr>
          <p:nvPr>
            <p:ph type="chart" sz="quarter" idx="17"/>
          </p:nvPr>
        </p:nvSpPr>
        <p:spPr>
          <a:xfrm>
            <a:off x="4548188" y="1196181"/>
            <a:ext cx="3095625" cy="4465637"/>
          </a:xfrm>
          <a:prstGeom prst="rect">
            <a:avLst/>
          </a:prstGeom>
        </p:spPr>
        <p:txBody>
          <a:bodyPr anchor="ctr"/>
          <a:lstStyle>
            <a:lvl1pPr algn="ctr">
              <a:defRPr/>
            </a:lvl1pPr>
          </a:lstStyle>
          <a:p>
            <a:endParaRPr lang="pl-PL"/>
          </a:p>
        </p:txBody>
      </p:sp>
      <p:sp>
        <p:nvSpPr>
          <p:cNvPr id="16" name="Symbol zastępczy zawartości 11">
            <a:extLst>
              <a:ext uri="{FF2B5EF4-FFF2-40B4-BE49-F238E27FC236}">
                <a16:creationId xmlns:a16="http://schemas.microsoft.com/office/drawing/2014/main" id="{C0CA407D-1344-1348-9E34-57312AFFA73F}"/>
              </a:ext>
            </a:extLst>
          </p:cNvPr>
          <p:cNvSpPr>
            <a:spLocks noGrp="1"/>
          </p:cNvSpPr>
          <p:nvPr>
            <p:ph sz="quarter" idx="11" hasCustomPrompt="1"/>
          </p:nvPr>
        </p:nvSpPr>
        <p:spPr>
          <a:xfrm>
            <a:off x="8040688" y="1387723"/>
            <a:ext cx="3131999" cy="1946275"/>
          </a:xfrm>
          <a:prstGeom prst="rect">
            <a:avLst/>
          </a:prstGeom>
        </p:spPr>
        <p:txBody>
          <a:bodyPr lIns="0" tIns="0" anchor="ctr"/>
          <a:lstStyle>
            <a:lvl1pPr marL="285750" indent="-285750" algn="r">
              <a:lnSpc>
                <a:spcPct val="100000"/>
              </a:lnSpc>
              <a:spcBef>
                <a:spcPts val="0"/>
              </a:spcBef>
              <a:spcAft>
                <a:spcPts val="600"/>
              </a:spcAft>
              <a:buClr>
                <a:srgbClr val="79003C"/>
              </a:buClr>
              <a:buFont typeface="Wingdings" pitchFamily="2" charset="2"/>
              <a:buChar char="§"/>
              <a:defRPr sz="1300"/>
            </a:lvl1pPr>
            <a:lvl2pPr marL="685800" indent="-228600" algn="r">
              <a:lnSpc>
                <a:spcPct val="100000"/>
              </a:lnSpc>
              <a:spcAft>
                <a:spcPts val="600"/>
              </a:spcAft>
              <a:buClr>
                <a:srgbClr val="79003C"/>
              </a:buClr>
              <a:buFont typeface="Wingdings" pitchFamily="2" charset="2"/>
              <a:buChar char="§"/>
              <a:defRPr sz="1300"/>
            </a:lvl2pPr>
            <a:lvl3pPr marL="1143000" indent="-228600" algn="r">
              <a:lnSpc>
                <a:spcPct val="100000"/>
              </a:lnSpc>
              <a:spcAft>
                <a:spcPts val="600"/>
              </a:spcAft>
              <a:buClr>
                <a:srgbClr val="79003C"/>
              </a:buClr>
              <a:buFont typeface="Wingdings" pitchFamily="2" charset="2"/>
              <a:buChar char="§"/>
              <a:defRPr sz="1300"/>
            </a:lvl3pPr>
            <a:lvl4pPr marL="1600200" indent="-228600" algn="r">
              <a:lnSpc>
                <a:spcPct val="100000"/>
              </a:lnSpc>
              <a:spcAft>
                <a:spcPts val="600"/>
              </a:spcAft>
              <a:buClr>
                <a:srgbClr val="79003C"/>
              </a:buClr>
              <a:buFont typeface="Wingdings" pitchFamily="2" charset="2"/>
              <a:buChar char="§"/>
              <a:defRPr sz="1300"/>
            </a:lvl4pPr>
            <a:lvl5pPr marL="2057400" indent="-228600" algn="r">
              <a:lnSpc>
                <a:spcPct val="100000"/>
              </a:lnSpc>
              <a:spcAft>
                <a:spcPts val="600"/>
              </a:spcAft>
              <a:buClr>
                <a:srgbClr val="79003C"/>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a:p>
            <a:endParaRPr lang="pl-PL"/>
          </a:p>
        </p:txBody>
      </p:sp>
      <p:sp>
        <p:nvSpPr>
          <p:cNvPr id="18" name="Symbol zastępczy zawartości 11">
            <a:extLst>
              <a:ext uri="{FF2B5EF4-FFF2-40B4-BE49-F238E27FC236}">
                <a16:creationId xmlns:a16="http://schemas.microsoft.com/office/drawing/2014/main" id="{72A53976-F9AA-2246-B6EF-A2C46FB84F10}"/>
              </a:ext>
            </a:extLst>
          </p:cNvPr>
          <p:cNvSpPr>
            <a:spLocks noGrp="1"/>
          </p:cNvSpPr>
          <p:nvPr>
            <p:ph sz="quarter" idx="18" hasCustomPrompt="1"/>
          </p:nvPr>
        </p:nvSpPr>
        <p:spPr>
          <a:xfrm>
            <a:off x="8040688" y="3895725"/>
            <a:ext cx="3132138" cy="1946275"/>
          </a:xfrm>
          <a:prstGeom prst="rect">
            <a:avLst/>
          </a:prstGeom>
        </p:spPr>
        <p:txBody>
          <a:bodyPr lIns="0" tIns="0" anchor="ctr"/>
          <a:lstStyle>
            <a:lvl1pPr marL="285750" indent="-285750" algn="r">
              <a:lnSpc>
                <a:spcPct val="100000"/>
              </a:lnSpc>
              <a:spcBef>
                <a:spcPts val="0"/>
              </a:spcBef>
              <a:spcAft>
                <a:spcPts val="600"/>
              </a:spcAft>
              <a:buClr>
                <a:srgbClr val="79003C"/>
              </a:buClr>
              <a:buFont typeface="Wingdings" pitchFamily="2" charset="2"/>
              <a:buChar char="§"/>
              <a:defRPr sz="1300"/>
            </a:lvl1pPr>
            <a:lvl2pPr marL="685800" indent="-228600" algn="r">
              <a:lnSpc>
                <a:spcPct val="100000"/>
              </a:lnSpc>
              <a:spcAft>
                <a:spcPts val="600"/>
              </a:spcAft>
              <a:buClr>
                <a:srgbClr val="79003C"/>
              </a:buClr>
              <a:buFont typeface="Wingdings" pitchFamily="2" charset="2"/>
              <a:buChar char="§"/>
              <a:defRPr sz="1300"/>
            </a:lvl2pPr>
            <a:lvl3pPr marL="1143000" indent="-228600" algn="r">
              <a:lnSpc>
                <a:spcPct val="100000"/>
              </a:lnSpc>
              <a:spcAft>
                <a:spcPts val="600"/>
              </a:spcAft>
              <a:buClr>
                <a:srgbClr val="79003C"/>
              </a:buClr>
              <a:buFont typeface="Wingdings" pitchFamily="2" charset="2"/>
              <a:buChar char="§"/>
              <a:defRPr sz="1300"/>
            </a:lvl3pPr>
            <a:lvl4pPr marL="1600200" indent="-228600" algn="r">
              <a:lnSpc>
                <a:spcPct val="100000"/>
              </a:lnSpc>
              <a:spcAft>
                <a:spcPts val="600"/>
              </a:spcAft>
              <a:buClr>
                <a:srgbClr val="79003C"/>
              </a:buClr>
              <a:buFont typeface="Wingdings" pitchFamily="2" charset="2"/>
              <a:buChar char="§"/>
              <a:defRPr sz="1300"/>
            </a:lvl4pPr>
            <a:lvl5pPr marL="2057400" indent="-228600" algn="r">
              <a:lnSpc>
                <a:spcPct val="100000"/>
              </a:lnSpc>
              <a:spcAft>
                <a:spcPts val="600"/>
              </a:spcAft>
              <a:buClr>
                <a:srgbClr val="79003C"/>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a:p>
            <a:endParaRPr lang="pl-PL"/>
          </a:p>
        </p:txBody>
      </p:sp>
      <p:sp>
        <p:nvSpPr>
          <p:cNvPr id="19" name="Symbol zastępczy zawartości 11">
            <a:extLst>
              <a:ext uri="{FF2B5EF4-FFF2-40B4-BE49-F238E27FC236}">
                <a16:creationId xmlns:a16="http://schemas.microsoft.com/office/drawing/2014/main" id="{A8B17585-BC48-CD49-8AAF-0097907CE80F}"/>
              </a:ext>
            </a:extLst>
          </p:cNvPr>
          <p:cNvSpPr>
            <a:spLocks noGrp="1"/>
          </p:cNvSpPr>
          <p:nvPr>
            <p:ph sz="quarter" idx="19" hasCustomPrompt="1"/>
          </p:nvPr>
        </p:nvSpPr>
        <p:spPr>
          <a:xfrm>
            <a:off x="1019175" y="1387723"/>
            <a:ext cx="3132138" cy="1946275"/>
          </a:xfrm>
          <a:prstGeom prst="rect">
            <a:avLst/>
          </a:prstGeom>
        </p:spPr>
        <p:txBody>
          <a:bodyPr lIns="0" tIns="0" anchor="ctr"/>
          <a:lstStyle>
            <a:lvl1pPr marL="285750" indent="-285750" algn="l">
              <a:lnSpc>
                <a:spcPct val="100000"/>
              </a:lnSpc>
              <a:spcBef>
                <a:spcPts val="0"/>
              </a:spcBef>
              <a:spcAft>
                <a:spcPts val="600"/>
              </a:spcAft>
              <a:buClr>
                <a:srgbClr val="79003C"/>
              </a:buClr>
              <a:buFont typeface="Wingdings" pitchFamily="2" charset="2"/>
              <a:buChar char="§"/>
              <a:defRPr sz="1300"/>
            </a:lvl1pPr>
            <a:lvl2pPr marL="685800" indent="-228600" algn="l">
              <a:lnSpc>
                <a:spcPct val="100000"/>
              </a:lnSpc>
              <a:spcAft>
                <a:spcPts val="600"/>
              </a:spcAft>
              <a:buClr>
                <a:srgbClr val="79003C"/>
              </a:buClr>
              <a:buFont typeface="Wingdings" pitchFamily="2" charset="2"/>
              <a:buChar char="§"/>
              <a:defRPr sz="1300"/>
            </a:lvl2pPr>
            <a:lvl3pPr marL="1143000" indent="-228600" algn="l">
              <a:lnSpc>
                <a:spcPct val="100000"/>
              </a:lnSpc>
              <a:spcAft>
                <a:spcPts val="600"/>
              </a:spcAft>
              <a:buClr>
                <a:srgbClr val="79003C"/>
              </a:buClr>
              <a:buFont typeface="Wingdings" pitchFamily="2" charset="2"/>
              <a:buChar char="§"/>
              <a:defRPr sz="1300"/>
            </a:lvl3pPr>
            <a:lvl4pPr marL="1600200" indent="-228600" algn="l">
              <a:lnSpc>
                <a:spcPct val="100000"/>
              </a:lnSpc>
              <a:spcAft>
                <a:spcPts val="600"/>
              </a:spcAft>
              <a:buClr>
                <a:srgbClr val="79003C"/>
              </a:buClr>
              <a:buFont typeface="Wingdings" pitchFamily="2" charset="2"/>
              <a:buChar char="§"/>
              <a:defRPr sz="1300"/>
            </a:lvl4pPr>
            <a:lvl5pPr marL="2057400" indent="-228600" algn="l">
              <a:lnSpc>
                <a:spcPct val="100000"/>
              </a:lnSpc>
              <a:spcAft>
                <a:spcPts val="600"/>
              </a:spcAft>
              <a:buClr>
                <a:srgbClr val="79003C"/>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a:p>
            <a:endParaRPr lang="pl-PL"/>
          </a:p>
        </p:txBody>
      </p:sp>
      <p:sp>
        <p:nvSpPr>
          <p:cNvPr id="20" name="Symbol zastępczy zawartości 11">
            <a:extLst>
              <a:ext uri="{FF2B5EF4-FFF2-40B4-BE49-F238E27FC236}">
                <a16:creationId xmlns:a16="http://schemas.microsoft.com/office/drawing/2014/main" id="{37783E12-939F-F34A-8B0E-54C341A19A35}"/>
              </a:ext>
            </a:extLst>
          </p:cNvPr>
          <p:cNvSpPr>
            <a:spLocks noGrp="1"/>
          </p:cNvSpPr>
          <p:nvPr>
            <p:ph sz="quarter" idx="20" hasCustomPrompt="1"/>
          </p:nvPr>
        </p:nvSpPr>
        <p:spPr>
          <a:xfrm>
            <a:off x="1019175" y="3895725"/>
            <a:ext cx="3132138" cy="1946275"/>
          </a:xfrm>
          <a:prstGeom prst="rect">
            <a:avLst/>
          </a:prstGeom>
        </p:spPr>
        <p:txBody>
          <a:bodyPr lIns="0" tIns="0" anchor="ctr"/>
          <a:lstStyle>
            <a:lvl1pPr marL="285750" indent="-285750" algn="l">
              <a:lnSpc>
                <a:spcPct val="100000"/>
              </a:lnSpc>
              <a:spcBef>
                <a:spcPts val="0"/>
              </a:spcBef>
              <a:spcAft>
                <a:spcPts val="600"/>
              </a:spcAft>
              <a:buClr>
                <a:srgbClr val="79003C"/>
              </a:buClr>
              <a:buFont typeface="Wingdings" pitchFamily="2" charset="2"/>
              <a:buChar char="§"/>
              <a:defRPr sz="1300"/>
            </a:lvl1pPr>
            <a:lvl2pPr marL="685800" indent="-228600" algn="l">
              <a:lnSpc>
                <a:spcPct val="100000"/>
              </a:lnSpc>
              <a:spcAft>
                <a:spcPts val="600"/>
              </a:spcAft>
              <a:buClr>
                <a:srgbClr val="79003C"/>
              </a:buClr>
              <a:buFont typeface="Wingdings" pitchFamily="2" charset="2"/>
              <a:buChar char="§"/>
              <a:defRPr sz="1300"/>
            </a:lvl2pPr>
            <a:lvl3pPr marL="1143000" indent="-228600" algn="l">
              <a:lnSpc>
                <a:spcPct val="100000"/>
              </a:lnSpc>
              <a:spcAft>
                <a:spcPts val="600"/>
              </a:spcAft>
              <a:buClr>
                <a:srgbClr val="79003C"/>
              </a:buClr>
              <a:buFont typeface="Wingdings" pitchFamily="2" charset="2"/>
              <a:buChar char="§"/>
              <a:defRPr sz="1300"/>
            </a:lvl3pPr>
            <a:lvl4pPr marL="1600200" indent="-228600" algn="l">
              <a:lnSpc>
                <a:spcPct val="100000"/>
              </a:lnSpc>
              <a:spcAft>
                <a:spcPts val="600"/>
              </a:spcAft>
              <a:buClr>
                <a:srgbClr val="79003C"/>
              </a:buClr>
              <a:buFont typeface="Wingdings" pitchFamily="2" charset="2"/>
              <a:buChar char="§"/>
              <a:defRPr sz="1300"/>
            </a:lvl4pPr>
            <a:lvl5pPr marL="2057400" indent="-228600" algn="l">
              <a:lnSpc>
                <a:spcPct val="100000"/>
              </a:lnSpc>
              <a:spcAft>
                <a:spcPts val="600"/>
              </a:spcAft>
              <a:buClr>
                <a:srgbClr val="79003C"/>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a:p>
            <a:endParaRPr lang="pl-PL"/>
          </a:p>
        </p:txBody>
      </p:sp>
      <p:sp>
        <p:nvSpPr>
          <p:cNvPr id="5" name="Symbol zastępczy zawartości 38">
            <a:extLst>
              <a:ext uri="{FF2B5EF4-FFF2-40B4-BE49-F238E27FC236}">
                <a16:creationId xmlns:a16="http://schemas.microsoft.com/office/drawing/2014/main" id="{17F1CFF2-188B-F4B8-C61C-CC19F1042632}"/>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AAD0CF01-065F-9AD9-9150-0965B11BB585}"/>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2" name="Symbol zastępczy tekstu 44">
            <a:extLst>
              <a:ext uri="{FF2B5EF4-FFF2-40B4-BE49-F238E27FC236}">
                <a16:creationId xmlns:a16="http://schemas.microsoft.com/office/drawing/2014/main" id="{00252D20-31C7-50D7-C070-E44B8A18C582}"/>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3099189509"/>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2865">
          <p15:clr>
            <a:srgbClr val="FBAE40"/>
          </p15:clr>
        </p15:guide>
        <p15:guide id="9" pos="4815">
          <p15:clr>
            <a:srgbClr val="FBAE40"/>
          </p15:clr>
        </p15:guide>
        <p15:guide id="10" pos="2593">
          <p15:clr>
            <a:srgbClr val="FBAE40"/>
          </p15:clr>
        </p15:guide>
        <p15:guide id="11" pos="5065">
          <p15:clr>
            <a:srgbClr val="FBAE40"/>
          </p15:clr>
        </p15:guide>
        <p15:guide id="12" orient="horz" pos="867"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Milestones / timeline + 4 boksy">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0" name="Symbol zastępczy tekstu 8">
            <a:extLst>
              <a:ext uri="{FF2B5EF4-FFF2-40B4-BE49-F238E27FC236}">
                <a16:creationId xmlns:a16="http://schemas.microsoft.com/office/drawing/2014/main" id="{2B4AF6D9-7955-1D4D-B1EC-130B22B3EC26}"/>
              </a:ext>
            </a:extLst>
          </p:cNvPr>
          <p:cNvSpPr>
            <a:spLocks noGrp="1"/>
          </p:cNvSpPr>
          <p:nvPr>
            <p:ph type="body" sz="quarter" idx="16" hasCustomPrompt="1"/>
          </p:nvPr>
        </p:nvSpPr>
        <p:spPr>
          <a:xfrm>
            <a:off x="1219199" y="3615560"/>
            <a:ext cx="4697413" cy="924840"/>
          </a:xfrm>
          <a:prstGeom prst="rect">
            <a:avLst/>
          </a:prstGeom>
        </p:spPr>
        <p:txBody>
          <a:bodyPr lIns="0" tIns="0" anchor="t"/>
          <a:lstStyle>
            <a:lvl1pPr marL="0" indent="0" algn="l">
              <a:lnSpc>
                <a:spcPct val="100000"/>
              </a:lnSpc>
              <a:spcBef>
                <a:spcPts val="0"/>
              </a:spcBef>
              <a:spcAft>
                <a:spcPts val="600"/>
              </a:spcAft>
              <a:buNone/>
              <a:defRPr sz="1300"/>
            </a:lvl1pPr>
          </a:lstStyle>
          <a:p>
            <a:r>
              <a:rPr lang="pl-PL"/>
              <a:t>Edytuj style wzorca tekstu
</a:t>
            </a:r>
          </a:p>
        </p:txBody>
      </p:sp>
      <p:sp>
        <p:nvSpPr>
          <p:cNvPr id="21" name="Pięciokąt 20">
            <a:extLst>
              <a:ext uri="{FF2B5EF4-FFF2-40B4-BE49-F238E27FC236}">
                <a16:creationId xmlns:a16="http://schemas.microsoft.com/office/drawing/2014/main" id="{89372C1A-7895-7F48-BB34-75D03A7651A8}"/>
              </a:ext>
            </a:extLst>
          </p:cNvPr>
          <p:cNvSpPr/>
          <p:nvPr userDrawn="1"/>
        </p:nvSpPr>
        <p:spPr>
          <a:xfrm>
            <a:off x="1019174" y="2215918"/>
            <a:ext cx="1917585" cy="687469"/>
          </a:xfrm>
          <a:prstGeom prst="homePlate">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a:p>
        </p:txBody>
      </p:sp>
      <p:sp>
        <p:nvSpPr>
          <p:cNvPr id="22" name="Pagon 21">
            <a:extLst>
              <a:ext uri="{FF2B5EF4-FFF2-40B4-BE49-F238E27FC236}">
                <a16:creationId xmlns:a16="http://schemas.microsoft.com/office/drawing/2014/main" id="{5FCEF49B-B022-9F46-8C83-C655506A3D8F}"/>
              </a:ext>
            </a:extLst>
          </p:cNvPr>
          <p:cNvSpPr/>
          <p:nvPr userDrawn="1"/>
        </p:nvSpPr>
        <p:spPr>
          <a:xfrm>
            <a:off x="2936760" y="2215918"/>
            <a:ext cx="2129150" cy="687469"/>
          </a:xfrm>
          <a:prstGeom prst="chevron">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pl-PL"/>
          </a:p>
        </p:txBody>
      </p:sp>
      <p:sp>
        <p:nvSpPr>
          <p:cNvPr id="23" name="Pagon 22">
            <a:extLst>
              <a:ext uri="{FF2B5EF4-FFF2-40B4-BE49-F238E27FC236}">
                <a16:creationId xmlns:a16="http://schemas.microsoft.com/office/drawing/2014/main" id="{F54C17A7-5482-0D47-880D-BD518072E05A}"/>
              </a:ext>
            </a:extLst>
          </p:cNvPr>
          <p:cNvSpPr/>
          <p:nvPr userDrawn="1"/>
        </p:nvSpPr>
        <p:spPr>
          <a:xfrm>
            <a:off x="9280580" y="2215918"/>
            <a:ext cx="1892245" cy="687469"/>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4" name="Pagon 23">
            <a:extLst>
              <a:ext uri="{FF2B5EF4-FFF2-40B4-BE49-F238E27FC236}">
                <a16:creationId xmlns:a16="http://schemas.microsoft.com/office/drawing/2014/main" id="{463FCAA5-C8F4-E04B-8605-D88CD3900E97}"/>
              </a:ext>
            </a:extLst>
          </p:cNvPr>
          <p:cNvSpPr/>
          <p:nvPr userDrawn="1"/>
        </p:nvSpPr>
        <p:spPr>
          <a:xfrm>
            <a:off x="5065908" y="2215918"/>
            <a:ext cx="2085525" cy="687469"/>
          </a:xfrm>
          <a:prstGeom prst="chevron">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l-PL"/>
          </a:p>
        </p:txBody>
      </p:sp>
      <p:sp>
        <p:nvSpPr>
          <p:cNvPr id="25" name="Pagon 24">
            <a:extLst>
              <a:ext uri="{FF2B5EF4-FFF2-40B4-BE49-F238E27FC236}">
                <a16:creationId xmlns:a16="http://schemas.microsoft.com/office/drawing/2014/main" id="{DB4D7F0E-0E20-304C-8A1C-76E0D21762D1}"/>
              </a:ext>
            </a:extLst>
          </p:cNvPr>
          <p:cNvSpPr/>
          <p:nvPr userDrawn="1"/>
        </p:nvSpPr>
        <p:spPr>
          <a:xfrm>
            <a:off x="7151433" y="2215917"/>
            <a:ext cx="2129147" cy="687469"/>
          </a:xfrm>
          <a:prstGeom prst="chevron">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p>
        </p:txBody>
      </p:sp>
      <p:sp>
        <p:nvSpPr>
          <p:cNvPr id="26" name="Prostokąt 25">
            <a:extLst>
              <a:ext uri="{FF2B5EF4-FFF2-40B4-BE49-F238E27FC236}">
                <a16:creationId xmlns:a16="http://schemas.microsoft.com/office/drawing/2014/main" id="{1C5460F1-A766-2E42-9F4B-8A42DDA9BE39}"/>
              </a:ext>
            </a:extLst>
          </p:cNvPr>
          <p:cNvSpPr/>
          <p:nvPr userDrawn="1"/>
        </p:nvSpPr>
        <p:spPr>
          <a:xfrm>
            <a:off x="1708368" y="2370281"/>
            <a:ext cx="371260" cy="3712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b="1">
                <a:solidFill>
                  <a:schemeClr val="tx1"/>
                </a:solidFill>
              </a:rPr>
              <a:t>1</a:t>
            </a:r>
          </a:p>
        </p:txBody>
      </p:sp>
      <p:sp>
        <p:nvSpPr>
          <p:cNvPr id="27" name="Prostokąt 26">
            <a:extLst>
              <a:ext uri="{FF2B5EF4-FFF2-40B4-BE49-F238E27FC236}">
                <a16:creationId xmlns:a16="http://schemas.microsoft.com/office/drawing/2014/main" id="{62F1E053-292A-334B-ADDB-D0D00F1C8150}"/>
              </a:ext>
            </a:extLst>
          </p:cNvPr>
          <p:cNvSpPr/>
          <p:nvPr userDrawn="1"/>
        </p:nvSpPr>
        <p:spPr>
          <a:xfrm>
            <a:off x="3804405" y="2377189"/>
            <a:ext cx="371260" cy="3712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b="1">
                <a:solidFill>
                  <a:schemeClr val="tx1"/>
                </a:solidFill>
              </a:rPr>
              <a:t>2</a:t>
            </a:r>
          </a:p>
        </p:txBody>
      </p:sp>
      <p:sp>
        <p:nvSpPr>
          <p:cNvPr id="28" name="Prostokąt 27">
            <a:extLst>
              <a:ext uri="{FF2B5EF4-FFF2-40B4-BE49-F238E27FC236}">
                <a16:creationId xmlns:a16="http://schemas.microsoft.com/office/drawing/2014/main" id="{DCCB7553-8C1B-9C40-8470-6556D35A5C1A}"/>
              </a:ext>
            </a:extLst>
          </p:cNvPr>
          <p:cNvSpPr/>
          <p:nvPr userDrawn="1"/>
        </p:nvSpPr>
        <p:spPr>
          <a:xfrm>
            <a:off x="5886498" y="2377189"/>
            <a:ext cx="371260" cy="3712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b="1">
                <a:solidFill>
                  <a:schemeClr val="tx1"/>
                </a:solidFill>
              </a:rPr>
              <a:t>3</a:t>
            </a:r>
          </a:p>
        </p:txBody>
      </p:sp>
      <p:sp>
        <p:nvSpPr>
          <p:cNvPr id="29" name="Prostokąt 28">
            <a:extLst>
              <a:ext uri="{FF2B5EF4-FFF2-40B4-BE49-F238E27FC236}">
                <a16:creationId xmlns:a16="http://schemas.microsoft.com/office/drawing/2014/main" id="{0DC8CB90-62F2-774E-A4D7-D8F1E6E5A4E6}"/>
              </a:ext>
            </a:extLst>
          </p:cNvPr>
          <p:cNvSpPr/>
          <p:nvPr userDrawn="1"/>
        </p:nvSpPr>
        <p:spPr>
          <a:xfrm>
            <a:off x="8016188" y="2377189"/>
            <a:ext cx="371260" cy="3712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b="1">
                <a:solidFill>
                  <a:schemeClr val="tx1"/>
                </a:solidFill>
              </a:rPr>
              <a:t>4</a:t>
            </a:r>
          </a:p>
        </p:txBody>
      </p:sp>
      <p:sp>
        <p:nvSpPr>
          <p:cNvPr id="30" name="Prostokąt 29">
            <a:extLst>
              <a:ext uri="{FF2B5EF4-FFF2-40B4-BE49-F238E27FC236}">
                <a16:creationId xmlns:a16="http://schemas.microsoft.com/office/drawing/2014/main" id="{3BB19981-2401-9E42-B9C3-80A437402C18}"/>
              </a:ext>
            </a:extLst>
          </p:cNvPr>
          <p:cNvSpPr/>
          <p:nvPr userDrawn="1"/>
        </p:nvSpPr>
        <p:spPr>
          <a:xfrm>
            <a:off x="10123626" y="2370281"/>
            <a:ext cx="371260" cy="3712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b="1">
                <a:solidFill>
                  <a:schemeClr val="tx1"/>
                </a:solidFill>
              </a:rPr>
              <a:t>5</a:t>
            </a:r>
          </a:p>
        </p:txBody>
      </p:sp>
      <p:sp>
        <p:nvSpPr>
          <p:cNvPr id="31" name="Symbol zastępczy tekstu 8">
            <a:extLst>
              <a:ext uri="{FF2B5EF4-FFF2-40B4-BE49-F238E27FC236}">
                <a16:creationId xmlns:a16="http://schemas.microsoft.com/office/drawing/2014/main" id="{4FBD6B6A-8CD5-9049-AF2F-0DA2E6C67A06}"/>
              </a:ext>
            </a:extLst>
          </p:cNvPr>
          <p:cNvSpPr>
            <a:spLocks noGrp="1"/>
          </p:cNvSpPr>
          <p:nvPr>
            <p:ph type="body" sz="quarter" idx="17" hasCustomPrompt="1"/>
          </p:nvPr>
        </p:nvSpPr>
        <p:spPr>
          <a:xfrm>
            <a:off x="1219199" y="4736186"/>
            <a:ext cx="4697413" cy="924840"/>
          </a:xfrm>
          <a:prstGeom prst="rect">
            <a:avLst/>
          </a:prstGeom>
        </p:spPr>
        <p:txBody>
          <a:bodyPr lIns="0" tIns="0" anchor="t"/>
          <a:lstStyle>
            <a:lvl1pPr marL="0" indent="0" algn="l">
              <a:lnSpc>
                <a:spcPct val="100000"/>
              </a:lnSpc>
              <a:spcBef>
                <a:spcPts val="0"/>
              </a:spcBef>
              <a:spcAft>
                <a:spcPts val="600"/>
              </a:spcAft>
              <a:buNone/>
              <a:defRPr sz="1300"/>
            </a:lvl1pPr>
          </a:lstStyle>
          <a:p>
            <a:r>
              <a:rPr lang="pl-PL"/>
              <a:t>Edytuj style wzorca tekstu
</a:t>
            </a:r>
          </a:p>
        </p:txBody>
      </p:sp>
      <p:sp>
        <p:nvSpPr>
          <p:cNvPr id="32" name="Symbol zastępczy tekstu 8">
            <a:extLst>
              <a:ext uri="{FF2B5EF4-FFF2-40B4-BE49-F238E27FC236}">
                <a16:creationId xmlns:a16="http://schemas.microsoft.com/office/drawing/2014/main" id="{66D40367-73EE-9443-8AC3-F967B1BBD877}"/>
              </a:ext>
            </a:extLst>
          </p:cNvPr>
          <p:cNvSpPr>
            <a:spLocks noGrp="1"/>
          </p:cNvSpPr>
          <p:nvPr>
            <p:ph type="body" sz="quarter" idx="18" hasCustomPrompt="1"/>
          </p:nvPr>
        </p:nvSpPr>
        <p:spPr>
          <a:xfrm>
            <a:off x="6475412" y="3615560"/>
            <a:ext cx="4497389" cy="924840"/>
          </a:xfrm>
          <a:prstGeom prst="rect">
            <a:avLst/>
          </a:prstGeom>
        </p:spPr>
        <p:txBody>
          <a:bodyPr lIns="0" tIns="0" anchor="t"/>
          <a:lstStyle>
            <a:lvl1pPr marL="0" indent="0" algn="l">
              <a:lnSpc>
                <a:spcPct val="100000"/>
              </a:lnSpc>
              <a:spcBef>
                <a:spcPts val="0"/>
              </a:spcBef>
              <a:spcAft>
                <a:spcPts val="600"/>
              </a:spcAft>
              <a:buNone/>
              <a:defRPr sz="1300"/>
            </a:lvl1pPr>
          </a:lstStyle>
          <a:p>
            <a:r>
              <a:rPr lang="pl-PL"/>
              <a:t>Edytuj style wzorca tekstu
</a:t>
            </a:r>
          </a:p>
        </p:txBody>
      </p:sp>
      <p:sp>
        <p:nvSpPr>
          <p:cNvPr id="33" name="Symbol zastępczy tekstu 8">
            <a:extLst>
              <a:ext uri="{FF2B5EF4-FFF2-40B4-BE49-F238E27FC236}">
                <a16:creationId xmlns:a16="http://schemas.microsoft.com/office/drawing/2014/main" id="{C93C9461-198C-E54E-A12C-717400F3C283}"/>
              </a:ext>
            </a:extLst>
          </p:cNvPr>
          <p:cNvSpPr>
            <a:spLocks noGrp="1"/>
          </p:cNvSpPr>
          <p:nvPr>
            <p:ph type="body" sz="quarter" idx="19" hasCustomPrompt="1"/>
          </p:nvPr>
        </p:nvSpPr>
        <p:spPr>
          <a:xfrm>
            <a:off x="6475412" y="4736186"/>
            <a:ext cx="4497389" cy="924840"/>
          </a:xfrm>
          <a:prstGeom prst="rect">
            <a:avLst/>
          </a:prstGeom>
        </p:spPr>
        <p:txBody>
          <a:bodyPr lIns="0" tIns="0" anchor="t"/>
          <a:lstStyle>
            <a:lvl1pPr marL="0" indent="0" algn="l">
              <a:lnSpc>
                <a:spcPct val="100000"/>
              </a:lnSpc>
              <a:spcBef>
                <a:spcPts val="0"/>
              </a:spcBef>
              <a:spcAft>
                <a:spcPts val="600"/>
              </a:spcAft>
              <a:buNone/>
              <a:defRPr sz="1300"/>
            </a:lvl1pPr>
          </a:lstStyle>
          <a:p>
            <a:r>
              <a:rPr lang="pl-PL"/>
              <a:t>Edytuj style wzorca tekstu
</a:t>
            </a:r>
          </a:p>
        </p:txBody>
      </p:sp>
      <p:sp>
        <p:nvSpPr>
          <p:cNvPr id="5" name="Symbol zastępczy zawartości 38">
            <a:extLst>
              <a:ext uri="{FF2B5EF4-FFF2-40B4-BE49-F238E27FC236}">
                <a16:creationId xmlns:a16="http://schemas.microsoft.com/office/drawing/2014/main" id="{D404D3E7-0F42-F577-5DF4-966841CCF561}"/>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F9949AE2-4B6F-A27B-5C01-B3D2B5744F98}"/>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2" name="Symbol zastępczy tekstu 44">
            <a:extLst>
              <a:ext uri="{FF2B5EF4-FFF2-40B4-BE49-F238E27FC236}">
                <a16:creationId xmlns:a16="http://schemas.microsoft.com/office/drawing/2014/main" id="{3E42F28E-2278-928F-0FA7-5A6AE4C903D2}"/>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4076637546"/>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727">
          <p15:clr>
            <a:srgbClr val="FBAE40"/>
          </p15:clr>
        </p15:guide>
        <p15:guide id="9" pos="3953">
          <p15:clr>
            <a:srgbClr val="FBAE40"/>
          </p15:clr>
        </p15:guide>
        <p15:guide id="10" orient="horz" pos="3566" userDrawn="1">
          <p15:clr>
            <a:srgbClr val="FBAE40"/>
          </p15:clr>
        </p15:guide>
        <p15:guide id="11" orient="horz" pos="2273" userDrawn="1">
          <p15:clr>
            <a:srgbClr val="FBAE40"/>
          </p15:clr>
        </p15:guide>
        <p15:guide id="12" orient="horz" pos="867" userDrawn="1">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Milestones / timeline + opis">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Symbol zastępczy tekstu 8">
            <a:extLst>
              <a:ext uri="{FF2B5EF4-FFF2-40B4-BE49-F238E27FC236}">
                <a16:creationId xmlns:a16="http://schemas.microsoft.com/office/drawing/2014/main" id="{B9432A01-F38F-8847-9E75-121FA4E6357A}"/>
              </a:ext>
            </a:extLst>
          </p:cNvPr>
          <p:cNvSpPr>
            <a:spLocks noGrp="1"/>
          </p:cNvSpPr>
          <p:nvPr>
            <p:ph type="body" sz="quarter" idx="16" hasCustomPrompt="1"/>
          </p:nvPr>
        </p:nvSpPr>
        <p:spPr>
          <a:xfrm>
            <a:off x="1019175" y="3429000"/>
            <a:ext cx="1740781" cy="2413000"/>
          </a:xfrm>
          <a:prstGeom prst="rect">
            <a:avLst/>
          </a:prstGeom>
        </p:spPr>
        <p:txBody>
          <a:bodyPr lIns="0"/>
          <a:lstStyle>
            <a:lvl1pPr marL="0" indent="0" algn="ctr">
              <a:lnSpc>
                <a:spcPct val="100000"/>
              </a:lnSpc>
              <a:spcBef>
                <a:spcPts val="0"/>
              </a:spcBef>
              <a:spcAft>
                <a:spcPts val="600"/>
              </a:spcAft>
              <a:buNone/>
              <a:defRPr sz="1200"/>
            </a:lvl1pPr>
          </a:lstStyle>
          <a:p>
            <a:r>
              <a:rPr lang="pl-PL"/>
              <a:t>Edytuj style wzorca tekstu
</a:t>
            </a:r>
          </a:p>
        </p:txBody>
      </p:sp>
      <p:sp>
        <p:nvSpPr>
          <p:cNvPr id="11" name="Symbol zastępczy tekstu 8">
            <a:extLst>
              <a:ext uri="{FF2B5EF4-FFF2-40B4-BE49-F238E27FC236}">
                <a16:creationId xmlns:a16="http://schemas.microsoft.com/office/drawing/2014/main" id="{50ED40A1-B1EF-ED4E-AB1E-495A61DAC342}"/>
              </a:ext>
            </a:extLst>
          </p:cNvPr>
          <p:cNvSpPr>
            <a:spLocks noGrp="1"/>
          </p:cNvSpPr>
          <p:nvPr>
            <p:ph type="body" sz="quarter" idx="18" hasCustomPrompt="1"/>
          </p:nvPr>
        </p:nvSpPr>
        <p:spPr>
          <a:xfrm>
            <a:off x="3108325" y="3429000"/>
            <a:ext cx="1763713" cy="2413000"/>
          </a:xfrm>
          <a:prstGeom prst="rect">
            <a:avLst/>
          </a:prstGeom>
        </p:spPr>
        <p:txBody>
          <a:bodyPr lIns="0"/>
          <a:lstStyle>
            <a:lvl1pPr marL="0" indent="0" algn="ctr">
              <a:lnSpc>
                <a:spcPct val="100000"/>
              </a:lnSpc>
              <a:spcBef>
                <a:spcPts val="0"/>
              </a:spcBef>
              <a:spcAft>
                <a:spcPts val="600"/>
              </a:spcAft>
              <a:buNone/>
              <a:defRPr sz="1200"/>
            </a:lvl1pPr>
          </a:lstStyle>
          <a:p>
            <a:r>
              <a:rPr lang="pl-PL"/>
              <a:t>Edytuj style wzorca tekstu
</a:t>
            </a:r>
          </a:p>
        </p:txBody>
      </p:sp>
      <p:sp>
        <p:nvSpPr>
          <p:cNvPr id="13" name="Symbol zastępczy tekstu 8">
            <a:extLst>
              <a:ext uri="{FF2B5EF4-FFF2-40B4-BE49-F238E27FC236}">
                <a16:creationId xmlns:a16="http://schemas.microsoft.com/office/drawing/2014/main" id="{B20C70C6-6C31-F94E-8720-8C70DB5C57FA}"/>
              </a:ext>
            </a:extLst>
          </p:cNvPr>
          <p:cNvSpPr>
            <a:spLocks noGrp="1"/>
          </p:cNvSpPr>
          <p:nvPr>
            <p:ph type="body" sz="quarter" idx="20" hasCustomPrompt="1"/>
          </p:nvPr>
        </p:nvSpPr>
        <p:spPr>
          <a:xfrm>
            <a:off x="7319962" y="3429000"/>
            <a:ext cx="1763713" cy="2413000"/>
          </a:xfrm>
          <a:prstGeom prst="rect">
            <a:avLst/>
          </a:prstGeom>
        </p:spPr>
        <p:txBody>
          <a:bodyPr lIns="0"/>
          <a:lstStyle>
            <a:lvl1pPr marL="0" indent="0" algn="ctr">
              <a:lnSpc>
                <a:spcPct val="100000"/>
              </a:lnSpc>
              <a:spcBef>
                <a:spcPts val="0"/>
              </a:spcBef>
              <a:spcAft>
                <a:spcPts val="600"/>
              </a:spcAft>
              <a:buNone/>
              <a:defRPr sz="1200"/>
            </a:lvl1pPr>
          </a:lstStyle>
          <a:p>
            <a:r>
              <a:rPr lang="pl-PL"/>
              <a:t>Edytuj style wzorca tekstu
</a:t>
            </a:r>
          </a:p>
        </p:txBody>
      </p:sp>
      <p:sp>
        <p:nvSpPr>
          <p:cNvPr id="16" name="Symbol zastępczy tekstu 8">
            <a:extLst>
              <a:ext uri="{FF2B5EF4-FFF2-40B4-BE49-F238E27FC236}">
                <a16:creationId xmlns:a16="http://schemas.microsoft.com/office/drawing/2014/main" id="{534D5C90-E180-2444-86B7-7D4D3CB3FF8F}"/>
              </a:ext>
            </a:extLst>
          </p:cNvPr>
          <p:cNvSpPr>
            <a:spLocks noGrp="1"/>
          </p:cNvSpPr>
          <p:nvPr>
            <p:ph type="body" sz="quarter" idx="22" hasCustomPrompt="1"/>
          </p:nvPr>
        </p:nvSpPr>
        <p:spPr>
          <a:xfrm>
            <a:off x="9427400" y="3429000"/>
            <a:ext cx="1763713" cy="2413000"/>
          </a:xfrm>
          <a:prstGeom prst="rect">
            <a:avLst/>
          </a:prstGeom>
        </p:spPr>
        <p:txBody>
          <a:bodyPr lIns="0"/>
          <a:lstStyle>
            <a:lvl1pPr marL="0" indent="0" algn="ctr">
              <a:lnSpc>
                <a:spcPct val="100000"/>
              </a:lnSpc>
              <a:spcBef>
                <a:spcPts val="0"/>
              </a:spcBef>
              <a:spcAft>
                <a:spcPts val="600"/>
              </a:spcAft>
              <a:buNone/>
              <a:defRPr sz="1200"/>
            </a:lvl1pPr>
          </a:lstStyle>
          <a:p>
            <a:r>
              <a:rPr lang="pl-PL"/>
              <a:t>Edytuj style wzorca tekstu
</a:t>
            </a:r>
          </a:p>
        </p:txBody>
      </p:sp>
      <p:sp>
        <p:nvSpPr>
          <p:cNvPr id="18" name="Symbol zastępczy tekstu 8">
            <a:extLst>
              <a:ext uri="{FF2B5EF4-FFF2-40B4-BE49-F238E27FC236}">
                <a16:creationId xmlns:a16="http://schemas.microsoft.com/office/drawing/2014/main" id="{909E507B-A6F4-B44F-B5C5-65E938199D01}"/>
              </a:ext>
            </a:extLst>
          </p:cNvPr>
          <p:cNvSpPr>
            <a:spLocks noGrp="1"/>
          </p:cNvSpPr>
          <p:nvPr>
            <p:ph type="body" sz="quarter" idx="24" hasCustomPrompt="1"/>
          </p:nvPr>
        </p:nvSpPr>
        <p:spPr>
          <a:xfrm>
            <a:off x="5220407" y="3429000"/>
            <a:ext cx="1763713" cy="2413000"/>
          </a:xfrm>
          <a:prstGeom prst="rect">
            <a:avLst/>
          </a:prstGeom>
        </p:spPr>
        <p:txBody>
          <a:bodyPr lIns="0"/>
          <a:lstStyle>
            <a:lvl1pPr marL="0" indent="0" algn="ctr">
              <a:lnSpc>
                <a:spcPct val="100000"/>
              </a:lnSpc>
              <a:spcBef>
                <a:spcPts val="0"/>
              </a:spcBef>
              <a:spcAft>
                <a:spcPts val="600"/>
              </a:spcAft>
              <a:buNone/>
              <a:defRPr sz="1200"/>
            </a:lvl1pPr>
          </a:lstStyle>
          <a:p>
            <a:r>
              <a:rPr lang="pl-PL"/>
              <a:t>Edytuj style wzorca tekstu
</a:t>
            </a:r>
          </a:p>
        </p:txBody>
      </p:sp>
      <p:sp>
        <p:nvSpPr>
          <p:cNvPr id="5" name="Pięciokąt 4">
            <a:extLst>
              <a:ext uri="{FF2B5EF4-FFF2-40B4-BE49-F238E27FC236}">
                <a16:creationId xmlns:a16="http://schemas.microsoft.com/office/drawing/2014/main" id="{31FC68CA-ADA5-E04A-B0F3-D1C6571819CC}"/>
              </a:ext>
            </a:extLst>
          </p:cNvPr>
          <p:cNvSpPr/>
          <p:nvPr userDrawn="1"/>
        </p:nvSpPr>
        <p:spPr>
          <a:xfrm>
            <a:off x="1019174" y="2215918"/>
            <a:ext cx="1917585" cy="687469"/>
          </a:xfrm>
          <a:prstGeom prst="homePlate">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a:p>
        </p:txBody>
      </p:sp>
      <p:sp>
        <p:nvSpPr>
          <p:cNvPr id="19" name="Pagon 18">
            <a:extLst>
              <a:ext uri="{FF2B5EF4-FFF2-40B4-BE49-F238E27FC236}">
                <a16:creationId xmlns:a16="http://schemas.microsoft.com/office/drawing/2014/main" id="{731F9A33-EF36-C144-A0CF-DCCED56DE5E5}"/>
              </a:ext>
            </a:extLst>
          </p:cNvPr>
          <p:cNvSpPr/>
          <p:nvPr userDrawn="1"/>
        </p:nvSpPr>
        <p:spPr>
          <a:xfrm>
            <a:off x="2936760" y="2215918"/>
            <a:ext cx="2129150" cy="687469"/>
          </a:xfrm>
          <a:prstGeom prst="chevron">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pl-PL"/>
          </a:p>
        </p:txBody>
      </p:sp>
      <p:sp>
        <p:nvSpPr>
          <p:cNvPr id="20" name="Pagon 19">
            <a:extLst>
              <a:ext uri="{FF2B5EF4-FFF2-40B4-BE49-F238E27FC236}">
                <a16:creationId xmlns:a16="http://schemas.microsoft.com/office/drawing/2014/main" id="{B3B6F782-7D90-A444-8628-801FC733FFAC}"/>
              </a:ext>
            </a:extLst>
          </p:cNvPr>
          <p:cNvSpPr/>
          <p:nvPr userDrawn="1"/>
        </p:nvSpPr>
        <p:spPr>
          <a:xfrm>
            <a:off x="9280580" y="2215918"/>
            <a:ext cx="1892245" cy="687469"/>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1" name="Pagon 20">
            <a:extLst>
              <a:ext uri="{FF2B5EF4-FFF2-40B4-BE49-F238E27FC236}">
                <a16:creationId xmlns:a16="http://schemas.microsoft.com/office/drawing/2014/main" id="{19A76A10-1759-2E46-9B9D-2C93027A2D1C}"/>
              </a:ext>
            </a:extLst>
          </p:cNvPr>
          <p:cNvSpPr/>
          <p:nvPr userDrawn="1"/>
        </p:nvSpPr>
        <p:spPr>
          <a:xfrm>
            <a:off x="5065908" y="2215918"/>
            <a:ext cx="2085525" cy="687469"/>
          </a:xfrm>
          <a:prstGeom prst="chevron">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l-PL"/>
          </a:p>
        </p:txBody>
      </p:sp>
      <p:sp>
        <p:nvSpPr>
          <p:cNvPr id="22" name="Pagon 21">
            <a:extLst>
              <a:ext uri="{FF2B5EF4-FFF2-40B4-BE49-F238E27FC236}">
                <a16:creationId xmlns:a16="http://schemas.microsoft.com/office/drawing/2014/main" id="{4AAB7BE6-D2CB-0F40-9134-AB5868380669}"/>
              </a:ext>
            </a:extLst>
          </p:cNvPr>
          <p:cNvSpPr/>
          <p:nvPr userDrawn="1"/>
        </p:nvSpPr>
        <p:spPr>
          <a:xfrm>
            <a:off x="7151433" y="2215917"/>
            <a:ext cx="2129147" cy="687469"/>
          </a:xfrm>
          <a:prstGeom prst="chevron">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p>
        </p:txBody>
      </p:sp>
      <p:sp>
        <p:nvSpPr>
          <p:cNvPr id="23" name="Prostokąt 22">
            <a:extLst>
              <a:ext uri="{FF2B5EF4-FFF2-40B4-BE49-F238E27FC236}">
                <a16:creationId xmlns:a16="http://schemas.microsoft.com/office/drawing/2014/main" id="{3C1E15EE-2406-064A-85B1-93CDA7C7B696}"/>
              </a:ext>
            </a:extLst>
          </p:cNvPr>
          <p:cNvSpPr/>
          <p:nvPr userDrawn="1"/>
        </p:nvSpPr>
        <p:spPr>
          <a:xfrm>
            <a:off x="1708368" y="2370281"/>
            <a:ext cx="371260" cy="3712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b="1">
                <a:solidFill>
                  <a:schemeClr val="tx1"/>
                </a:solidFill>
              </a:rPr>
              <a:t>1</a:t>
            </a:r>
          </a:p>
        </p:txBody>
      </p:sp>
      <p:sp>
        <p:nvSpPr>
          <p:cNvPr id="24" name="Prostokąt 23">
            <a:extLst>
              <a:ext uri="{FF2B5EF4-FFF2-40B4-BE49-F238E27FC236}">
                <a16:creationId xmlns:a16="http://schemas.microsoft.com/office/drawing/2014/main" id="{FDAC2024-FDC2-164E-B03C-573243A8FE26}"/>
              </a:ext>
            </a:extLst>
          </p:cNvPr>
          <p:cNvSpPr/>
          <p:nvPr userDrawn="1"/>
        </p:nvSpPr>
        <p:spPr>
          <a:xfrm>
            <a:off x="3804405" y="2377189"/>
            <a:ext cx="371260" cy="3712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b="1">
                <a:solidFill>
                  <a:schemeClr val="tx1"/>
                </a:solidFill>
              </a:rPr>
              <a:t>2</a:t>
            </a:r>
          </a:p>
        </p:txBody>
      </p:sp>
      <p:sp>
        <p:nvSpPr>
          <p:cNvPr id="25" name="Prostokąt 24">
            <a:extLst>
              <a:ext uri="{FF2B5EF4-FFF2-40B4-BE49-F238E27FC236}">
                <a16:creationId xmlns:a16="http://schemas.microsoft.com/office/drawing/2014/main" id="{DFFB5B83-4514-0A4F-9431-BCD509765CC9}"/>
              </a:ext>
            </a:extLst>
          </p:cNvPr>
          <p:cNvSpPr/>
          <p:nvPr userDrawn="1"/>
        </p:nvSpPr>
        <p:spPr>
          <a:xfrm>
            <a:off x="5886498" y="2377189"/>
            <a:ext cx="371260" cy="3712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b="1">
                <a:solidFill>
                  <a:schemeClr val="tx1"/>
                </a:solidFill>
              </a:rPr>
              <a:t>3</a:t>
            </a:r>
          </a:p>
        </p:txBody>
      </p:sp>
      <p:sp>
        <p:nvSpPr>
          <p:cNvPr id="26" name="Prostokąt 25">
            <a:extLst>
              <a:ext uri="{FF2B5EF4-FFF2-40B4-BE49-F238E27FC236}">
                <a16:creationId xmlns:a16="http://schemas.microsoft.com/office/drawing/2014/main" id="{58B95173-CF29-514B-B7EC-BDEDE8771A12}"/>
              </a:ext>
            </a:extLst>
          </p:cNvPr>
          <p:cNvSpPr/>
          <p:nvPr userDrawn="1"/>
        </p:nvSpPr>
        <p:spPr>
          <a:xfrm>
            <a:off x="8016188" y="2377189"/>
            <a:ext cx="371260" cy="3712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b="1">
                <a:solidFill>
                  <a:schemeClr val="tx1"/>
                </a:solidFill>
              </a:rPr>
              <a:t>4</a:t>
            </a:r>
          </a:p>
        </p:txBody>
      </p:sp>
      <p:sp>
        <p:nvSpPr>
          <p:cNvPr id="27" name="Prostokąt 26">
            <a:extLst>
              <a:ext uri="{FF2B5EF4-FFF2-40B4-BE49-F238E27FC236}">
                <a16:creationId xmlns:a16="http://schemas.microsoft.com/office/drawing/2014/main" id="{FCEF1B2D-1546-254E-9BF4-8E072F780E4C}"/>
              </a:ext>
            </a:extLst>
          </p:cNvPr>
          <p:cNvSpPr/>
          <p:nvPr userDrawn="1"/>
        </p:nvSpPr>
        <p:spPr>
          <a:xfrm>
            <a:off x="10123626" y="2370281"/>
            <a:ext cx="371260" cy="3712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b="1">
                <a:solidFill>
                  <a:schemeClr val="tx1"/>
                </a:solidFill>
              </a:rPr>
              <a:t>5</a:t>
            </a:r>
          </a:p>
        </p:txBody>
      </p:sp>
      <p:sp>
        <p:nvSpPr>
          <p:cNvPr id="6" name="Symbol zastępczy zawartości 38">
            <a:extLst>
              <a:ext uri="{FF2B5EF4-FFF2-40B4-BE49-F238E27FC236}">
                <a16:creationId xmlns:a16="http://schemas.microsoft.com/office/drawing/2014/main" id="{6E3D48A3-936F-D1C2-F120-7248E17AC401}"/>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10" name="Symbol zastępczy numeru slajdu 1">
            <a:extLst>
              <a:ext uri="{FF2B5EF4-FFF2-40B4-BE49-F238E27FC236}">
                <a16:creationId xmlns:a16="http://schemas.microsoft.com/office/drawing/2014/main" id="{7A063255-4CBE-28BE-352B-4EC0CAD7011D}"/>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2" name="Symbol zastępczy tekstu 44">
            <a:extLst>
              <a:ext uri="{FF2B5EF4-FFF2-40B4-BE49-F238E27FC236}">
                <a16:creationId xmlns:a16="http://schemas.microsoft.com/office/drawing/2014/main" id="{7AE546FA-31D9-A931-924E-D8FDF14E3BA7}"/>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2825493446"/>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296">
          <p15:clr>
            <a:srgbClr val="FBAE40"/>
          </p15:clr>
        </p15:guide>
        <p15:guide id="9" pos="3069">
          <p15:clr>
            <a:srgbClr val="FBAE40"/>
          </p15:clr>
        </p15:guide>
        <p15:guide id="12" pos="1958">
          <p15:clr>
            <a:srgbClr val="FBAE40"/>
          </p15:clr>
        </p15:guide>
        <p15:guide id="13" pos="1731">
          <p15:clr>
            <a:srgbClr val="FBAE40"/>
          </p15:clr>
        </p15:guide>
        <p15:guide id="14" pos="4384">
          <p15:clr>
            <a:srgbClr val="FBAE40"/>
          </p15:clr>
        </p15:guide>
        <p15:guide id="15" pos="4611">
          <p15:clr>
            <a:srgbClr val="FBAE40"/>
          </p15:clr>
        </p15:guide>
        <p15:guide id="16" pos="5722">
          <p15:clr>
            <a:srgbClr val="FBAE40"/>
          </p15:clr>
        </p15:guide>
        <p15:guide id="17" pos="5949">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Milestones / timeline + opisy naprzemian">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Symbol zastępczy tekstu 8">
            <a:extLst>
              <a:ext uri="{FF2B5EF4-FFF2-40B4-BE49-F238E27FC236}">
                <a16:creationId xmlns:a16="http://schemas.microsoft.com/office/drawing/2014/main" id="{B9432A01-F38F-8847-9E75-121FA4E6357A}"/>
              </a:ext>
            </a:extLst>
          </p:cNvPr>
          <p:cNvSpPr>
            <a:spLocks noGrp="1"/>
          </p:cNvSpPr>
          <p:nvPr>
            <p:ph type="body" sz="quarter" idx="16" hasCustomPrompt="1"/>
          </p:nvPr>
        </p:nvSpPr>
        <p:spPr>
          <a:xfrm>
            <a:off x="1019175" y="1029540"/>
            <a:ext cx="1740781" cy="1770390"/>
          </a:xfrm>
          <a:prstGeom prst="rect">
            <a:avLst/>
          </a:prstGeom>
        </p:spPr>
        <p:txBody>
          <a:bodyPr anchor="b"/>
          <a:lstStyle>
            <a:lvl1pPr marL="0" indent="0" algn="ctr">
              <a:lnSpc>
                <a:spcPct val="100000"/>
              </a:lnSpc>
              <a:spcBef>
                <a:spcPts val="0"/>
              </a:spcBef>
              <a:spcAft>
                <a:spcPts val="600"/>
              </a:spcAft>
              <a:buNone/>
              <a:defRPr sz="1200"/>
            </a:lvl1pPr>
          </a:lstStyle>
          <a:p>
            <a:r>
              <a:rPr lang="pl-PL"/>
              <a:t>Edytuj style wzorca tekstu</a:t>
            </a:r>
          </a:p>
        </p:txBody>
      </p:sp>
      <p:sp>
        <p:nvSpPr>
          <p:cNvPr id="11" name="Symbol zastępczy tekstu 8">
            <a:extLst>
              <a:ext uri="{FF2B5EF4-FFF2-40B4-BE49-F238E27FC236}">
                <a16:creationId xmlns:a16="http://schemas.microsoft.com/office/drawing/2014/main" id="{50ED40A1-B1EF-ED4E-AB1E-495A61DAC342}"/>
              </a:ext>
            </a:extLst>
          </p:cNvPr>
          <p:cNvSpPr>
            <a:spLocks noGrp="1"/>
          </p:cNvSpPr>
          <p:nvPr>
            <p:ph type="body" sz="quarter" idx="18"/>
          </p:nvPr>
        </p:nvSpPr>
        <p:spPr>
          <a:xfrm>
            <a:off x="3108325" y="4058066"/>
            <a:ext cx="1763713" cy="1783933"/>
          </a:xfrm>
          <a:prstGeom prst="rect">
            <a:avLst/>
          </a:prstGeom>
        </p:spPr>
        <p:txBody>
          <a:bodyPr anchor="t"/>
          <a:lstStyle>
            <a:lvl1pPr marL="0" indent="0" algn="ctr">
              <a:lnSpc>
                <a:spcPct val="100000"/>
              </a:lnSpc>
              <a:spcBef>
                <a:spcPts val="0"/>
              </a:spcBef>
              <a:spcAft>
                <a:spcPts val="600"/>
              </a:spcAft>
              <a:buNone/>
              <a:defRPr sz="1200"/>
            </a:lvl1pPr>
          </a:lstStyle>
          <a:p>
            <a:r>
              <a:rPr lang="pl-PL"/>
              <a:t>Edytuj style wzorca tekstu
</a:t>
            </a:r>
          </a:p>
        </p:txBody>
      </p:sp>
      <p:sp>
        <p:nvSpPr>
          <p:cNvPr id="13" name="Symbol zastępczy tekstu 8">
            <a:extLst>
              <a:ext uri="{FF2B5EF4-FFF2-40B4-BE49-F238E27FC236}">
                <a16:creationId xmlns:a16="http://schemas.microsoft.com/office/drawing/2014/main" id="{B20C70C6-6C31-F94E-8720-8C70DB5C57FA}"/>
              </a:ext>
            </a:extLst>
          </p:cNvPr>
          <p:cNvSpPr>
            <a:spLocks noGrp="1"/>
          </p:cNvSpPr>
          <p:nvPr>
            <p:ph type="body" sz="quarter" idx="20"/>
          </p:nvPr>
        </p:nvSpPr>
        <p:spPr>
          <a:xfrm>
            <a:off x="7319962" y="4058066"/>
            <a:ext cx="1763713" cy="1783933"/>
          </a:xfrm>
          <a:prstGeom prst="rect">
            <a:avLst/>
          </a:prstGeom>
        </p:spPr>
        <p:txBody>
          <a:bodyPr anchor="t"/>
          <a:lstStyle>
            <a:lvl1pPr marL="0" indent="0" algn="ctr">
              <a:lnSpc>
                <a:spcPct val="100000"/>
              </a:lnSpc>
              <a:spcBef>
                <a:spcPts val="0"/>
              </a:spcBef>
              <a:spcAft>
                <a:spcPts val="600"/>
              </a:spcAft>
              <a:buNone/>
              <a:defRPr sz="1200"/>
            </a:lvl1pPr>
          </a:lstStyle>
          <a:p>
            <a:r>
              <a:rPr lang="pl-PL"/>
              <a:t>Edytuj style wzorca tekstu
</a:t>
            </a:r>
          </a:p>
        </p:txBody>
      </p:sp>
      <p:sp>
        <p:nvSpPr>
          <p:cNvPr id="16" name="Symbol zastępczy tekstu 8">
            <a:extLst>
              <a:ext uri="{FF2B5EF4-FFF2-40B4-BE49-F238E27FC236}">
                <a16:creationId xmlns:a16="http://schemas.microsoft.com/office/drawing/2014/main" id="{534D5C90-E180-2444-86B7-7D4D3CB3FF8F}"/>
              </a:ext>
            </a:extLst>
          </p:cNvPr>
          <p:cNvSpPr>
            <a:spLocks noGrp="1"/>
          </p:cNvSpPr>
          <p:nvPr>
            <p:ph type="body" sz="quarter" idx="22" hasCustomPrompt="1"/>
          </p:nvPr>
        </p:nvSpPr>
        <p:spPr>
          <a:xfrm>
            <a:off x="9427400" y="1029540"/>
            <a:ext cx="1763713" cy="1770390"/>
          </a:xfrm>
          <a:prstGeom prst="rect">
            <a:avLst/>
          </a:prstGeom>
        </p:spPr>
        <p:txBody>
          <a:bodyPr anchor="b"/>
          <a:lstStyle>
            <a:lvl1pPr marL="0" indent="0" algn="ctr">
              <a:lnSpc>
                <a:spcPct val="100000"/>
              </a:lnSpc>
              <a:spcBef>
                <a:spcPts val="0"/>
              </a:spcBef>
              <a:spcAft>
                <a:spcPts val="600"/>
              </a:spcAft>
              <a:buNone/>
              <a:defRPr sz="1200"/>
            </a:lvl1pPr>
          </a:lstStyle>
          <a:p>
            <a:r>
              <a:rPr lang="pl-PL"/>
              <a:t>Edytuj style wzorca tekstu</a:t>
            </a:r>
          </a:p>
        </p:txBody>
      </p:sp>
      <p:sp>
        <p:nvSpPr>
          <p:cNvPr id="18" name="Symbol zastępczy tekstu 8">
            <a:extLst>
              <a:ext uri="{FF2B5EF4-FFF2-40B4-BE49-F238E27FC236}">
                <a16:creationId xmlns:a16="http://schemas.microsoft.com/office/drawing/2014/main" id="{909E507B-A6F4-B44F-B5C5-65E938199D01}"/>
              </a:ext>
            </a:extLst>
          </p:cNvPr>
          <p:cNvSpPr>
            <a:spLocks noGrp="1"/>
          </p:cNvSpPr>
          <p:nvPr>
            <p:ph type="body" sz="quarter" idx="24" hasCustomPrompt="1"/>
          </p:nvPr>
        </p:nvSpPr>
        <p:spPr>
          <a:xfrm>
            <a:off x="5220407" y="1016000"/>
            <a:ext cx="1763713" cy="1770390"/>
          </a:xfrm>
          <a:prstGeom prst="rect">
            <a:avLst/>
          </a:prstGeom>
        </p:spPr>
        <p:txBody>
          <a:bodyPr anchor="b"/>
          <a:lstStyle>
            <a:lvl1pPr marL="0" indent="0" algn="ctr">
              <a:lnSpc>
                <a:spcPct val="100000"/>
              </a:lnSpc>
              <a:spcBef>
                <a:spcPts val="0"/>
              </a:spcBef>
              <a:spcAft>
                <a:spcPts val="600"/>
              </a:spcAft>
              <a:buNone/>
              <a:defRPr sz="1200"/>
            </a:lvl1pPr>
          </a:lstStyle>
          <a:p>
            <a:r>
              <a:rPr lang="pl-PL"/>
              <a:t>Edytuj style wzorca tekstu</a:t>
            </a:r>
          </a:p>
        </p:txBody>
      </p:sp>
      <p:sp>
        <p:nvSpPr>
          <p:cNvPr id="5" name="Pięciokąt 4">
            <a:extLst>
              <a:ext uri="{FF2B5EF4-FFF2-40B4-BE49-F238E27FC236}">
                <a16:creationId xmlns:a16="http://schemas.microsoft.com/office/drawing/2014/main" id="{31FC68CA-ADA5-E04A-B0F3-D1C6571819CC}"/>
              </a:ext>
            </a:extLst>
          </p:cNvPr>
          <p:cNvSpPr/>
          <p:nvPr userDrawn="1"/>
        </p:nvSpPr>
        <p:spPr>
          <a:xfrm>
            <a:off x="1019174" y="3085265"/>
            <a:ext cx="1917585" cy="687469"/>
          </a:xfrm>
          <a:prstGeom prst="homePlate">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a:p>
        </p:txBody>
      </p:sp>
      <p:sp>
        <p:nvSpPr>
          <p:cNvPr id="19" name="Pagon 18">
            <a:extLst>
              <a:ext uri="{FF2B5EF4-FFF2-40B4-BE49-F238E27FC236}">
                <a16:creationId xmlns:a16="http://schemas.microsoft.com/office/drawing/2014/main" id="{731F9A33-EF36-C144-A0CF-DCCED56DE5E5}"/>
              </a:ext>
            </a:extLst>
          </p:cNvPr>
          <p:cNvSpPr/>
          <p:nvPr userDrawn="1"/>
        </p:nvSpPr>
        <p:spPr>
          <a:xfrm>
            <a:off x="2936760" y="3085265"/>
            <a:ext cx="2129150" cy="687469"/>
          </a:xfrm>
          <a:prstGeom prst="chevron">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pl-PL"/>
          </a:p>
        </p:txBody>
      </p:sp>
      <p:sp>
        <p:nvSpPr>
          <p:cNvPr id="20" name="Pagon 19">
            <a:extLst>
              <a:ext uri="{FF2B5EF4-FFF2-40B4-BE49-F238E27FC236}">
                <a16:creationId xmlns:a16="http://schemas.microsoft.com/office/drawing/2014/main" id="{B3B6F782-7D90-A444-8628-801FC733FFAC}"/>
              </a:ext>
            </a:extLst>
          </p:cNvPr>
          <p:cNvSpPr/>
          <p:nvPr userDrawn="1"/>
        </p:nvSpPr>
        <p:spPr>
          <a:xfrm>
            <a:off x="9280580" y="3085265"/>
            <a:ext cx="1892245" cy="687469"/>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1" name="Pagon 20">
            <a:extLst>
              <a:ext uri="{FF2B5EF4-FFF2-40B4-BE49-F238E27FC236}">
                <a16:creationId xmlns:a16="http://schemas.microsoft.com/office/drawing/2014/main" id="{19A76A10-1759-2E46-9B9D-2C93027A2D1C}"/>
              </a:ext>
            </a:extLst>
          </p:cNvPr>
          <p:cNvSpPr/>
          <p:nvPr userDrawn="1"/>
        </p:nvSpPr>
        <p:spPr>
          <a:xfrm>
            <a:off x="5065908" y="3085265"/>
            <a:ext cx="2085525" cy="687469"/>
          </a:xfrm>
          <a:prstGeom prst="chevron">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l-PL"/>
          </a:p>
        </p:txBody>
      </p:sp>
      <p:sp>
        <p:nvSpPr>
          <p:cNvPr id="22" name="Pagon 21">
            <a:extLst>
              <a:ext uri="{FF2B5EF4-FFF2-40B4-BE49-F238E27FC236}">
                <a16:creationId xmlns:a16="http://schemas.microsoft.com/office/drawing/2014/main" id="{4AAB7BE6-D2CB-0F40-9134-AB5868380669}"/>
              </a:ext>
            </a:extLst>
          </p:cNvPr>
          <p:cNvSpPr/>
          <p:nvPr userDrawn="1"/>
        </p:nvSpPr>
        <p:spPr>
          <a:xfrm>
            <a:off x="7151433" y="3085264"/>
            <a:ext cx="2129147" cy="687469"/>
          </a:xfrm>
          <a:prstGeom prst="chevron">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p>
        </p:txBody>
      </p:sp>
      <p:sp>
        <p:nvSpPr>
          <p:cNvPr id="23" name="Prostokąt 22">
            <a:extLst>
              <a:ext uri="{FF2B5EF4-FFF2-40B4-BE49-F238E27FC236}">
                <a16:creationId xmlns:a16="http://schemas.microsoft.com/office/drawing/2014/main" id="{3C1E15EE-2406-064A-85B1-93CDA7C7B696}"/>
              </a:ext>
            </a:extLst>
          </p:cNvPr>
          <p:cNvSpPr/>
          <p:nvPr userDrawn="1"/>
        </p:nvSpPr>
        <p:spPr>
          <a:xfrm>
            <a:off x="1708368" y="3239628"/>
            <a:ext cx="371260" cy="3712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b="1">
                <a:solidFill>
                  <a:schemeClr val="tx1"/>
                </a:solidFill>
              </a:rPr>
              <a:t>1</a:t>
            </a:r>
          </a:p>
        </p:txBody>
      </p:sp>
      <p:sp>
        <p:nvSpPr>
          <p:cNvPr id="24" name="Prostokąt 23">
            <a:extLst>
              <a:ext uri="{FF2B5EF4-FFF2-40B4-BE49-F238E27FC236}">
                <a16:creationId xmlns:a16="http://schemas.microsoft.com/office/drawing/2014/main" id="{FDAC2024-FDC2-164E-B03C-573243A8FE26}"/>
              </a:ext>
            </a:extLst>
          </p:cNvPr>
          <p:cNvSpPr/>
          <p:nvPr userDrawn="1"/>
        </p:nvSpPr>
        <p:spPr>
          <a:xfrm>
            <a:off x="3804405" y="3246536"/>
            <a:ext cx="371260" cy="3712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b="1">
                <a:solidFill>
                  <a:schemeClr val="tx1"/>
                </a:solidFill>
              </a:rPr>
              <a:t>2</a:t>
            </a:r>
          </a:p>
        </p:txBody>
      </p:sp>
      <p:sp>
        <p:nvSpPr>
          <p:cNvPr id="25" name="Prostokąt 24">
            <a:extLst>
              <a:ext uri="{FF2B5EF4-FFF2-40B4-BE49-F238E27FC236}">
                <a16:creationId xmlns:a16="http://schemas.microsoft.com/office/drawing/2014/main" id="{DFFB5B83-4514-0A4F-9431-BCD509765CC9}"/>
              </a:ext>
            </a:extLst>
          </p:cNvPr>
          <p:cNvSpPr/>
          <p:nvPr userDrawn="1"/>
        </p:nvSpPr>
        <p:spPr>
          <a:xfrm>
            <a:off x="5886498" y="3246536"/>
            <a:ext cx="371260" cy="3712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b="1">
                <a:solidFill>
                  <a:schemeClr val="tx1"/>
                </a:solidFill>
              </a:rPr>
              <a:t>3</a:t>
            </a:r>
          </a:p>
        </p:txBody>
      </p:sp>
      <p:sp>
        <p:nvSpPr>
          <p:cNvPr id="26" name="Prostokąt 25">
            <a:extLst>
              <a:ext uri="{FF2B5EF4-FFF2-40B4-BE49-F238E27FC236}">
                <a16:creationId xmlns:a16="http://schemas.microsoft.com/office/drawing/2014/main" id="{58B95173-CF29-514B-B7EC-BDEDE8771A12}"/>
              </a:ext>
            </a:extLst>
          </p:cNvPr>
          <p:cNvSpPr/>
          <p:nvPr userDrawn="1"/>
        </p:nvSpPr>
        <p:spPr>
          <a:xfrm>
            <a:off x="8016188" y="3246536"/>
            <a:ext cx="371260" cy="3712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b="1">
                <a:solidFill>
                  <a:schemeClr val="tx1"/>
                </a:solidFill>
              </a:rPr>
              <a:t>4</a:t>
            </a:r>
          </a:p>
        </p:txBody>
      </p:sp>
      <p:sp>
        <p:nvSpPr>
          <p:cNvPr id="27" name="Prostokąt 26">
            <a:extLst>
              <a:ext uri="{FF2B5EF4-FFF2-40B4-BE49-F238E27FC236}">
                <a16:creationId xmlns:a16="http://schemas.microsoft.com/office/drawing/2014/main" id="{FCEF1B2D-1546-254E-9BF4-8E072F780E4C}"/>
              </a:ext>
            </a:extLst>
          </p:cNvPr>
          <p:cNvSpPr/>
          <p:nvPr userDrawn="1"/>
        </p:nvSpPr>
        <p:spPr>
          <a:xfrm>
            <a:off x="10123626" y="3239628"/>
            <a:ext cx="371260" cy="3712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b="1">
                <a:solidFill>
                  <a:schemeClr val="tx1"/>
                </a:solidFill>
              </a:rPr>
              <a:t>5</a:t>
            </a:r>
          </a:p>
        </p:txBody>
      </p:sp>
      <p:sp>
        <p:nvSpPr>
          <p:cNvPr id="6" name="Symbol zastępczy zawartości 38">
            <a:extLst>
              <a:ext uri="{FF2B5EF4-FFF2-40B4-BE49-F238E27FC236}">
                <a16:creationId xmlns:a16="http://schemas.microsoft.com/office/drawing/2014/main" id="{EF2A869A-2C65-86A3-0532-14505E6774CB}"/>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10" name="Symbol zastępczy numeru slajdu 1">
            <a:extLst>
              <a:ext uri="{FF2B5EF4-FFF2-40B4-BE49-F238E27FC236}">
                <a16:creationId xmlns:a16="http://schemas.microsoft.com/office/drawing/2014/main" id="{88239C0E-A8FE-C761-D957-AB7C3FEB7563}"/>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2" name="Symbol zastępczy tekstu 44">
            <a:extLst>
              <a:ext uri="{FF2B5EF4-FFF2-40B4-BE49-F238E27FC236}">
                <a16:creationId xmlns:a16="http://schemas.microsoft.com/office/drawing/2014/main" id="{C76DEAEC-3DFB-982C-E557-40C73CCD45D1}"/>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112959044"/>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userDrawn="1">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296">
          <p15:clr>
            <a:srgbClr val="FBAE40"/>
          </p15:clr>
        </p15:guide>
        <p15:guide id="9" pos="3069">
          <p15:clr>
            <a:srgbClr val="FBAE40"/>
          </p15:clr>
        </p15:guide>
        <p15:guide id="12" pos="1958">
          <p15:clr>
            <a:srgbClr val="FBAE40"/>
          </p15:clr>
        </p15:guide>
        <p15:guide id="13" pos="1731">
          <p15:clr>
            <a:srgbClr val="FBAE40"/>
          </p15:clr>
        </p15:guide>
        <p15:guide id="14" pos="4384">
          <p15:clr>
            <a:srgbClr val="FBAE40"/>
          </p15:clr>
        </p15:guide>
        <p15:guide id="15" pos="4611">
          <p15:clr>
            <a:srgbClr val="FBAE40"/>
          </p15:clr>
        </p15:guide>
        <p15:guide id="16" pos="5722">
          <p15:clr>
            <a:srgbClr val="FBAE40"/>
          </p15:clr>
        </p15:guide>
        <p15:guide id="17" pos="5949">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Milestones / timeline + opisy naprzemian">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Pięciokąt 4">
            <a:extLst>
              <a:ext uri="{FF2B5EF4-FFF2-40B4-BE49-F238E27FC236}">
                <a16:creationId xmlns:a16="http://schemas.microsoft.com/office/drawing/2014/main" id="{31FC68CA-ADA5-E04A-B0F3-D1C6571819CC}"/>
              </a:ext>
            </a:extLst>
          </p:cNvPr>
          <p:cNvSpPr/>
          <p:nvPr userDrawn="1"/>
        </p:nvSpPr>
        <p:spPr>
          <a:xfrm rot="5400000">
            <a:off x="5529944" y="743"/>
            <a:ext cx="1140999" cy="4233600"/>
          </a:xfrm>
          <a:prstGeom prst="homePlate">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a:p>
        </p:txBody>
      </p:sp>
      <p:sp>
        <p:nvSpPr>
          <p:cNvPr id="19" name="Pagon 18">
            <a:extLst>
              <a:ext uri="{FF2B5EF4-FFF2-40B4-BE49-F238E27FC236}">
                <a16:creationId xmlns:a16="http://schemas.microsoft.com/office/drawing/2014/main" id="{731F9A33-EF36-C144-A0CF-DCCED56DE5E5}"/>
              </a:ext>
            </a:extLst>
          </p:cNvPr>
          <p:cNvSpPr/>
          <p:nvPr userDrawn="1"/>
        </p:nvSpPr>
        <p:spPr>
          <a:xfrm rot="5400000">
            <a:off x="5466007" y="1087383"/>
            <a:ext cx="1259984" cy="3490783"/>
          </a:xfrm>
          <a:prstGeom prst="chevron">
            <a:avLst>
              <a:gd name="adj" fmla="val 32635"/>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pl-PL"/>
          </a:p>
        </p:txBody>
      </p:sp>
      <p:sp>
        <p:nvSpPr>
          <p:cNvPr id="28" name="Pagon 27">
            <a:extLst>
              <a:ext uri="{FF2B5EF4-FFF2-40B4-BE49-F238E27FC236}">
                <a16:creationId xmlns:a16="http://schemas.microsoft.com/office/drawing/2014/main" id="{8C3E4456-5680-4544-AC16-4F4D41787AB7}"/>
              </a:ext>
            </a:extLst>
          </p:cNvPr>
          <p:cNvSpPr/>
          <p:nvPr userDrawn="1"/>
        </p:nvSpPr>
        <p:spPr>
          <a:xfrm rot="5400000">
            <a:off x="5466007" y="2226631"/>
            <a:ext cx="1259981" cy="2761735"/>
          </a:xfrm>
          <a:prstGeom prst="chevron">
            <a:avLst>
              <a:gd name="adj" fmla="val 28205"/>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pl-PL"/>
          </a:p>
        </p:txBody>
      </p:sp>
      <p:sp>
        <p:nvSpPr>
          <p:cNvPr id="29" name="Pagon 28">
            <a:extLst>
              <a:ext uri="{FF2B5EF4-FFF2-40B4-BE49-F238E27FC236}">
                <a16:creationId xmlns:a16="http://schemas.microsoft.com/office/drawing/2014/main" id="{55E6FB45-1884-DE4E-A2CB-A2B5280470EB}"/>
              </a:ext>
            </a:extLst>
          </p:cNvPr>
          <p:cNvSpPr/>
          <p:nvPr userDrawn="1"/>
        </p:nvSpPr>
        <p:spPr>
          <a:xfrm rot="5400000">
            <a:off x="5536824" y="3281674"/>
            <a:ext cx="1140999" cy="2082112"/>
          </a:xfrm>
          <a:prstGeom prst="chevron">
            <a:avLst>
              <a:gd name="adj" fmla="val 23037"/>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pl-PL"/>
          </a:p>
        </p:txBody>
      </p:sp>
      <p:sp>
        <p:nvSpPr>
          <p:cNvPr id="30" name="Pagon 29">
            <a:extLst>
              <a:ext uri="{FF2B5EF4-FFF2-40B4-BE49-F238E27FC236}">
                <a16:creationId xmlns:a16="http://schemas.microsoft.com/office/drawing/2014/main" id="{D75AB38C-06F0-514C-B78E-E89066439610}"/>
              </a:ext>
            </a:extLst>
          </p:cNvPr>
          <p:cNvSpPr/>
          <p:nvPr userDrawn="1"/>
        </p:nvSpPr>
        <p:spPr>
          <a:xfrm rot="5400000">
            <a:off x="5641597" y="4161743"/>
            <a:ext cx="931454" cy="1423906"/>
          </a:xfrm>
          <a:prstGeom prst="chevron">
            <a:avLst>
              <a:gd name="adj" fmla="val 15653"/>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pl-PL"/>
          </a:p>
        </p:txBody>
      </p:sp>
      <p:sp>
        <p:nvSpPr>
          <p:cNvPr id="18" name="Symbol zastępczy tekstu 5">
            <a:extLst>
              <a:ext uri="{FF2B5EF4-FFF2-40B4-BE49-F238E27FC236}">
                <a16:creationId xmlns:a16="http://schemas.microsoft.com/office/drawing/2014/main" id="{68990A32-480C-124B-BA00-8EA7A9CF907A}"/>
              </a:ext>
            </a:extLst>
          </p:cNvPr>
          <p:cNvSpPr>
            <a:spLocks noGrp="1"/>
          </p:cNvSpPr>
          <p:nvPr>
            <p:ph type="body" sz="quarter" idx="28"/>
          </p:nvPr>
        </p:nvSpPr>
        <p:spPr>
          <a:xfrm>
            <a:off x="1019176" y="1382571"/>
            <a:ext cx="2089150" cy="931452"/>
          </a:xfrm>
          <a:prstGeom prst="rect">
            <a:avLst/>
          </a:prstGeom>
        </p:spPr>
        <p:txBody>
          <a:bodyPr anchor="ctr"/>
          <a:lstStyle>
            <a:lvl1pPr marL="0" indent="0" algn="r">
              <a:lnSpc>
                <a:spcPct val="100000"/>
              </a:lnSpc>
              <a:spcBef>
                <a:spcPts val="0"/>
              </a:spcBef>
              <a:buClr>
                <a:srgbClr val="79003C"/>
              </a:buClr>
              <a:buFont typeface="Arial" panose="020B0604020202020204" pitchFamily="34" charset="0"/>
              <a:buNone/>
              <a:defRPr sz="1300"/>
            </a:lvl1pPr>
            <a:lvl2pPr marL="685800" indent="-228600" algn="r">
              <a:lnSpc>
                <a:spcPct val="150000"/>
              </a:lnSpc>
              <a:buClr>
                <a:srgbClr val="79003C"/>
              </a:buClr>
              <a:buFont typeface="Arial" panose="020B0604020202020204" pitchFamily="34" charset="0"/>
              <a:buChar char="•"/>
              <a:defRPr sz="1400"/>
            </a:lvl2pPr>
            <a:lvl3pPr marL="1143000" indent="-228600" algn="r">
              <a:lnSpc>
                <a:spcPct val="150000"/>
              </a:lnSpc>
              <a:buClr>
                <a:srgbClr val="79003C"/>
              </a:buClr>
              <a:buFont typeface="Arial" panose="020B0604020202020204" pitchFamily="34" charset="0"/>
              <a:buChar char="•"/>
              <a:defRPr sz="1400"/>
            </a:lvl3pPr>
            <a:lvl4pPr marL="1600200" indent="-228600" algn="r">
              <a:lnSpc>
                <a:spcPct val="150000"/>
              </a:lnSpc>
              <a:buClr>
                <a:srgbClr val="79003C"/>
              </a:buClr>
              <a:buFont typeface="Arial" panose="020B0604020202020204" pitchFamily="34" charset="0"/>
              <a:buChar char="•"/>
              <a:defRPr sz="1400"/>
            </a:lvl4pPr>
            <a:lvl5pPr marL="2057400" indent="-228600" algn="r">
              <a:lnSpc>
                <a:spcPct val="150000"/>
              </a:lnSpc>
              <a:buClr>
                <a:srgbClr val="79003C"/>
              </a:buClr>
              <a:buFont typeface="Arial" panose="020B0604020202020204" pitchFamily="34" charset="0"/>
              <a:buChar char="•"/>
              <a:defRPr sz="1400"/>
            </a:lvl5pPr>
          </a:lstStyle>
          <a:p>
            <a:r>
              <a:rPr lang="pl-PL"/>
              <a:t>Edytuj style wzorca tekstu</a:t>
            </a:r>
          </a:p>
        </p:txBody>
      </p:sp>
      <p:sp>
        <p:nvSpPr>
          <p:cNvPr id="25" name="Symbol zastępczy tekstu 5">
            <a:extLst>
              <a:ext uri="{FF2B5EF4-FFF2-40B4-BE49-F238E27FC236}">
                <a16:creationId xmlns:a16="http://schemas.microsoft.com/office/drawing/2014/main" id="{7051B2CB-E816-AB47-8CF0-C01F89681518}"/>
              </a:ext>
            </a:extLst>
          </p:cNvPr>
          <p:cNvSpPr>
            <a:spLocks noGrp="1"/>
          </p:cNvSpPr>
          <p:nvPr>
            <p:ph type="body" sz="quarter" idx="29"/>
          </p:nvPr>
        </p:nvSpPr>
        <p:spPr>
          <a:xfrm>
            <a:off x="9092560" y="2117543"/>
            <a:ext cx="2089150" cy="931452"/>
          </a:xfrm>
          <a:prstGeom prst="rect">
            <a:avLst/>
          </a:prstGeom>
        </p:spPr>
        <p:txBody>
          <a:bodyPr anchor="ctr"/>
          <a:lstStyle>
            <a:lvl1pPr marL="0" indent="0" algn="l">
              <a:lnSpc>
                <a:spcPct val="100000"/>
              </a:lnSpc>
              <a:spcBef>
                <a:spcPts val="0"/>
              </a:spcBef>
              <a:buClr>
                <a:srgbClr val="79003C"/>
              </a:buClr>
              <a:buFont typeface="Arial" panose="020B0604020202020204" pitchFamily="34" charset="0"/>
              <a:buNone/>
              <a:defRPr sz="1300"/>
            </a:lvl1pPr>
            <a:lvl2pPr marL="685800" indent="-228600" algn="r">
              <a:lnSpc>
                <a:spcPct val="150000"/>
              </a:lnSpc>
              <a:buClr>
                <a:srgbClr val="79003C"/>
              </a:buClr>
              <a:buFont typeface="Arial" panose="020B0604020202020204" pitchFamily="34" charset="0"/>
              <a:buChar char="•"/>
              <a:defRPr sz="1400"/>
            </a:lvl2pPr>
            <a:lvl3pPr marL="1143000" indent="-228600" algn="r">
              <a:lnSpc>
                <a:spcPct val="150000"/>
              </a:lnSpc>
              <a:buClr>
                <a:srgbClr val="79003C"/>
              </a:buClr>
              <a:buFont typeface="Arial" panose="020B0604020202020204" pitchFamily="34" charset="0"/>
              <a:buChar char="•"/>
              <a:defRPr sz="1400"/>
            </a:lvl3pPr>
            <a:lvl4pPr marL="1600200" indent="-228600" algn="r">
              <a:lnSpc>
                <a:spcPct val="150000"/>
              </a:lnSpc>
              <a:buClr>
                <a:srgbClr val="79003C"/>
              </a:buClr>
              <a:buFont typeface="Arial" panose="020B0604020202020204" pitchFamily="34" charset="0"/>
              <a:buChar char="•"/>
              <a:defRPr sz="1400"/>
            </a:lvl4pPr>
            <a:lvl5pPr marL="2057400" indent="-228600" algn="r">
              <a:lnSpc>
                <a:spcPct val="150000"/>
              </a:lnSpc>
              <a:buClr>
                <a:srgbClr val="79003C"/>
              </a:buClr>
              <a:buFont typeface="Arial" panose="020B0604020202020204" pitchFamily="34" charset="0"/>
              <a:buChar char="•"/>
              <a:defRPr sz="1400"/>
            </a:lvl5pPr>
          </a:lstStyle>
          <a:p>
            <a:r>
              <a:rPr lang="pl-PL"/>
              <a:t>Edytuj style wzorca tekstu</a:t>
            </a:r>
          </a:p>
        </p:txBody>
      </p:sp>
      <p:sp>
        <p:nvSpPr>
          <p:cNvPr id="26" name="Symbol zastępczy tekstu 5">
            <a:extLst>
              <a:ext uri="{FF2B5EF4-FFF2-40B4-BE49-F238E27FC236}">
                <a16:creationId xmlns:a16="http://schemas.microsoft.com/office/drawing/2014/main" id="{5BAF799B-3D19-2845-943B-FFAF376269E3}"/>
              </a:ext>
            </a:extLst>
          </p:cNvPr>
          <p:cNvSpPr>
            <a:spLocks noGrp="1"/>
          </p:cNvSpPr>
          <p:nvPr>
            <p:ph type="body" sz="quarter" idx="30"/>
          </p:nvPr>
        </p:nvSpPr>
        <p:spPr>
          <a:xfrm>
            <a:off x="9083675" y="3821980"/>
            <a:ext cx="2089150" cy="931452"/>
          </a:xfrm>
          <a:prstGeom prst="rect">
            <a:avLst/>
          </a:prstGeom>
        </p:spPr>
        <p:txBody>
          <a:bodyPr anchor="ctr"/>
          <a:lstStyle>
            <a:lvl1pPr marL="0" indent="0" algn="l">
              <a:lnSpc>
                <a:spcPct val="100000"/>
              </a:lnSpc>
              <a:spcBef>
                <a:spcPts val="0"/>
              </a:spcBef>
              <a:buClr>
                <a:srgbClr val="79003C"/>
              </a:buClr>
              <a:buFont typeface="Arial" panose="020B0604020202020204" pitchFamily="34" charset="0"/>
              <a:buNone/>
              <a:defRPr sz="1300"/>
            </a:lvl1pPr>
            <a:lvl2pPr marL="685800" indent="-228600" algn="r">
              <a:lnSpc>
                <a:spcPct val="150000"/>
              </a:lnSpc>
              <a:buClr>
                <a:srgbClr val="79003C"/>
              </a:buClr>
              <a:buFont typeface="Arial" panose="020B0604020202020204" pitchFamily="34" charset="0"/>
              <a:buChar char="•"/>
              <a:defRPr sz="1400"/>
            </a:lvl2pPr>
            <a:lvl3pPr marL="1143000" indent="-228600" algn="r">
              <a:lnSpc>
                <a:spcPct val="150000"/>
              </a:lnSpc>
              <a:buClr>
                <a:srgbClr val="79003C"/>
              </a:buClr>
              <a:buFont typeface="Arial" panose="020B0604020202020204" pitchFamily="34" charset="0"/>
              <a:buChar char="•"/>
              <a:defRPr sz="1400"/>
            </a:lvl3pPr>
            <a:lvl4pPr marL="1600200" indent="-228600" algn="r">
              <a:lnSpc>
                <a:spcPct val="150000"/>
              </a:lnSpc>
              <a:buClr>
                <a:srgbClr val="79003C"/>
              </a:buClr>
              <a:buFont typeface="Arial" panose="020B0604020202020204" pitchFamily="34" charset="0"/>
              <a:buChar char="•"/>
              <a:defRPr sz="1400"/>
            </a:lvl4pPr>
            <a:lvl5pPr marL="2057400" indent="-228600" algn="r">
              <a:lnSpc>
                <a:spcPct val="150000"/>
              </a:lnSpc>
              <a:buClr>
                <a:srgbClr val="79003C"/>
              </a:buClr>
              <a:buFont typeface="Arial" panose="020B0604020202020204" pitchFamily="34" charset="0"/>
              <a:buChar char="•"/>
              <a:defRPr sz="1400"/>
            </a:lvl5pPr>
          </a:lstStyle>
          <a:p>
            <a:r>
              <a:rPr lang="pl-PL"/>
              <a:t>Edytuj style wzorca tekstu</a:t>
            </a:r>
          </a:p>
        </p:txBody>
      </p:sp>
      <p:sp>
        <p:nvSpPr>
          <p:cNvPr id="31" name="Symbol zastępczy tekstu 5">
            <a:extLst>
              <a:ext uri="{FF2B5EF4-FFF2-40B4-BE49-F238E27FC236}">
                <a16:creationId xmlns:a16="http://schemas.microsoft.com/office/drawing/2014/main" id="{E9EBC98A-8D2B-914F-B885-E51241E13FA8}"/>
              </a:ext>
            </a:extLst>
          </p:cNvPr>
          <p:cNvSpPr>
            <a:spLocks noGrp="1"/>
          </p:cNvSpPr>
          <p:nvPr>
            <p:ph type="body" sz="quarter" idx="31"/>
          </p:nvPr>
        </p:nvSpPr>
        <p:spPr>
          <a:xfrm>
            <a:off x="1019176" y="2987093"/>
            <a:ext cx="2089150" cy="931452"/>
          </a:xfrm>
          <a:prstGeom prst="rect">
            <a:avLst/>
          </a:prstGeom>
        </p:spPr>
        <p:txBody>
          <a:bodyPr anchor="ctr"/>
          <a:lstStyle>
            <a:lvl1pPr marL="0" indent="0" algn="r">
              <a:lnSpc>
                <a:spcPct val="100000"/>
              </a:lnSpc>
              <a:spcBef>
                <a:spcPts val="0"/>
              </a:spcBef>
              <a:buClr>
                <a:srgbClr val="79003C"/>
              </a:buClr>
              <a:buFont typeface="Arial" panose="020B0604020202020204" pitchFamily="34" charset="0"/>
              <a:buNone/>
              <a:defRPr sz="1300"/>
            </a:lvl1pPr>
            <a:lvl2pPr marL="685800" indent="-228600" algn="r">
              <a:lnSpc>
                <a:spcPct val="150000"/>
              </a:lnSpc>
              <a:buClr>
                <a:srgbClr val="79003C"/>
              </a:buClr>
              <a:buFont typeface="Arial" panose="020B0604020202020204" pitchFamily="34" charset="0"/>
              <a:buChar char="•"/>
              <a:defRPr sz="1400"/>
            </a:lvl2pPr>
            <a:lvl3pPr marL="1143000" indent="-228600" algn="r">
              <a:lnSpc>
                <a:spcPct val="150000"/>
              </a:lnSpc>
              <a:buClr>
                <a:srgbClr val="79003C"/>
              </a:buClr>
              <a:buFont typeface="Arial" panose="020B0604020202020204" pitchFamily="34" charset="0"/>
              <a:buChar char="•"/>
              <a:defRPr sz="1400"/>
            </a:lvl3pPr>
            <a:lvl4pPr marL="1600200" indent="-228600" algn="r">
              <a:lnSpc>
                <a:spcPct val="150000"/>
              </a:lnSpc>
              <a:buClr>
                <a:srgbClr val="79003C"/>
              </a:buClr>
              <a:buFont typeface="Arial" panose="020B0604020202020204" pitchFamily="34" charset="0"/>
              <a:buChar char="•"/>
              <a:defRPr sz="1400"/>
            </a:lvl4pPr>
            <a:lvl5pPr marL="2057400" indent="-228600" algn="r">
              <a:lnSpc>
                <a:spcPct val="150000"/>
              </a:lnSpc>
              <a:buClr>
                <a:srgbClr val="79003C"/>
              </a:buClr>
              <a:buFont typeface="Arial" panose="020B0604020202020204" pitchFamily="34" charset="0"/>
              <a:buChar char="•"/>
              <a:defRPr sz="1400"/>
            </a:lvl5pPr>
          </a:lstStyle>
          <a:p>
            <a:r>
              <a:rPr lang="pl-PL"/>
              <a:t>Edytuj style wzorca tekstu</a:t>
            </a:r>
          </a:p>
        </p:txBody>
      </p:sp>
      <p:sp>
        <p:nvSpPr>
          <p:cNvPr id="34" name="Symbol zastępczy tekstu 5">
            <a:extLst>
              <a:ext uri="{FF2B5EF4-FFF2-40B4-BE49-F238E27FC236}">
                <a16:creationId xmlns:a16="http://schemas.microsoft.com/office/drawing/2014/main" id="{4C9D5959-D45B-F041-9BFC-D0004C6F820A}"/>
              </a:ext>
            </a:extLst>
          </p:cNvPr>
          <p:cNvSpPr>
            <a:spLocks noGrp="1"/>
          </p:cNvSpPr>
          <p:nvPr>
            <p:ph type="body" sz="quarter" idx="32"/>
          </p:nvPr>
        </p:nvSpPr>
        <p:spPr>
          <a:xfrm>
            <a:off x="1019176" y="4494593"/>
            <a:ext cx="2089150" cy="931452"/>
          </a:xfrm>
          <a:prstGeom prst="rect">
            <a:avLst/>
          </a:prstGeom>
        </p:spPr>
        <p:txBody>
          <a:bodyPr anchor="ctr"/>
          <a:lstStyle>
            <a:lvl1pPr marL="0" indent="0" algn="r">
              <a:lnSpc>
                <a:spcPct val="100000"/>
              </a:lnSpc>
              <a:spcBef>
                <a:spcPts val="0"/>
              </a:spcBef>
              <a:buClr>
                <a:srgbClr val="79003C"/>
              </a:buClr>
              <a:buFont typeface="Arial" panose="020B0604020202020204" pitchFamily="34" charset="0"/>
              <a:buNone/>
              <a:defRPr sz="1300"/>
            </a:lvl1pPr>
            <a:lvl2pPr marL="685800" indent="-228600" algn="r">
              <a:lnSpc>
                <a:spcPct val="150000"/>
              </a:lnSpc>
              <a:buClr>
                <a:srgbClr val="79003C"/>
              </a:buClr>
              <a:buFont typeface="Arial" panose="020B0604020202020204" pitchFamily="34" charset="0"/>
              <a:buChar char="•"/>
              <a:defRPr sz="1400"/>
            </a:lvl2pPr>
            <a:lvl3pPr marL="1143000" indent="-228600" algn="r">
              <a:lnSpc>
                <a:spcPct val="150000"/>
              </a:lnSpc>
              <a:buClr>
                <a:srgbClr val="79003C"/>
              </a:buClr>
              <a:buFont typeface="Arial" panose="020B0604020202020204" pitchFamily="34" charset="0"/>
              <a:buChar char="•"/>
              <a:defRPr sz="1400"/>
            </a:lvl3pPr>
            <a:lvl4pPr marL="1600200" indent="-228600" algn="r">
              <a:lnSpc>
                <a:spcPct val="150000"/>
              </a:lnSpc>
              <a:buClr>
                <a:srgbClr val="79003C"/>
              </a:buClr>
              <a:buFont typeface="Arial" panose="020B0604020202020204" pitchFamily="34" charset="0"/>
              <a:buChar char="•"/>
              <a:defRPr sz="1400"/>
            </a:lvl4pPr>
            <a:lvl5pPr marL="2057400" indent="-228600" algn="r">
              <a:lnSpc>
                <a:spcPct val="150000"/>
              </a:lnSpc>
              <a:buClr>
                <a:srgbClr val="79003C"/>
              </a:buClr>
              <a:buFont typeface="Arial" panose="020B0604020202020204" pitchFamily="34" charset="0"/>
              <a:buChar char="•"/>
              <a:defRPr sz="1400"/>
            </a:lvl5pPr>
          </a:lstStyle>
          <a:p>
            <a:r>
              <a:rPr lang="pl-PL"/>
              <a:t>Edytuj style wzorca tekstu</a:t>
            </a:r>
          </a:p>
        </p:txBody>
      </p:sp>
      <p:sp>
        <p:nvSpPr>
          <p:cNvPr id="63" name="Symbol zastępczy tekstu 44">
            <a:extLst>
              <a:ext uri="{FF2B5EF4-FFF2-40B4-BE49-F238E27FC236}">
                <a16:creationId xmlns:a16="http://schemas.microsoft.com/office/drawing/2014/main" id="{49A03B84-6704-8641-B2EA-AF637D1B9387}"/>
              </a:ext>
            </a:extLst>
          </p:cNvPr>
          <p:cNvSpPr>
            <a:spLocks noGrp="1"/>
          </p:cNvSpPr>
          <p:nvPr>
            <p:ph type="body" sz="quarter" idx="33" hasCustomPrompt="1"/>
          </p:nvPr>
        </p:nvSpPr>
        <p:spPr>
          <a:xfrm>
            <a:off x="3983642" y="5554753"/>
            <a:ext cx="4233601" cy="273050"/>
          </a:xfrm>
          <a:prstGeom prst="rect">
            <a:avLst/>
          </a:prstGeom>
        </p:spPr>
        <p:txBody>
          <a:bodyPr/>
          <a:lstStyle>
            <a:lvl1pPr marL="0" indent="0" algn="ctr">
              <a:buNone/>
              <a:defRPr sz="1600" b="0">
                <a:solidFill>
                  <a:schemeClr val="accent1"/>
                </a:solidFill>
                <a:latin typeface="+mj-lt"/>
              </a:defRPr>
            </a:lvl1pPr>
          </a:lstStyle>
          <a:p>
            <a:r>
              <a:rPr lang="pl-PL"/>
              <a:t>Kliknij, aby edytować styl</a:t>
            </a:r>
          </a:p>
        </p:txBody>
      </p:sp>
      <p:sp>
        <p:nvSpPr>
          <p:cNvPr id="6" name="Symbol zastępczy zawartości 38">
            <a:extLst>
              <a:ext uri="{FF2B5EF4-FFF2-40B4-BE49-F238E27FC236}">
                <a16:creationId xmlns:a16="http://schemas.microsoft.com/office/drawing/2014/main" id="{2FE4B2C6-146B-CA59-2785-1DE58CCC7AD5}"/>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tekstu 44">
            <a:extLst>
              <a:ext uri="{FF2B5EF4-FFF2-40B4-BE49-F238E27FC236}">
                <a16:creationId xmlns:a16="http://schemas.microsoft.com/office/drawing/2014/main" id="{F1F67133-4901-A8D9-A510-1F70FC768E01}"/>
              </a:ext>
            </a:extLst>
          </p:cNvPr>
          <p:cNvSpPr>
            <a:spLocks noGrp="1"/>
          </p:cNvSpPr>
          <p:nvPr>
            <p:ph type="body" sz="quarter" idx="15" hasCustomPrompt="1"/>
          </p:nvPr>
        </p:nvSpPr>
        <p:spPr>
          <a:xfrm>
            <a:off x="1019175" y="333374"/>
            <a:ext cx="8715134" cy="682625"/>
          </a:xfrm>
          <a:prstGeom prst="rect">
            <a:avLst/>
          </a:prstGeom>
        </p:spPr>
        <p:txBody>
          <a:bodyPr/>
          <a:lstStyle>
            <a:lvl1pPr marL="0" indent="0">
              <a:lnSpc>
                <a:spcPct val="100000"/>
              </a:lnSpc>
              <a:buNone/>
              <a:defRPr sz="2200" b="0">
                <a:solidFill>
                  <a:srgbClr val="79003C"/>
                </a:solidFill>
                <a:latin typeface="+mj-lt"/>
              </a:defRPr>
            </a:lvl1pPr>
          </a:lstStyle>
          <a:p>
            <a:r>
              <a:rPr lang="pl-PL"/>
              <a:t>KLIKNIJ, ABY EDYTOWAĆ STYL</a:t>
            </a:r>
          </a:p>
        </p:txBody>
      </p:sp>
      <p:sp>
        <p:nvSpPr>
          <p:cNvPr id="9" name="Symbol zastępczy numeru slajdu 1">
            <a:extLst>
              <a:ext uri="{FF2B5EF4-FFF2-40B4-BE49-F238E27FC236}">
                <a16:creationId xmlns:a16="http://schemas.microsoft.com/office/drawing/2014/main" id="{1DE777AC-027A-6061-C248-4E84B12FDAB6}"/>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cxnSp>
        <p:nvCxnSpPr>
          <p:cNvPr id="2" name="Straight Connector 1">
            <a:extLst>
              <a:ext uri="{FF2B5EF4-FFF2-40B4-BE49-F238E27FC236}">
                <a16:creationId xmlns:a16="http://schemas.microsoft.com/office/drawing/2014/main" id="{72673D64-D93C-9E02-C9DE-2E82932DF729}"/>
              </a:ext>
            </a:extLst>
          </p:cNvPr>
          <p:cNvCxnSpPr>
            <a:cxnSpLocks/>
          </p:cNvCxnSpPr>
          <p:nvPr userDrawn="1"/>
        </p:nvCxnSpPr>
        <p:spPr>
          <a:xfrm>
            <a:off x="7379209" y="2591790"/>
            <a:ext cx="1597555" cy="0"/>
          </a:xfrm>
          <a:prstGeom prst="line">
            <a:avLst/>
          </a:prstGeom>
          <a:ln>
            <a:solidFill>
              <a:schemeClr val="tx2"/>
            </a:solidFill>
            <a:headEnd type="oval" w="sm" len="sm"/>
            <a:tailEnd type="none" w="sm" len="sm"/>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42D3645E-D060-DF0D-6137-DC1681075A21}"/>
              </a:ext>
            </a:extLst>
          </p:cNvPr>
          <p:cNvCxnSpPr>
            <a:cxnSpLocks/>
          </p:cNvCxnSpPr>
          <p:nvPr userDrawn="1"/>
        </p:nvCxnSpPr>
        <p:spPr>
          <a:xfrm flipH="1">
            <a:off x="3164288" y="1850943"/>
            <a:ext cx="1186318" cy="0"/>
          </a:xfrm>
          <a:prstGeom prst="line">
            <a:avLst/>
          </a:prstGeom>
          <a:ln>
            <a:solidFill>
              <a:schemeClr val="tx2"/>
            </a:solidFill>
            <a:headEnd type="oval" w="sm" len="sm"/>
            <a:tailEnd type="none" w="sm" len="sm"/>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20865A62-55DD-9C42-A8E2-AB8585733A42}"/>
              </a:ext>
            </a:extLst>
          </p:cNvPr>
          <p:cNvCxnSpPr>
            <a:cxnSpLocks/>
          </p:cNvCxnSpPr>
          <p:nvPr userDrawn="1"/>
        </p:nvCxnSpPr>
        <p:spPr>
          <a:xfrm flipH="1">
            <a:off x="3164288" y="3462767"/>
            <a:ext cx="1895423" cy="0"/>
          </a:xfrm>
          <a:prstGeom prst="line">
            <a:avLst/>
          </a:prstGeom>
          <a:ln>
            <a:solidFill>
              <a:schemeClr val="tx2"/>
            </a:solidFill>
            <a:headEnd type="oval" w="sm" len="sm"/>
            <a:tailEnd type="none" w="sm" len="sm"/>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580FDED-2578-4861-CA0B-86714D533378}"/>
              </a:ext>
            </a:extLst>
          </p:cNvPr>
          <p:cNvCxnSpPr>
            <a:cxnSpLocks/>
          </p:cNvCxnSpPr>
          <p:nvPr userDrawn="1"/>
        </p:nvCxnSpPr>
        <p:spPr>
          <a:xfrm>
            <a:off x="6819277" y="4250469"/>
            <a:ext cx="2157487" cy="0"/>
          </a:xfrm>
          <a:prstGeom prst="line">
            <a:avLst/>
          </a:prstGeom>
          <a:ln>
            <a:solidFill>
              <a:schemeClr val="tx2"/>
            </a:solidFill>
            <a:headEnd type="oval" w="sm" len="sm"/>
            <a:tailEnd type="none" w="sm" len="sm"/>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F78987E-42CC-5EFC-DDF5-1BA7618E6EFB}"/>
              </a:ext>
            </a:extLst>
          </p:cNvPr>
          <p:cNvCxnSpPr>
            <a:cxnSpLocks/>
          </p:cNvCxnSpPr>
          <p:nvPr userDrawn="1"/>
        </p:nvCxnSpPr>
        <p:spPr>
          <a:xfrm flipH="1">
            <a:off x="3164288" y="4930060"/>
            <a:ext cx="2364642" cy="0"/>
          </a:xfrm>
          <a:prstGeom prst="line">
            <a:avLst/>
          </a:prstGeom>
          <a:ln>
            <a:solidFill>
              <a:schemeClr val="tx2"/>
            </a:solidFill>
            <a:headEnd type="oval" w="sm" len="sm"/>
            <a:tailEnd type="none" w="sm"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9863472"/>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296">
          <p15:clr>
            <a:srgbClr val="FBAE40"/>
          </p15:clr>
        </p15:guide>
        <p15:guide id="9" pos="3069">
          <p15:clr>
            <a:srgbClr val="FBAE40"/>
          </p15:clr>
        </p15:guide>
        <p15:guide id="12" pos="1958">
          <p15:clr>
            <a:srgbClr val="FBAE40"/>
          </p15:clr>
        </p15:guide>
        <p15:guide id="13" pos="1731">
          <p15:clr>
            <a:srgbClr val="FBAE40"/>
          </p15:clr>
        </p15:guide>
        <p15:guide id="14" pos="4384">
          <p15:clr>
            <a:srgbClr val="FBAE40"/>
          </p15:clr>
        </p15:guide>
        <p15:guide id="15" pos="4611">
          <p15:clr>
            <a:srgbClr val="FBAE40"/>
          </p15:clr>
        </p15:guide>
        <p15:guide id="16" pos="5722">
          <p15:clr>
            <a:srgbClr val="FBAE40"/>
          </p15:clr>
        </p15:guide>
        <p15:guide id="17" pos="5949">
          <p15:clr>
            <a:srgbClr val="FBAE40"/>
          </p15:clr>
        </p15:guide>
        <p15:guide id="18" orient="horz" pos="867" userDrawn="1">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Milestones / timeline + opisy naprzemian">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0" name="Prostokąt 19">
            <a:extLst>
              <a:ext uri="{FF2B5EF4-FFF2-40B4-BE49-F238E27FC236}">
                <a16:creationId xmlns:a16="http://schemas.microsoft.com/office/drawing/2014/main" id="{08A1F091-B7FE-5245-B9C6-6DC526C215EB}"/>
              </a:ext>
            </a:extLst>
          </p:cNvPr>
          <p:cNvSpPr/>
          <p:nvPr userDrawn="1"/>
        </p:nvSpPr>
        <p:spPr>
          <a:xfrm>
            <a:off x="2945604" y="1651819"/>
            <a:ext cx="3372682" cy="487328"/>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pl-PL"/>
          </a:p>
        </p:txBody>
      </p:sp>
      <p:sp>
        <p:nvSpPr>
          <p:cNvPr id="45" name="Prostokąt 44">
            <a:extLst>
              <a:ext uri="{FF2B5EF4-FFF2-40B4-BE49-F238E27FC236}">
                <a16:creationId xmlns:a16="http://schemas.microsoft.com/office/drawing/2014/main" id="{7ED02058-C062-4F48-B64E-DE29F6740024}"/>
              </a:ext>
            </a:extLst>
          </p:cNvPr>
          <p:cNvSpPr/>
          <p:nvPr userDrawn="1"/>
        </p:nvSpPr>
        <p:spPr>
          <a:xfrm>
            <a:off x="2945604" y="2759700"/>
            <a:ext cx="3372682" cy="487328"/>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pl-PL"/>
          </a:p>
        </p:txBody>
      </p:sp>
      <p:sp>
        <p:nvSpPr>
          <p:cNvPr id="46" name="Prostokąt 45">
            <a:extLst>
              <a:ext uri="{FF2B5EF4-FFF2-40B4-BE49-F238E27FC236}">
                <a16:creationId xmlns:a16="http://schemas.microsoft.com/office/drawing/2014/main" id="{83AF3430-43C1-6547-98B2-35255610B7E1}"/>
              </a:ext>
            </a:extLst>
          </p:cNvPr>
          <p:cNvSpPr/>
          <p:nvPr userDrawn="1"/>
        </p:nvSpPr>
        <p:spPr>
          <a:xfrm>
            <a:off x="2945604" y="3919197"/>
            <a:ext cx="3372683" cy="487328"/>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pl-PL"/>
          </a:p>
        </p:txBody>
      </p:sp>
      <p:sp>
        <p:nvSpPr>
          <p:cNvPr id="47" name="Prostokąt 46">
            <a:extLst>
              <a:ext uri="{FF2B5EF4-FFF2-40B4-BE49-F238E27FC236}">
                <a16:creationId xmlns:a16="http://schemas.microsoft.com/office/drawing/2014/main" id="{645379BB-8A28-6F4D-8AC3-53A5EA3592A3}"/>
              </a:ext>
            </a:extLst>
          </p:cNvPr>
          <p:cNvSpPr/>
          <p:nvPr userDrawn="1"/>
        </p:nvSpPr>
        <p:spPr>
          <a:xfrm>
            <a:off x="2945605" y="5056446"/>
            <a:ext cx="3372684" cy="487328"/>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pl-PL"/>
          </a:p>
        </p:txBody>
      </p:sp>
      <p:sp>
        <p:nvSpPr>
          <p:cNvPr id="10" name="Trójkąt 9">
            <a:extLst>
              <a:ext uri="{FF2B5EF4-FFF2-40B4-BE49-F238E27FC236}">
                <a16:creationId xmlns:a16="http://schemas.microsoft.com/office/drawing/2014/main" id="{6428DFCB-16FA-144E-B40E-6CB96DC78FF2}"/>
              </a:ext>
            </a:extLst>
          </p:cNvPr>
          <p:cNvSpPr/>
          <p:nvPr userDrawn="1"/>
        </p:nvSpPr>
        <p:spPr>
          <a:xfrm rot="10800000">
            <a:off x="1173339" y="1471301"/>
            <a:ext cx="3544534" cy="437069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 name="Prostokąt 10">
            <a:extLst>
              <a:ext uri="{FF2B5EF4-FFF2-40B4-BE49-F238E27FC236}">
                <a16:creationId xmlns:a16="http://schemas.microsoft.com/office/drawing/2014/main" id="{BBE289BC-1CEB-414F-9CA4-0501743478E7}"/>
              </a:ext>
            </a:extLst>
          </p:cNvPr>
          <p:cNvSpPr/>
          <p:nvPr userDrawn="1"/>
        </p:nvSpPr>
        <p:spPr>
          <a:xfrm>
            <a:off x="1019174" y="2319245"/>
            <a:ext cx="3852865" cy="245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a:t>v</a:t>
            </a:r>
          </a:p>
        </p:txBody>
      </p:sp>
      <p:sp>
        <p:nvSpPr>
          <p:cNvPr id="43" name="Prostokąt 42">
            <a:extLst>
              <a:ext uri="{FF2B5EF4-FFF2-40B4-BE49-F238E27FC236}">
                <a16:creationId xmlns:a16="http://schemas.microsoft.com/office/drawing/2014/main" id="{48938746-7AEB-9D43-8D85-2F186AF38791}"/>
              </a:ext>
            </a:extLst>
          </p:cNvPr>
          <p:cNvSpPr/>
          <p:nvPr userDrawn="1"/>
        </p:nvSpPr>
        <p:spPr>
          <a:xfrm>
            <a:off x="1019174" y="3448334"/>
            <a:ext cx="3852865" cy="2501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a:t>v</a:t>
            </a:r>
          </a:p>
        </p:txBody>
      </p:sp>
      <p:sp>
        <p:nvSpPr>
          <p:cNvPr id="44" name="Prostokąt 43">
            <a:extLst>
              <a:ext uri="{FF2B5EF4-FFF2-40B4-BE49-F238E27FC236}">
                <a16:creationId xmlns:a16="http://schemas.microsoft.com/office/drawing/2014/main" id="{8F8B0B27-FC71-844A-B029-B2652B202BE4}"/>
              </a:ext>
            </a:extLst>
          </p:cNvPr>
          <p:cNvSpPr/>
          <p:nvPr userDrawn="1"/>
        </p:nvSpPr>
        <p:spPr>
          <a:xfrm>
            <a:off x="1019174" y="4568769"/>
            <a:ext cx="3852865" cy="2501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a:t>v</a:t>
            </a:r>
          </a:p>
        </p:txBody>
      </p:sp>
      <p:sp>
        <p:nvSpPr>
          <p:cNvPr id="5" name="Symbol zastępczy zawartości 38">
            <a:extLst>
              <a:ext uri="{FF2B5EF4-FFF2-40B4-BE49-F238E27FC236}">
                <a16:creationId xmlns:a16="http://schemas.microsoft.com/office/drawing/2014/main" id="{F75B68E8-22BA-C1F5-2266-A47CD55B04CB}"/>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C1CD23DA-BF98-946A-51A9-6678489BC913}"/>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2" name="Symbol zastępczy obrazu 8">
            <a:extLst>
              <a:ext uri="{FF2B5EF4-FFF2-40B4-BE49-F238E27FC236}">
                <a16:creationId xmlns:a16="http://schemas.microsoft.com/office/drawing/2014/main" id="{C4572F65-FD87-9917-DEB5-1D0DABB88AED}"/>
              </a:ext>
            </a:extLst>
          </p:cNvPr>
          <p:cNvSpPr>
            <a:spLocks noGrp="1"/>
          </p:cNvSpPr>
          <p:nvPr>
            <p:ph type="pic" sz="quarter" idx="12"/>
          </p:nvPr>
        </p:nvSpPr>
        <p:spPr>
          <a:xfrm>
            <a:off x="6108668" y="1551579"/>
            <a:ext cx="720000" cy="720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3" name="Symbol zastępczy obrazu 8">
            <a:extLst>
              <a:ext uri="{FF2B5EF4-FFF2-40B4-BE49-F238E27FC236}">
                <a16:creationId xmlns:a16="http://schemas.microsoft.com/office/drawing/2014/main" id="{C26EEAD3-F220-62FA-6984-4575CE518290}"/>
              </a:ext>
            </a:extLst>
          </p:cNvPr>
          <p:cNvSpPr>
            <a:spLocks noGrp="1"/>
          </p:cNvSpPr>
          <p:nvPr>
            <p:ph type="pic" sz="quarter" idx="21"/>
          </p:nvPr>
        </p:nvSpPr>
        <p:spPr>
          <a:xfrm>
            <a:off x="6108668" y="2621730"/>
            <a:ext cx="720000" cy="720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4" name="Symbol zastępczy obrazu 8">
            <a:extLst>
              <a:ext uri="{FF2B5EF4-FFF2-40B4-BE49-F238E27FC236}">
                <a16:creationId xmlns:a16="http://schemas.microsoft.com/office/drawing/2014/main" id="{D7C7303A-DEAA-FD73-9E93-E04310528518}"/>
              </a:ext>
            </a:extLst>
          </p:cNvPr>
          <p:cNvSpPr>
            <a:spLocks noGrp="1"/>
          </p:cNvSpPr>
          <p:nvPr>
            <p:ph type="pic" sz="quarter" idx="22"/>
          </p:nvPr>
        </p:nvSpPr>
        <p:spPr>
          <a:xfrm>
            <a:off x="6108668" y="3802101"/>
            <a:ext cx="720000" cy="720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7" name="Symbol zastępczy obrazu 8">
            <a:extLst>
              <a:ext uri="{FF2B5EF4-FFF2-40B4-BE49-F238E27FC236}">
                <a16:creationId xmlns:a16="http://schemas.microsoft.com/office/drawing/2014/main" id="{6406D774-D177-53AC-6F77-2090B83C2485}"/>
              </a:ext>
            </a:extLst>
          </p:cNvPr>
          <p:cNvSpPr>
            <a:spLocks noGrp="1"/>
          </p:cNvSpPr>
          <p:nvPr>
            <p:ph type="pic" sz="quarter" idx="23"/>
          </p:nvPr>
        </p:nvSpPr>
        <p:spPr>
          <a:xfrm>
            <a:off x="6108668" y="4942868"/>
            <a:ext cx="720000" cy="720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9" name="Symbol zastępczy tekstu 5">
            <a:extLst>
              <a:ext uri="{FF2B5EF4-FFF2-40B4-BE49-F238E27FC236}">
                <a16:creationId xmlns:a16="http://schemas.microsoft.com/office/drawing/2014/main" id="{EC30D67C-3E1E-11D8-530A-E173E9CC570A}"/>
              </a:ext>
            </a:extLst>
          </p:cNvPr>
          <p:cNvSpPr>
            <a:spLocks noGrp="1"/>
          </p:cNvSpPr>
          <p:nvPr>
            <p:ph type="body" sz="quarter" idx="24" hasCustomPrompt="1"/>
          </p:nvPr>
        </p:nvSpPr>
        <p:spPr>
          <a:xfrm>
            <a:off x="7010785" y="1490922"/>
            <a:ext cx="4176712" cy="841314"/>
          </a:xfrm>
          <a:prstGeom prst="rect">
            <a:avLst/>
          </a:prstGeom>
        </p:spPr>
        <p:txBody>
          <a:bodyPr lIns="0" tIns="0" bIns="0" anchor="ctr" anchorCtr="0"/>
          <a:lstStyle>
            <a:lvl1pPr marL="0" indent="0" algn="l">
              <a:lnSpc>
                <a:spcPct val="100000"/>
              </a:lnSpc>
              <a:spcBef>
                <a:spcPts val="0"/>
              </a:spcBef>
              <a:buClr>
                <a:srgbClr val="79003C"/>
              </a:buClr>
              <a:buNone/>
              <a:defRPr sz="1300"/>
            </a:lvl1pPr>
          </a:lstStyle>
          <a:p>
            <a:r>
              <a:rPr lang="pl-PL"/>
              <a:t>Edytuj style wzorca tekstu
Drugi poziom
Trzeci poziom
Czwarty poziom</a:t>
            </a:r>
          </a:p>
        </p:txBody>
      </p:sp>
      <p:sp>
        <p:nvSpPr>
          <p:cNvPr id="12" name="Symbol zastępczy tekstu 5">
            <a:extLst>
              <a:ext uri="{FF2B5EF4-FFF2-40B4-BE49-F238E27FC236}">
                <a16:creationId xmlns:a16="http://schemas.microsoft.com/office/drawing/2014/main" id="{41C8223D-68FC-36E3-6D63-F6BF5906817D}"/>
              </a:ext>
            </a:extLst>
          </p:cNvPr>
          <p:cNvSpPr>
            <a:spLocks noGrp="1"/>
          </p:cNvSpPr>
          <p:nvPr>
            <p:ph type="body" sz="quarter" idx="25" hasCustomPrompt="1"/>
          </p:nvPr>
        </p:nvSpPr>
        <p:spPr>
          <a:xfrm>
            <a:off x="7010785" y="2561073"/>
            <a:ext cx="4176712" cy="841314"/>
          </a:xfrm>
          <a:prstGeom prst="rect">
            <a:avLst/>
          </a:prstGeom>
        </p:spPr>
        <p:txBody>
          <a:bodyPr lIns="0" tIns="0" bIns="0" anchor="ctr" anchorCtr="0"/>
          <a:lstStyle>
            <a:lvl1pPr marL="0" indent="0" algn="l">
              <a:lnSpc>
                <a:spcPct val="100000"/>
              </a:lnSpc>
              <a:spcBef>
                <a:spcPts val="0"/>
              </a:spcBef>
              <a:buClr>
                <a:srgbClr val="79003C"/>
              </a:buClr>
              <a:buNone/>
              <a:defRPr sz="1300"/>
            </a:lvl1pPr>
          </a:lstStyle>
          <a:p>
            <a:r>
              <a:rPr lang="pl-PL"/>
              <a:t>Edytuj style wzorca tekstu
Drugi poziom
Trzeci poziom
Czwarty poziom</a:t>
            </a:r>
          </a:p>
        </p:txBody>
      </p:sp>
      <p:sp>
        <p:nvSpPr>
          <p:cNvPr id="13" name="Symbol zastępczy tekstu 5">
            <a:extLst>
              <a:ext uri="{FF2B5EF4-FFF2-40B4-BE49-F238E27FC236}">
                <a16:creationId xmlns:a16="http://schemas.microsoft.com/office/drawing/2014/main" id="{692DE01B-80F8-D621-72B1-56E2E652B106}"/>
              </a:ext>
            </a:extLst>
          </p:cNvPr>
          <p:cNvSpPr>
            <a:spLocks noGrp="1"/>
          </p:cNvSpPr>
          <p:nvPr>
            <p:ph type="body" sz="quarter" idx="26" hasCustomPrompt="1"/>
          </p:nvPr>
        </p:nvSpPr>
        <p:spPr>
          <a:xfrm>
            <a:off x="7010785" y="3741444"/>
            <a:ext cx="4176712" cy="841314"/>
          </a:xfrm>
          <a:prstGeom prst="rect">
            <a:avLst/>
          </a:prstGeom>
        </p:spPr>
        <p:txBody>
          <a:bodyPr lIns="0" tIns="0" bIns="0" anchor="ctr" anchorCtr="0"/>
          <a:lstStyle>
            <a:lvl1pPr marL="0" indent="0" algn="l">
              <a:lnSpc>
                <a:spcPct val="100000"/>
              </a:lnSpc>
              <a:spcBef>
                <a:spcPts val="0"/>
              </a:spcBef>
              <a:buClr>
                <a:srgbClr val="79003C"/>
              </a:buClr>
              <a:buNone/>
              <a:defRPr sz="1300"/>
            </a:lvl1pPr>
          </a:lstStyle>
          <a:p>
            <a:r>
              <a:rPr lang="pl-PL"/>
              <a:t>Edytuj style wzorca tekstu
Drugi poziom
Trzeci poziom
Czwarty poziom</a:t>
            </a:r>
          </a:p>
        </p:txBody>
      </p:sp>
      <p:sp>
        <p:nvSpPr>
          <p:cNvPr id="14" name="Symbol zastępczy tekstu 5">
            <a:extLst>
              <a:ext uri="{FF2B5EF4-FFF2-40B4-BE49-F238E27FC236}">
                <a16:creationId xmlns:a16="http://schemas.microsoft.com/office/drawing/2014/main" id="{D830520C-ADF3-EBDD-6863-609582931F65}"/>
              </a:ext>
            </a:extLst>
          </p:cNvPr>
          <p:cNvSpPr>
            <a:spLocks noGrp="1"/>
          </p:cNvSpPr>
          <p:nvPr>
            <p:ph type="body" sz="quarter" idx="27" hasCustomPrompt="1"/>
          </p:nvPr>
        </p:nvSpPr>
        <p:spPr>
          <a:xfrm>
            <a:off x="7010785" y="4882211"/>
            <a:ext cx="4176712" cy="841314"/>
          </a:xfrm>
          <a:prstGeom prst="rect">
            <a:avLst/>
          </a:prstGeom>
        </p:spPr>
        <p:txBody>
          <a:bodyPr lIns="0" tIns="0" bIns="0" anchor="ctr" anchorCtr="0"/>
          <a:lstStyle>
            <a:lvl1pPr marL="0" indent="0" algn="l">
              <a:lnSpc>
                <a:spcPct val="100000"/>
              </a:lnSpc>
              <a:spcBef>
                <a:spcPts val="0"/>
              </a:spcBef>
              <a:buClr>
                <a:srgbClr val="79003C"/>
              </a:buClr>
              <a:buNone/>
              <a:defRPr sz="1300"/>
            </a:lvl1pPr>
          </a:lstStyle>
          <a:p>
            <a:r>
              <a:rPr lang="pl-PL"/>
              <a:t>Edytuj style wzorca tekstu
Drugi poziom
Trzeci poziom
Czwarty poziom</a:t>
            </a:r>
          </a:p>
        </p:txBody>
      </p:sp>
      <p:sp>
        <p:nvSpPr>
          <p:cNvPr id="15" name="Symbol zastępczy tekstu 44">
            <a:extLst>
              <a:ext uri="{FF2B5EF4-FFF2-40B4-BE49-F238E27FC236}">
                <a16:creationId xmlns:a16="http://schemas.microsoft.com/office/drawing/2014/main" id="{0DD71888-13A3-76B1-08D3-41A8811EBD79}"/>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3283207044"/>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296">
          <p15:clr>
            <a:srgbClr val="FBAE40"/>
          </p15:clr>
        </p15:guide>
        <p15:guide id="9" pos="3069">
          <p15:clr>
            <a:srgbClr val="FBAE40"/>
          </p15:clr>
        </p15:guide>
        <p15:guide id="12" pos="1958">
          <p15:clr>
            <a:srgbClr val="FBAE40"/>
          </p15:clr>
        </p15:guide>
        <p15:guide id="13" pos="1731">
          <p15:clr>
            <a:srgbClr val="FBAE40"/>
          </p15:clr>
        </p15:guide>
        <p15:guide id="14" pos="4384">
          <p15:clr>
            <a:srgbClr val="FBAE40"/>
          </p15:clr>
        </p15:guide>
        <p15:guide id="15" pos="4611">
          <p15:clr>
            <a:srgbClr val="FBAE40"/>
          </p15:clr>
        </p15:guide>
        <p15:guide id="16" pos="5722">
          <p15:clr>
            <a:srgbClr val="FBAE40"/>
          </p15:clr>
        </p15:guide>
        <p15:guide id="17" pos="5949">
          <p15:clr>
            <a:srgbClr val="FBAE40"/>
          </p15:clr>
        </p15:guide>
        <p15:guide id="18" orient="horz" pos="867"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Milestones / timeline + opisy naprzemian">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Symbol zastępczy zawartości 38">
            <a:extLst>
              <a:ext uri="{FF2B5EF4-FFF2-40B4-BE49-F238E27FC236}">
                <a16:creationId xmlns:a16="http://schemas.microsoft.com/office/drawing/2014/main" id="{F75B68E8-22BA-C1F5-2266-A47CD55B04CB}"/>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C1CD23DA-BF98-946A-51A9-6678489BC913}"/>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9" name="Symbol zastępczy tekstu 5">
            <a:extLst>
              <a:ext uri="{FF2B5EF4-FFF2-40B4-BE49-F238E27FC236}">
                <a16:creationId xmlns:a16="http://schemas.microsoft.com/office/drawing/2014/main" id="{EC30D67C-3E1E-11D8-530A-E173E9CC570A}"/>
              </a:ext>
            </a:extLst>
          </p:cNvPr>
          <p:cNvSpPr>
            <a:spLocks noGrp="1"/>
          </p:cNvSpPr>
          <p:nvPr>
            <p:ph type="body" sz="quarter" idx="24" hasCustomPrompt="1"/>
          </p:nvPr>
        </p:nvSpPr>
        <p:spPr>
          <a:xfrm>
            <a:off x="7838499" y="1967458"/>
            <a:ext cx="3334326" cy="682625"/>
          </a:xfrm>
          <a:prstGeom prst="rect">
            <a:avLst/>
          </a:prstGeom>
        </p:spPr>
        <p:txBody>
          <a:bodyPr lIns="0" tIns="0" bIns="0" anchor="t" anchorCtr="0"/>
          <a:lstStyle>
            <a:lvl1pPr marL="0" indent="0" algn="l">
              <a:lnSpc>
                <a:spcPct val="100000"/>
              </a:lnSpc>
              <a:spcBef>
                <a:spcPts val="0"/>
              </a:spcBef>
              <a:buClr>
                <a:srgbClr val="79003C"/>
              </a:buClr>
              <a:buNone/>
              <a:defRPr sz="1300"/>
            </a:lvl1pPr>
          </a:lstStyle>
          <a:p>
            <a:r>
              <a:rPr lang="pl-PL"/>
              <a:t>Edytuj style wzorca tekstu
Drugi poziom
Trzeci poziom</a:t>
            </a:r>
          </a:p>
        </p:txBody>
      </p:sp>
      <p:sp>
        <p:nvSpPr>
          <p:cNvPr id="12" name="Symbol zastępczy tekstu 5">
            <a:extLst>
              <a:ext uri="{FF2B5EF4-FFF2-40B4-BE49-F238E27FC236}">
                <a16:creationId xmlns:a16="http://schemas.microsoft.com/office/drawing/2014/main" id="{41C8223D-68FC-36E3-6D63-F6BF5906817D}"/>
              </a:ext>
            </a:extLst>
          </p:cNvPr>
          <p:cNvSpPr>
            <a:spLocks noGrp="1"/>
          </p:cNvSpPr>
          <p:nvPr>
            <p:ph type="body" sz="quarter" idx="25" hasCustomPrompt="1"/>
          </p:nvPr>
        </p:nvSpPr>
        <p:spPr>
          <a:xfrm>
            <a:off x="7838499" y="2952569"/>
            <a:ext cx="3334326" cy="682625"/>
          </a:xfrm>
          <a:prstGeom prst="rect">
            <a:avLst/>
          </a:prstGeom>
        </p:spPr>
        <p:txBody>
          <a:bodyPr lIns="0" tIns="0" bIns="0" anchor="t" anchorCtr="0"/>
          <a:lstStyle>
            <a:lvl1pPr marL="0" indent="0" algn="l">
              <a:lnSpc>
                <a:spcPct val="100000"/>
              </a:lnSpc>
              <a:spcBef>
                <a:spcPts val="0"/>
              </a:spcBef>
              <a:buClr>
                <a:srgbClr val="79003C"/>
              </a:buClr>
              <a:buNone/>
              <a:defRPr sz="1300"/>
            </a:lvl1pPr>
          </a:lstStyle>
          <a:p>
            <a:r>
              <a:rPr lang="pl-PL"/>
              <a:t>Edytuj style wzorca tekstu
Drugi poziom
Trzeci poziom</a:t>
            </a:r>
          </a:p>
        </p:txBody>
      </p:sp>
      <p:sp>
        <p:nvSpPr>
          <p:cNvPr id="13" name="Symbol zastępczy tekstu 5">
            <a:extLst>
              <a:ext uri="{FF2B5EF4-FFF2-40B4-BE49-F238E27FC236}">
                <a16:creationId xmlns:a16="http://schemas.microsoft.com/office/drawing/2014/main" id="{692DE01B-80F8-D621-72B1-56E2E652B106}"/>
              </a:ext>
            </a:extLst>
          </p:cNvPr>
          <p:cNvSpPr>
            <a:spLocks noGrp="1"/>
          </p:cNvSpPr>
          <p:nvPr>
            <p:ph type="body" sz="quarter" idx="26" hasCustomPrompt="1"/>
          </p:nvPr>
        </p:nvSpPr>
        <p:spPr>
          <a:xfrm>
            <a:off x="7838499" y="3937680"/>
            <a:ext cx="3334326" cy="682625"/>
          </a:xfrm>
          <a:prstGeom prst="rect">
            <a:avLst/>
          </a:prstGeom>
        </p:spPr>
        <p:txBody>
          <a:bodyPr lIns="0" tIns="0" bIns="0" anchor="t" anchorCtr="0"/>
          <a:lstStyle>
            <a:lvl1pPr marL="0" indent="0" algn="l">
              <a:lnSpc>
                <a:spcPct val="100000"/>
              </a:lnSpc>
              <a:spcBef>
                <a:spcPts val="0"/>
              </a:spcBef>
              <a:buClr>
                <a:srgbClr val="79003C"/>
              </a:buClr>
              <a:buNone/>
              <a:defRPr sz="1300"/>
            </a:lvl1pPr>
          </a:lstStyle>
          <a:p>
            <a:r>
              <a:rPr lang="pl-PL"/>
              <a:t>Edytuj style wzorca tekstu
Drugi poziom
Trzeci poziom</a:t>
            </a:r>
          </a:p>
        </p:txBody>
      </p:sp>
      <p:sp>
        <p:nvSpPr>
          <p:cNvPr id="14" name="Symbol zastępczy tekstu 5">
            <a:extLst>
              <a:ext uri="{FF2B5EF4-FFF2-40B4-BE49-F238E27FC236}">
                <a16:creationId xmlns:a16="http://schemas.microsoft.com/office/drawing/2014/main" id="{D830520C-ADF3-EBDD-6863-609582931F65}"/>
              </a:ext>
            </a:extLst>
          </p:cNvPr>
          <p:cNvSpPr>
            <a:spLocks noGrp="1"/>
          </p:cNvSpPr>
          <p:nvPr>
            <p:ph type="body" sz="quarter" idx="27" hasCustomPrompt="1"/>
          </p:nvPr>
        </p:nvSpPr>
        <p:spPr>
          <a:xfrm>
            <a:off x="7838499" y="4922790"/>
            <a:ext cx="3334326" cy="682625"/>
          </a:xfrm>
          <a:prstGeom prst="rect">
            <a:avLst/>
          </a:prstGeom>
        </p:spPr>
        <p:txBody>
          <a:bodyPr lIns="0" tIns="0" bIns="0" anchor="t" anchorCtr="0"/>
          <a:lstStyle>
            <a:lvl1pPr marL="0" indent="0" algn="l">
              <a:lnSpc>
                <a:spcPct val="100000"/>
              </a:lnSpc>
              <a:spcBef>
                <a:spcPts val="0"/>
              </a:spcBef>
              <a:buClr>
                <a:srgbClr val="79003C"/>
              </a:buClr>
              <a:buNone/>
              <a:defRPr sz="1300"/>
            </a:lvl1pPr>
          </a:lstStyle>
          <a:p>
            <a:r>
              <a:rPr lang="pl-PL"/>
              <a:t>Edytuj style wzorca tekstu
Drugi poziom
Trzeci poziom</a:t>
            </a:r>
          </a:p>
        </p:txBody>
      </p:sp>
      <p:grpSp>
        <p:nvGrpSpPr>
          <p:cNvPr id="30" name="Group 29">
            <a:extLst>
              <a:ext uri="{FF2B5EF4-FFF2-40B4-BE49-F238E27FC236}">
                <a16:creationId xmlns:a16="http://schemas.microsoft.com/office/drawing/2014/main" id="{54A7AD99-4E81-8502-2686-5D7CCD8B1154}"/>
              </a:ext>
            </a:extLst>
          </p:cNvPr>
          <p:cNvGrpSpPr/>
          <p:nvPr/>
        </p:nvGrpSpPr>
        <p:grpSpPr>
          <a:xfrm>
            <a:off x="1323971" y="1469844"/>
            <a:ext cx="5035265" cy="4108716"/>
            <a:chOff x="6442442" y="2040614"/>
            <a:chExt cx="5247165" cy="4817387"/>
          </a:xfrm>
        </p:grpSpPr>
        <p:sp>
          <p:nvSpPr>
            <p:cNvPr id="39" name="Freeform: Shape 18">
              <a:extLst>
                <a:ext uri="{FF2B5EF4-FFF2-40B4-BE49-F238E27FC236}">
                  <a16:creationId xmlns:a16="http://schemas.microsoft.com/office/drawing/2014/main" id="{B71786A1-F915-F9EE-39D5-55B2EEB9C5A9}"/>
                </a:ext>
              </a:extLst>
            </p:cNvPr>
            <p:cNvSpPr/>
            <p:nvPr/>
          </p:nvSpPr>
          <p:spPr>
            <a:xfrm>
              <a:off x="6442442" y="2040614"/>
              <a:ext cx="5247165" cy="4817386"/>
            </a:xfrm>
            <a:custGeom>
              <a:avLst/>
              <a:gdLst>
                <a:gd name="connsiteX0" fmla="*/ 2212457 w 4424914"/>
                <a:gd name="connsiteY0" fmla="*/ 0 h 5040000"/>
                <a:gd name="connsiteX1" fmla="*/ 4302081 w 4424914"/>
                <a:gd name="connsiteY1" fmla="*/ 1111044 h 5040000"/>
                <a:gd name="connsiteX2" fmla="*/ 4424914 w 4424914"/>
                <a:gd name="connsiteY2" fmla="*/ 1313234 h 5040000"/>
                <a:gd name="connsiteX3" fmla="*/ 2216900 w 4424914"/>
                <a:gd name="connsiteY3" fmla="*/ 5039776 h 5040000"/>
                <a:gd name="connsiteX4" fmla="*/ 2212457 w 4424914"/>
                <a:gd name="connsiteY4" fmla="*/ 5040000 h 5040000"/>
                <a:gd name="connsiteX5" fmla="*/ 2208014 w 4424914"/>
                <a:gd name="connsiteY5" fmla="*/ 5039776 h 5040000"/>
                <a:gd name="connsiteX6" fmla="*/ 0 w 4424914"/>
                <a:gd name="connsiteY6" fmla="*/ 1313234 h 5040000"/>
                <a:gd name="connsiteX7" fmla="*/ 122834 w 4424914"/>
                <a:gd name="connsiteY7" fmla="*/ 1111044 h 5040000"/>
                <a:gd name="connsiteX8" fmla="*/ 2212457 w 4424914"/>
                <a:gd name="connsiteY8" fmla="*/ 0 h 50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24914" h="5040000">
                  <a:moveTo>
                    <a:pt x="2212457" y="0"/>
                  </a:moveTo>
                  <a:cubicBezTo>
                    <a:pt x="3082306" y="0"/>
                    <a:pt x="3849219" y="440720"/>
                    <a:pt x="4302081" y="1111044"/>
                  </a:cubicBezTo>
                  <a:lnTo>
                    <a:pt x="4424914" y="1313234"/>
                  </a:lnTo>
                  <a:lnTo>
                    <a:pt x="2216900" y="5039776"/>
                  </a:lnTo>
                  <a:lnTo>
                    <a:pt x="2212457" y="5040000"/>
                  </a:lnTo>
                  <a:lnTo>
                    <a:pt x="2208014" y="5039776"/>
                  </a:lnTo>
                  <a:lnTo>
                    <a:pt x="0" y="1313234"/>
                  </a:lnTo>
                  <a:lnTo>
                    <a:pt x="122834" y="1111044"/>
                  </a:lnTo>
                  <a:cubicBezTo>
                    <a:pt x="575696" y="440720"/>
                    <a:pt x="1342609" y="0"/>
                    <a:pt x="2212457" y="0"/>
                  </a:cubicBezTo>
                  <a:close/>
                </a:path>
              </a:pathLst>
            </a:custGeom>
            <a:solidFill>
              <a:schemeClr val="accent1"/>
            </a:solidFill>
            <a:ln w="6350" cap="sq"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300"/>
                </a:spcBef>
                <a:spcAft>
                  <a:spcPts val="300"/>
                </a:spcAft>
                <a:buClrTx/>
                <a:buSzTx/>
                <a:buFontTx/>
                <a:buNone/>
                <a:tabLst/>
                <a:defRPr/>
              </a:pPr>
              <a:endParaRPr kumimoji="0" lang="pl-PL" sz="1600" b="0" i="0" u="none" strike="noStrike" kern="0" cap="none" spc="0" normalizeH="0" baseline="0" noProof="0" dirty="0">
                <a:ln>
                  <a:noFill/>
                </a:ln>
                <a:solidFill>
                  <a:srgbClr val="7A1441"/>
                </a:solidFill>
                <a:effectLst/>
                <a:uLnTx/>
                <a:uFillTx/>
                <a:latin typeface="Nunito Sans" pitchFamily="2" charset="-18"/>
                <a:ea typeface="+mn-ea"/>
                <a:cs typeface="+mn-cs"/>
              </a:endParaRPr>
            </a:p>
          </p:txBody>
        </p:sp>
        <p:sp>
          <p:nvSpPr>
            <p:cNvPr id="40" name="Freeform: Shape 18">
              <a:extLst>
                <a:ext uri="{FF2B5EF4-FFF2-40B4-BE49-F238E27FC236}">
                  <a16:creationId xmlns:a16="http://schemas.microsoft.com/office/drawing/2014/main" id="{C85C008C-A2B4-7839-9F85-1A4F02E94B9A}"/>
                </a:ext>
              </a:extLst>
            </p:cNvPr>
            <p:cNvSpPr/>
            <p:nvPr/>
          </p:nvSpPr>
          <p:spPr>
            <a:xfrm>
              <a:off x="6938794" y="2952010"/>
              <a:ext cx="4254461" cy="3905990"/>
            </a:xfrm>
            <a:custGeom>
              <a:avLst/>
              <a:gdLst>
                <a:gd name="connsiteX0" fmla="*/ 2212457 w 4424914"/>
                <a:gd name="connsiteY0" fmla="*/ 0 h 5040000"/>
                <a:gd name="connsiteX1" fmla="*/ 4302081 w 4424914"/>
                <a:gd name="connsiteY1" fmla="*/ 1111044 h 5040000"/>
                <a:gd name="connsiteX2" fmla="*/ 4424914 w 4424914"/>
                <a:gd name="connsiteY2" fmla="*/ 1313234 h 5040000"/>
                <a:gd name="connsiteX3" fmla="*/ 2216900 w 4424914"/>
                <a:gd name="connsiteY3" fmla="*/ 5039776 h 5040000"/>
                <a:gd name="connsiteX4" fmla="*/ 2212457 w 4424914"/>
                <a:gd name="connsiteY4" fmla="*/ 5040000 h 5040000"/>
                <a:gd name="connsiteX5" fmla="*/ 2208014 w 4424914"/>
                <a:gd name="connsiteY5" fmla="*/ 5039776 h 5040000"/>
                <a:gd name="connsiteX6" fmla="*/ 0 w 4424914"/>
                <a:gd name="connsiteY6" fmla="*/ 1313234 h 5040000"/>
                <a:gd name="connsiteX7" fmla="*/ 122834 w 4424914"/>
                <a:gd name="connsiteY7" fmla="*/ 1111044 h 5040000"/>
                <a:gd name="connsiteX8" fmla="*/ 2212457 w 4424914"/>
                <a:gd name="connsiteY8" fmla="*/ 0 h 50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24914" h="5040000">
                  <a:moveTo>
                    <a:pt x="2212457" y="0"/>
                  </a:moveTo>
                  <a:cubicBezTo>
                    <a:pt x="3082306" y="0"/>
                    <a:pt x="3849219" y="440720"/>
                    <a:pt x="4302081" y="1111044"/>
                  </a:cubicBezTo>
                  <a:lnTo>
                    <a:pt x="4424914" y="1313234"/>
                  </a:lnTo>
                  <a:lnTo>
                    <a:pt x="2216900" y="5039776"/>
                  </a:lnTo>
                  <a:lnTo>
                    <a:pt x="2212457" y="5040000"/>
                  </a:lnTo>
                  <a:lnTo>
                    <a:pt x="2208014" y="5039776"/>
                  </a:lnTo>
                  <a:lnTo>
                    <a:pt x="0" y="1313234"/>
                  </a:lnTo>
                  <a:lnTo>
                    <a:pt x="122834" y="1111044"/>
                  </a:lnTo>
                  <a:cubicBezTo>
                    <a:pt x="575696" y="440720"/>
                    <a:pt x="1342609" y="0"/>
                    <a:pt x="2212457" y="0"/>
                  </a:cubicBezTo>
                  <a:close/>
                </a:path>
              </a:pathLst>
            </a:custGeom>
            <a:solidFill>
              <a:srgbClr val="953563"/>
            </a:solidFill>
            <a:ln w="6350" cap="sq"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300"/>
                </a:spcBef>
                <a:spcAft>
                  <a:spcPts val="300"/>
                </a:spcAft>
                <a:buClrTx/>
                <a:buSzTx/>
                <a:buFontTx/>
                <a:buNone/>
                <a:tabLst/>
                <a:defRPr/>
              </a:pPr>
              <a:endParaRPr kumimoji="0" lang="pl-PL" sz="1600" b="0" i="0" u="none" strike="noStrike" kern="0" cap="none" spc="0" normalizeH="0" baseline="0" noProof="0" dirty="0">
                <a:ln>
                  <a:noFill/>
                </a:ln>
                <a:solidFill>
                  <a:srgbClr val="7A1441"/>
                </a:solidFill>
                <a:effectLst/>
                <a:uLnTx/>
                <a:uFillTx/>
                <a:latin typeface="Nunito Sans" pitchFamily="2" charset="-18"/>
                <a:ea typeface="+mn-ea"/>
                <a:cs typeface="+mn-cs"/>
              </a:endParaRPr>
            </a:p>
          </p:txBody>
        </p:sp>
        <p:sp>
          <p:nvSpPr>
            <p:cNvPr id="41" name="Freeform: Shape 18">
              <a:extLst>
                <a:ext uri="{FF2B5EF4-FFF2-40B4-BE49-F238E27FC236}">
                  <a16:creationId xmlns:a16="http://schemas.microsoft.com/office/drawing/2014/main" id="{D11C8EB6-EE96-CD9D-C59A-D06BA236DCF6}"/>
                </a:ext>
              </a:extLst>
            </p:cNvPr>
            <p:cNvSpPr/>
            <p:nvPr/>
          </p:nvSpPr>
          <p:spPr>
            <a:xfrm>
              <a:off x="7437731" y="3868152"/>
              <a:ext cx="3256585" cy="2989848"/>
            </a:xfrm>
            <a:custGeom>
              <a:avLst/>
              <a:gdLst>
                <a:gd name="connsiteX0" fmla="*/ 2212457 w 4424914"/>
                <a:gd name="connsiteY0" fmla="*/ 0 h 5040000"/>
                <a:gd name="connsiteX1" fmla="*/ 4302081 w 4424914"/>
                <a:gd name="connsiteY1" fmla="*/ 1111044 h 5040000"/>
                <a:gd name="connsiteX2" fmla="*/ 4424914 w 4424914"/>
                <a:gd name="connsiteY2" fmla="*/ 1313234 h 5040000"/>
                <a:gd name="connsiteX3" fmla="*/ 2216900 w 4424914"/>
                <a:gd name="connsiteY3" fmla="*/ 5039776 h 5040000"/>
                <a:gd name="connsiteX4" fmla="*/ 2212457 w 4424914"/>
                <a:gd name="connsiteY4" fmla="*/ 5040000 h 5040000"/>
                <a:gd name="connsiteX5" fmla="*/ 2208014 w 4424914"/>
                <a:gd name="connsiteY5" fmla="*/ 5039776 h 5040000"/>
                <a:gd name="connsiteX6" fmla="*/ 0 w 4424914"/>
                <a:gd name="connsiteY6" fmla="*/ 1313234 h 5040000"/>
                <a:gd name="connsiteX7" fmla="*/ 122834 w 4424914"/>
                <a:gd name="connsiteY7" fmla="*/ 1111044 h 5040000"/>
                <a:gd name="connsiteX8" fmla="*/ 2212457 w 4424914"/>
                <a:gd name="connsiteY8" fmla="*/ 0 h 50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24914" h="5040000">
                  <a:moveTo>
                    <a:pt x="2212457" y="0"/>
                  </a:moveTo>
                  <a:cubicBezTo>
                    <a:pt x="3082306" y="0"/>
                    <a:pt x="3849219" y="440720"/>
                    <a:pt x="4302081" y="1111044"/>
                  </a:cubicBezTo>
                  <a:lnTo>
                    <a:pt x="4424914" y="1313234"/>
                  </a:lnTo>
                  <a:lnTo>
                    <a:pt x="2216900" y="5039776"/>
                  </a:lnTo>
                  <a:lnTo>
                    <a:pt x="2212457" y="5040000"/>
                  </a:lnTo>
                  <a:lnTo>
                    <a:pt x="2208014" y="5039776"/>
                  </a:lnTo>
                  <a:lnTo>
                    <a:pt x="0" y="1313234"/>
                  </a:lnTo>
                  <a:lnTo>
                    <a:pt x="122834" y="1111044"/>
                  </a:lnTo>
                  <a:cubicBezTo>
                    <a:pt x="575696" y="440720"/>
                    <a:pt x="1342609" y="0"/>
                    <a:pt x="2212457" y="0"/>
                  </a:cubicBezTo>
                  <a:close/>
                </a:path>
              </a:pathLst>
            </a:custGeom>
            <a:solidFill>
              <a:srgbClr val="B1688A"/>
            </a:solidFill>
            <a:ln w="6350" cap="sq"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300"/>
                </a:spcBef>
                <a:spcAft>
                  <a:spcPts val="300"/>
                </a:spcAft>
                <a:buClrTx/>
                <a:buSzTx/>
                <a:buFontTx/>
                <a:buNone/>
                <a:tabLst/>
                <a:defRPr/>
              </a:pPr>
              <a:endParaRPr kumimoji="0" lang="pl-PL" sz="1600" b="0" i="0" u="none" strike="noStrike" kern="0" cap="none" spc="0" normalizeH="0" baseline="0" noProof="0" dirty="0">
                <a:ln>
                  <a:noFill/>
                </a:ln>
                <a:solidFill>
                  <a:srgbClr val="7A1441"/>
                </a:solidFill>
                <a:effectLst/>
                <a:uLnTx/>
                <a:uFillTx/>
                <a:latin typeface="Nunito Sans" pitchFamily="2" charset="-18"/>
                <a:ea typeface="+mn-ea"/>
                <a:cs typeface="+mn-cs"/>
              </a:endParaRPr>
            </a:p>
          </p:txBody>
        </p:sp>
        <p:sp>
          <p:nvSpPr>
            <p:cNvPr id="42" name="Freeform: Shape 18">
              <a:extLst>
                <a:ext uri="{FF2B5EF4-FFF2-40B4-BE49-F238E27FC236}">
                  <a16:creationId xmlns:a16="http://schemas.microsoft.com/office/drawing/2014/main" id="{C4E2A194-2C25-AFAF-3060-4FF713F9502C}"/>
                </a:ext>
              </a:extLst>
            </p:cNvPr>
            <p:cNvSpPr/>
            <p:nvPr/>
          </p:nvSpPr>
          <p:spPr>
            <a:xfrm>
              <a:off x="7933590" y="4778641"/>
              <a:ext cx="2264869" cy="2079360"/>
            </a:xfrm>
            <a:custGeom>
              <a:avLst/>
              <a:gdLst>
                <a:gd name="connsiteX0" fmla="*/ 2212457 w 4424914"/>
                <a:gd name="connsiteY0" fmla="*/ 0 h 5040000"/>
                <a:gd name="connsiteX1" fmla="*/ 4302081 w 4424914"/>
                <a:gd name="connsiteY1" fmla="*/ 1111044 h 5040000"/>
                <a:gd name="connsiteX2" fmla="*/ 4424914 w 4424914"/>
                <a:gd name="connsiteY2" fmla="*/ 1313234 h 5040000"/>
                <a:gd name="connsiteX3" fmla="*/ 2216900 w 4424914"/>
                <a:gd name="connsiteY3" fmla="*/ 5039776 h 5040000"/>
                <a:gd name="connsiteX4" fmla="*/ 2212457 w 4424914"/>
                <a:gd name="connsiteY4" fmla="*/ 5040000 h 5040000"/>
                <a:gd name="connsiteX5" fmla="*/ 2208014 w 4424914"/>
                <a:gd name="connsiteY5" fmla="*/ 5039776 h 5040000"/>
                <a:gd name="connsiteX6" fmla="*/ 0 w 4424914"/>
                <a:gd name="connsiteY6" fmla="*/ 1313234 h 5040000"/>
                <a:gd name="connsiteX7" fmla="*/ 122834 w 4424914"/>
                <a:gd name="connsiteY7" fmla="*/ 1111044 h 5040000"/>
                <a:gd name="connsiteX8" fmla="*/ 2212457 w 4424914"/>
                <a:gd name="connsiteY8" fmla="*/ 0 h 50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24914" h="5040000">
                  <a:moveTo>
                    <a:pt x="2212457" y="0"/>
                  </a:moveTo>
                  <a:cubicBezTo>
                    <a:pt x="3082306" y="0"/>
                    <a:pt x="3849219" y="440720"/>
                    <a:pt x="4302081" y="1111044"/>
                  </a:cubicBezTo>
                  <a:lnTo>
                    <a:pt x="4424914" y="1313234"/>
                  </a:lnTo>
                  <a:lnTo>
                    <a:pt x="2216900" y="5039776"/>
                  </a:lnTo>
                  <a:lnTo>
                    <a:pt x="2212457" y="5040000"/>
                  </a:lnTo>
                  <a:lnTo>
                    <a:pt x="2208014" y="5039776"/>
                  </a:lnTo>
                  <a:lnTo>
                    <a:pt x="0" y="1313234"/>
                  </a:lnTo>
                  <a:lnTo>
                    <a:pt x="122834" y="1111044"/>
                  </a:lnTo>
                  <a:cubicBezTo>
                    <a:pt x="575696" y="440720"/>
                    <a:pt x="1342609" y="0"/>
                    <a:pt x="2212457" y="0"/>
                  </a:cubicBezTo>
                  <a:close/>
                </a:path>
              </a:pathLst>
            </a:custGeom>
            <a:solidFill>
              <a:srgbClr val="CA9AB1"/>
            </a:solidFill>
            <a:ln w="6350" cap="sq"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300"/>
                </a:spcBef>
                <a:spcAft>
                  <a:spcPts val="300"/>
                </a:spcAft>
                <a:buClrTx/>
                <a:buSzTx/>
                <a:buFontTx/>
                <a:buNone/>
                <a:tabLst/>
                <a:defRPr/>
              </a:pPr>
              <a:endParaRPr kumimoji="0" lang="pl-PL" sz="1600" b="0" i="0" u="none" strike="noStrike" kern="0" cap="none" spc="0" normalizeH="0" baseline="0" noProof="0" dirty="0">
                <a:ln>
                  <a:noFill/>
                </a:ln>
                <a:solidFill>
                  <a:srgbClr val="7A1441"/>
                </a:solidFill>
                <a:effectLst/>
                <a:uLnTx/>
                <a:uFillTx/>
                <a:latin typeface="Nunito Sans" pitchFamily="2" charset="-18"/>
                <a:ea typeface="+mn-ea"/>
                <a:cs typeface="+mn-cs"/>
              </a:endParaRPr>
            </a:p>
          </p:txBody>
        </p:sp>
      </p:grpSp>
      <p:sp>
        <p:nvSpPr>
          <p:cNvPr id="31" name="Arrow: Left 28">
            <a:extLst>
              <a:ext uri="{FF2B5EF4-FFF2-40B4-BE49-F238E27FC236}">
                <a16:creationId xmlns:a16="http://schemas.microsoft.com/office/drawing/2014/main" id="{2FC0FC3F-7CA0-AE89-13C3-80C342546374}"/>
              </a:ext>
            </a:extLst>
          </p:cNvPr>
          <p:cNvSpPr/>
          <p:nvPr/>
        </p:nvSpPr>
        <p:spPr>
          <a:xfrm rot="3032561">
            <a:off x="679667" y="3617806"/>
            <a:ext cx="3278756" cy="271966"/>
          </a:xfrm>
          <a:prstGeom prst="leftArrow">
            <a:avLst>
              <a:gd name="adj1" fmla="val 50000"/>
              <a:gd name="adj2" fmla="val 69744"/>
            </a:avLst>
          </a:prstGeom>
          <a:solidFill>
            <a:srgbClr val="FDC500"/>
          </a:solidFill>
          <a:ln w="6350" cap="sq" cmpd="sng" algn="ctr">
            <a:solidFill>
              <a:srgbClr val="FDC500"/>
            </a:solidFill>
            <a:prstDash val="solid"/>
            <a:miter lim="800000"/>
          </a:ln>
          <a:effectLst/>
        </p:spPr>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marL="0" marR="0" lvl="0" indent="0" algn="ctr" defTabSz="914400" eaLnBrk="1" fontAlgn="auto" latinLnBrk="0" hangingPunct="1">
              <a:lnSpc>
                <a:spcPct val="100000"/>
              </a:lnSpc>
              <a:spcBef>
                <a:spcPts val="300"/>
              </a:spcBef>
              <a:spcAft>
                <a:spcPts val="300"/>
              </a:spcAft>
              <a:buClr>
                <a:srgbClr val="FFFFFF"/>
              </a:buClr>
              <a:buSzTx/>
              <a:buFontTx/>
              <a:buNone/>
              <a:tabLst/>
              <a:defRPr/>
            </a:pPr>
            <a:endParaRPr kumimoji="0" lang="pl-PL" sz="7200" b="0" i="0" u="none" strike="noStrike" kern="0" cap="none" spc="0" normalizeH="0" baseline="0" noProof="0" dirty="0">
              <a:ln>
                <a:noFill/>
              </a:ln>
              <a:solidFill>
                <a:srgbClr val="FFFFFF"/>
              </a:solidFill>
              <a:effectLst/>
              <a:uLnTx/>
              <a:uFillTx/>
              <a:latin typeface="Nunito Sans" pitchFamily="2" charset="-18"/>
              <a:ea typeface="+mn-ea"/>
              <a:cs typeface="+mn-cs"/>
            </a:endParaRPr>
          </a:p>
        </p:txBody>
      </p:sp>
      <p:sp>
        <p:nvSpPr>
          <p:cNvPr id="60" name="Picture Placeholder 59">
            <a:extLst>
              <a:ext uri="{FF2B5EF4-FFF2-40B4-BE49-F238E27FC236}">
                <a16:creationId xmlns:a16="http://schemas.microsoft.com/office/drawing/2014/main" id="{C522FFD0-D3BD-7F1B-4012-BC62213157AC}"/>
              </a:ext>
            </a:extLst>
          </p:cNvPr>
          <p:cNvSpPr>
            <a:spLocks noGrp="1"/>
          </p:cNvSpPr>
          <p:nvPr>
            <p:ph type="pic" sz="quarter" idx="32"/>
          </p:nvPr>
        </p:nvSpPr>
        <p:spPr>
          <a:xfrm>
            <a:off x="3220516" y="4532569"/>
            <a:ext cx="1234838" cy="1234838"/>
          </a:xfrm>
          <a:prstGeom prst="ellipse">
            <a:avLst/>
          </a:prstGeom>
          <a:solidFill>
            <a:schemeClr val="bg1">
              <a:lumMod val="85000"/>
            </a:schemeClr>
          </a:solidFill>
        </p:spPr>
        <p:txBody>
          <a:bodyPr/>
          <a:lstStyle>
            <a:lvl1pPr>
              <a:defRPr sz="1400"/>
            </a:lvl1pPr>
          </a:lstStyle>
          <a:p>
            <a:endParaRPr lang="en-PL"/>
          </a:p>
        </p:txBody>
      </p:sp>
      <p:grpSp>
        <p:nvGrpSpPr>
          <p:cNvPr id="17" name="Group 16">
            <a:extLst>
              <a:ext uri="{FF2B5EF4-FFF2-40B4-BE49-F238E27FC236}">
                <a16:creationId xmlns:a16="http://schemas.microsoft.com/office/drawing/2014/main" id="{7C08FDF6-BC59-EBEC-F0A2-B711D5615442}"/>
              </a:ext>
            </a:extLst>
          </p:cNvPr>
          <p:cNvGrpSpPr/>
          <p:nvPr/>
        </p:nvGrpSpPr>
        <p:grpSpPr>
          <a:xfrm>
            <a:off x="3039204" y="4685751"/>
            <a:ext cx="276207" cy="276206"/>
            <a:chOff x="6978897" y="4800487"/>
            <a:chExt cx="276207" cy="276206"/>
          </a:xfrm>
        </p:grpSpPr>
        <p:sp>
          <p:nvSpPr>
            <p:cNvPr id="28" name="Oval 27">
              <a:extLst>
                <a:ext uri="{FF2B5EF4-FFF2-40B4-BE49-F238E27FC236}">
                  <a16:creationId xmlns:a16="http://schemas.microsoft.com/office/drawing/2014/main" id="{E12176FC-7BB7-E078-B68D-49422572495E}"/>
                </a:ext>
              </a:extLst>
            </p:cNvPr>
            <p:cNvSpPr/>
            <p:nvPr/>
          </p:nvSpPr>
          <p:spPr>
            <a:xfrm>
              <a:off x="6978897" y="4800487"/>
              <a:ext cx="276207" cy="276206"/>
            </a:xfrm>
            <a:prstGeom prst="ellipse">
              <a:avLst/>
            </a:prstGeom>
            <a:solidFill>
              <a:srgbClr val="FDC500"/>
            </a:solidFill>
            <a:ln w="9525" cap="sq" cmpd="sng" algn="ctr">
              <a:solidFill>
                <a:srgbClr val="FFFFFF"/>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300"/>
                </a:spcBef>
                <a:spcAft>
                  <a:spcPts val="300"/>
                </a:spcAft>
                <a:buClrTx/>
                <a:buSzTx/>
                <a:buFontTx/>
                <a:buNone/>
                <a:tabLst/>
                <a:defRPr/>
              </a:pPr>
              <a:endParaRPr kumimoji="0" lang="pl-PL" sz="1600" b="0" i="0" u="none" strike="noStrike" kern="0" cap="none" spc="0" normalizeH="0" baseline="0" noProof="0" dirty="0">
                <a:ln>
                  <a:noFill/>
                </a:ln>
                <a:solidFill>
                  <a:srgbClr val="7A1441"/>
                </a:solidFill>
                <a:effectLst/>
                <a:uLnTx/>
                <a:uFillTx/>
                <a:latin typeface="Nunito Sans" pitchFamily="2" charset="-18"/>
                <a:ea typeface="+mn-ea"/>
                <a:cs typeface="+mn-cs"/>
              </a:endParaRPr>
            </a:p>
          </p:txBody>
        </p:sp>
        <p:pic>
          <p:nvPicPr>
            <p:cNvPr id="29" name="Graphic 28">
              <a:extLst>
                <a:ext uri="{FF2B5EF4-FFF2-40B4-BE49-F238E27FC236}">
                  <a16:creationId xmlns:a16="http://schemas.microsoft.com/office/drawing/2014/main" id="{C534A51E-4FCF-4935-F1BF-6D2915BFC6F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84205" y="4805794"/>
              <a:ext cx="265592" cy="265591"/>
            </a:xfrm>
            <a:prstGeom prst="rect">
              <a:avLst/>
            </a:prstGeom>
          </p:spPr>
        </p:pic>
      </p:grpSp>
      <p:grpSp>
        <p:nvGrpSpPr>
          <p:cNvPr id="18" name="Group 17">
            <a:extLst>
              <a:ext uri="{FF2B5EF4-FFF2-40B4-BE49-F238E27FC236}">
                <a16:creationId xmlns:a16="http://schemas.microsoft.com/office/drawing/2014/main" id="{ACE8CC0D-E3C0-0CEB-516D-2E449FED6DF1}"/>
              </a:ext>
            </a:extLst>
          </p:cNvPr>
          <p:cNvGrpSpPr/>
          <p:nvPr/>
        </p:nvGrpSpPr>
        <p:grpSpPr>
          <a:xfrm>
            <a:off x="2596983" y="4113146"/>
            <a:ext cx="276207" cy="276206"/>
            <a:chOff x="6978897" y="4800487"/>
            <a:chExt cx="276207" cy="276206"/>
          </a:xfrm>
        </p:grpSpPr>
        <p:sp>
          <p:nvSpPr>
            <p:cNvPr id="26" name="Oval 25">
              <a:extLst>
                <a:ext uri="{FF2B5EF4-FFF2-40B4-BE49-F238E27FC236}">
                  <a16:creationId xmlns:a16="http://schemas.microsoft.com/office/drawing/2014/main" id="{AF714A2B-E887-C82F-BAF8-DD1244FB2316}"/>
                </a:ext>
              </a:extLst>
            </p:cNvPr>
            <p:cNvSpPr/>
            <p:nvPr/>
          </p:nvSpPr>
          <p:spPr>
            <a:xfrm>
              <a:off x="6978897" y="4800487"/>
              <a:ext cx="276207" cy="276206"/>
            </a:xfrm>
            <a:prstGeom prst="ellipse">
              <a:avLst/>
            </a:prstGeom>
            <a:solidFill>
              <a:srgbClr val="FDC500"/>
            </a:solidFill>
            <a:ln w="9525" cap="sq" cmpd="sng" algn="ctr">
              <a:solidFill>
                <a:srgbClr val="FFFFFF"/>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300"/>
                </a:spcBef>
                <a:spcAft>
                  <a:spcPts val="300"/>
                </a:spcAft>
                <a:buClrTx/>
                <a:buSzTx/>
                <a:buFontTx/>
                <a:buNone/>
                <a:tabLst/>
                <a:defRPr/>
              </a:pPr>
              <a:endParaRPr kumimoji="0" lang="pl-PL" sz="1600" b="0" i="0" u="none" strike="noStrike" kern="0" cap="none" spc="0" normalizeH="0" baseline="0" noProof="0" dirty="0">
                <a:ln>
                  <a:noFill/>
                </a:ln>
                <a:solidFill>
                  <a:srgbClr val="7A1441"/>
                </a:solidFill>
                <a:effectLst/>
                <a:uLnTx/>
                <a:uFillTx/>
                <a:latin typeface="Nunito Sans" pitchFamily="2" charset="-18"/>
                <a:ea typeface="+mn-ea"/>
                <a:cs typeface="+mn-cs"/>
              </a:endParaRPr>
            </a:p>
          </p:txBody>
        </p:sp>
        <p:pic>
          <p:nvPicPr>
            <p:cNvPr id="27" name="Graphic 26">
              <a:extLst>
                <a:ext uri="{FF2B5EF4-FFF2-40B4-BE49-F238E27FC236}">
                  <a16:creationId xmlns:a16="http://schemas.microsoft.com/office/drawing/2014/main" id="{15960B5B-60F9-48C3-44BD-AC7E0A6FA51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84205" y="4805794"/>
              <a:ext cx="265592" cy="265591"/>
            </a:xfrm>
            <a:prstGeom prst="rect">
              <a:avLst/>
            </a:prstGeom>
          </p:spPr>
        </p:pic>
      </p:grpSp>
      <p:grpSp>
        <p:nvGrpSpPr>
          <p:cNvPr id="19" name="Group 18">
            <a:extLst>
              <a:ext uri="{FF2B5EF4-FFF2-40B4-BE49-F238E27FC236}">
                <a16:creationId xmlns:a16="http://schemas.microsoft.com/office/drawing/2014/main" id="{E08CD558-E192-331B-86F3-6D0AB6758D02}"/>
              </a:ext>
            </a:extLst>
          </p:cNvPr>
          <p:cNvGrpSpPr/>
          <p:nvPr/>
        </p:nvGrpSpPr>
        <p:grpSpPr>
          <a:xfrm>
            <a:off x="2138008" y="3552278"/>
            <a:ext cx="276207" cy="276206"/>
            <a:chOff x="6978897" y="4800487"/>
            <a:chExt cx="276207" cy="276206"/>
          </a:xfrm>
        </p:grpSpPr>
        <p:sp>
          <p:nvSpPr>
            <p:cNvPr id="24" name="Oval 23">
              <a:extLst>
                <a:ext uri="{FF2B5EF4-FFF2-40B4-BE49-F238E27FC236}">
                  <a16:creationId xmlns:a16="http://schemas.microsoft.com/office/drawing/2014/main" id="{49CF8CF0-33CE-BC98-B60B-C3B6018A3B82}"/>
                </a:ext>
              </a:extLst>
            </p:cNvPr>
            <p:cNvSpPr/>
            <p:nvPr/>
          </p:nvSpPr>
          <p:spPr>
            <a:xfrm>
              <a:off x="6978897" y="4800487"/>
              <a:ext cx="276207" cy="276206"/>
            </a:xfrm>
            <a:prstGeom prst="ellipse">
              <a:avLst/>
            </a:prstGeom>
            <a:solidFill>
              <a:srgbClr val="FDC500"/>
            </a:solidFill>
            <a:ln w="9525" cap="sq" cmpd="sng" algn="ctr">
              <a:solidFill>
                <a:srgbClr val="FFFFFF"/>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300"/>
                </a:spcBef>
                <a:spcAft>
                  <a:spcPts val="300"/>
                </a:spcAft>
                <a:buClrTx/>
                <a:buSzTx/>
                <a:buFontTx/>
                <a:buNone/>
                <a:tabLst/>
                <a:defRPr/>
              </a:pPr>
              <a:endParaRPr kumimoji="0" lang="pl-PL" sz="1600" b="0" i="0" u="none" strike="noStrike" kern="0" cap="none" spc="0" normalizeH="0" baseline="0" noProof="0" dirty="0">
                <a:ln>
                  <a:noFill/>
                </a:ln>
                <a:solidFill>
                  <a:srgbClr val="7A1441"/>
                </a:solidFill>
                <a:effectLst/>
                <a:uLnTx/>
                <a:uFillTx/>
                <a:latin typeface="Nunito Sans" pitchFamily="2" charset="-18"/>
                <a:ea typeface="+mn-ea"/>
                <a:cs typeface="+mn-cs"/>
              </a:endParaRPr>
            </a:p>
          </p:txBody>
        </p:sp>
        <p:pic>
          <p:nvPicPr>
            <p:cNvPr id="25" name="Graphic 24">
              <a:extLst>
                <a:ext uri="{FF2B5EF4-FFF2-40B4-BE49-F238E27FC236}">
                  <a16:creationId xmlns:a16="http://schemas.microsoft.com/office/drawing/2014/main" id="{AA1ABE95-D60F-8EED-6A80-DD5A86AD8D5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84205" y="4805794"/>
              <a:ext cx="265592" cy="265591"/>
            </a:xfrm>
            <a:prstGeom prst="rect">
              <a:avLst/>
            </a:prstGeom>
          </p:spPr>
        </p:pic>
      </p:grpSp>
      <p:grpSp>
        <p:nvGrpSpPr>
          <p:cNvPr id="21" name="Group 20">
            <a:extLst>
              <a:ext uri="{FF2B5EF4-FFF2-40B4-BE49-F238E27FC236}">
                <a16:creationId xmlns:a16="http://schemas.microsoft.com/office/drawing/2014/main" id="{5E0702DD-744F-6C7F-47B0-87376600EB1B}"/>
              </a:ext>
            </a:extLst>
          </p:cNvPr>
          <p:cNvGrpSpPr/>
          <p:nvPr/>
        </p:nvGrpSpPr>
        <p:grpSpPr>
          <a:xfrm>
            <a:off x="1636926" y="2962716"/>
            <a:ext cx="276207" cy="276206"/>
            <a:chOff x="6978897" y="4800487"/>
            <a:chExt cx="276207" cy="276206"/>
          </a:xfrm>
        </p:grpSpPr>
        <p:sp>
          <p:nvSpPr>
            <p:cNvPr id="22" name="Oval 21">
              <a:extLst>
                <a:ext uri="{FF2B5EF4-FFF2-40B4-BE49-F238E27FC236}">
                  <a16:creationId xmlns:a16="http://schemas.microsoft.com/office/drawing/2014/main" id="{68EB472C-6175-C897-FBD1-8A216E26D910}"/>
                </a:ext>
              </a:extLst>
            </p:cNvPr>
            <p:cNvSpPr/>
            <p:nvPr/>
          </p:nvSpPr>
          <p:spPr>
            <a:xfrm>
              <a:off x="6978897" y="4800487"/>
              <a:ext cx="276207" cy="276206"/>
            </a:xfrm>
            <a:prstGeom prst="ellipse">
              <a:avLst/>
            </a:prstGeom>
            <a:solidFill>
              <a:srgbClr val="FDC500"/>
            </a:solidFill>
            <a:ln w="9525" cap="sq" cmpd="sng" algn="ctr">
              <a:solidFill>
                <a:srgbClr val="FFFFFF"/>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300"/>
                </a:spcBef>
                <a:spcAft>
                  <a:spcPts val="300"/>
                </a:spcAft>
                <a:buClrTx/>
                <a:buSzTx/>
                <a:buFontTx/>
                <a:buNone/>
                <a:tabLst/>
                <a:defRPr/>
              </a:pPr>
              <a:endParaRPr kumimoji="0" lang="pl-PL" sz="1600" b="0" i="0" u="none" strike="noStrike" kern="0" cap="none" spc="0" normalizeH="0" baseline="0" noProof="0" dirty="0">
                <a:ln>
                  <a:noFill/>
                </a:ln>
                <a:solidFill>
                  <a:srgbClr val="7A1441"/>
                </a:solidFill>
                <a:effectLst/>
                <a:uLnTx/>
                <a:uFillTx/>
                <a:latin typeface="Nunito Sans" pitchFamily="2" charset="-18"/>
                <a:ea typeface="+mn-ea"/>
                <a:cs typeface="+mn-cs"/>
              </a:endParaRPr>
            </a:p>
          </p:txBody>
        </p:sp>
        <p:pic>
          <p:nvPicPr>
            <p:cNvPr id="23" name="Graphic 22">
              <a:extLst>
                <a:ext uri="{FF2B5EF4-FFF2-40B4-BE49-F238E27FC236}">
                  <a16:creationId xmlns:a16="http://schemas.microsoft.com/office/drawing/2014/main" id="{D272387F-0B3C-8A7D-E2A5-07AD6279D55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84205" y="4805794"/>
              <a:ext cx="265592" cy="265591"/>
            </a:xfrm>
            <a:prstGeom prst="rect">
              <a:avLst/>
            </a:prstGeom>
          </p:spPr>
        </p:pic>
      </p:grpSp>
      <p:sp>
        <p:nvSpPr>
          <p:cNvPr id="48" name="Symbol zastępczy tekstu 5">
            <a:extLst>
              <a:ext uri="{FF2B5EF4-FFF2-40B4-BE49-F238E27FC236}">
                <a16:creationId xmlns:a16="http://schemas.microsoft.com/office/drawing/2014/main" id="{46D4551C-434C-12B2-F56A-9253CEE29057}"/>
              </a:ext>
            </a:extLst>
          </p:cNvPr>
          <p:cNvSpPr>
            <a:spLocks noGrp="1"/>
          </p:cNvSpPr>
          <p:nvPr>
            <p:ph type="body" sz="quarter" idx="28" hasCustomPrompt="1"/>
          </p:nvPr>
        </p:nvSpPr>
        <p:spPr>
          <a:xfrm>
            <a:off x="2842990" y="1734501"/>
            <a:ext cx="2076738" cy="285993"/>
          </a:xfrm>
          <a:prstGeom prst="rect">
            <a:avLst/>
          </a:prstGeom>
        </p:spPr>
        <p:txBody>
          <a:bodyPr lIns="0" tIns="0" bIns="0" anchor="ctr" anchorCtr="0"/>
          <a:lstStyle>
            <a:lvl1pPr marL="0" indent="0" algn="ctr">
              <a:lnSpc>
                <a:spcPct val="100000"/>
              </a:lnSpc>
              <a:spcBef>
                <a:spcPts val="0"/>
              </a:spcBef>
              <a:buClr>
                <a:srgbClr val="79003C"/>
              </a:buClr>
              <a:buNone/>
              <a:defRPr sz="1200">
                <a:solidFill>
                  <a:schemeClr val="bg1"/>
                </a:solidFill>
                <a:latin typeface="+mj-lt"/>
              </a:defRPr>
            </a:lvl1pPr>
          </a:lstStyle>
          <a:p>
            <a:r>
              <a:rPr lang="pl-PL"/>
              <a:t>Edytuj style wzorca tekstu</a:t>
            </a:r>
          </a:p>
        </p:txBody>
      </p:sp>
      <p:sp>
        <p:nvSpPr>
          <p:cNvPr id="49" name="Symbol zastępczy tekstu 5">
            <a:extLst>
              <a:ext uri="{FF2B5EF4-FFF2-40B4-BE49-F238E27FC236}">
                <a16:creationId xmlns:a16="http://schemas.microsoft.com/office/drawing/2014/main" id="{5FB6F7ED-A7CF-84B8-7258-9A7E3EE8BBE6}"/>
              </a:ext>
            </a:extLst>
          </p:cNvPr>
          <p:cNvSpPr>
            <a:spLocks noGrp="1"/>
          </p:cNvSpPr>
          <p:nvPr>
            <p:ph type="body" sz="quarter" idx="29" hasCustomPrompt="1"/>
          </p:nvPr>
        </p:nvSpPr>
        <p:spPr>
          <a:xfrm>
            <a:off x="2842990" y="2533537"/>
            <a:ext cx="2076738" cy="285993"/>
          </a:xfrm>
          <a:prstGeom prst="rect">
            <a:avLst/>
          </a:prstGeom>
        </p:spPr>
        <p:txBody>
          <a:bodyPr lIns="0" tIns="0" bIns="0" anchor="ctr" anchorCtr="0"/>
          <a:lstStyle>
            <a:lvl1pPr marL="0" indent="0" algn="ctr">
              <a:lnSpc>
                <a:spcPct val="100000"/>
              </a:lnSpc>
              <a:spcBef>
                <a:spcPts val="0"/>
              </a:spcBef>
              <a:buClr>
                <a:srgbClr val="79003C"/>
              </a:buClr>
              <a:buNone/>
              <a:defRPr sz="1200">
                <a:solidFill>
                  <a:schemeClr val="bg1"/>
                </a:solidFill>
                <a:latin typeface="+mj-lt"/>
              </a:defRPr>
            </a:lvl1pPr>
          </a:lstStyle>
          <a:p>
            <a:r>
              <a:rPr lang="pl-PL"/>
              <a:t>Edytuj style wzorca tekstu</a:t>
            </a:r>
          </a:p>
        </p:txBody>
      </p:sp>
      <p:sp>
        <p:nvSpPr>
          <p:cNvPr id="50" name="Symbol zastępczy tekstu 5">
            <a:extLst>
              <a:ext uri="{FF2B5EF4-FFF2-40B4-BE49-F238E27FC236}">
                <a16:creationId xmlns:a16="http://schemas.microsoft.com/office/drawing/2014/main" id="{9BF501E7-994E-4597-7E49-FFF9AC8CC620}"/>
              </a:ext>
            </a:extLst>
          </p:cNvPr>
          <p:cNvSpPr>
            <a:spLocks noGrp="1"/>
          </p:cNvSpPr>
          <p:nvPr>
            <p:ph type="body" sz="quarter" idx="30" hasCustomPrompt="1"/>
          </p:nvPr>
        </p:nvSpPr>
        <p:spPr>
          <a:xfrm>
            <a:off x="3192126" y="3283490"/>
            <a:ext cx="1378466" cy="285993"/>
          </a:xfrm>
          <a:prstGeom prst="rect">
            <a:avLst/>
          </a:prstGeom>
        </p:spPr>
        <p:txBody>
          <a:bodyPr lIns="0" tIns="0" bIns="0" anchor="ctr" anchorCtr="0"/>
          <a:lstStyle>
            <a:lvl1pPr marL="0" indent="0" algn="ctr">
              <a:lnSpc>
                <a:spcPct val="100000"/>
              </a:lnSpc>
              <a:spcBef>
                <a:spcPts val="0"/>
              </a:spcBef>
              <a:buClr>
                <a:srgbClr val="79003C"/>
              </a:buClr>
              <a:buNone/>
              <a:defRPr sz="1200">
                <a:solidFill>
                  <a:schemeClr val="bg1"/>
                </a:solidFill>
                <a:latin typeface="+mj-lt"/>
              </a:defRPr>
            </a:lvl1pPr>
          </a:lstStyle>
          <a:p>
            <a:r>
              <a:rPr lang="pl-PL"/>
              <a:t>Edytuj style wzorca tekstu</a:t>
            </a:r>
          </a:p>
        </p:txBody>
      </p:sp>
      <p:sp>
        <p:nvSpPr>
          <p:cNvPr id="51" name="Symbol zastępczy tekstu 5">
            <a:extLst>
              <a:ext uri="{FF2B5EF4-FFF2-40B4-BE49-F238E27FC236}">
                <a16:creationId xmlns:a16="http://schemas.microsoft.com/office/drawing/2014/main" id="{CDB495CD-503A-AC66-80BB-EF22D43A47B9}"/>
              </a:ext>
            </a:extLst>
          </p:cNvPr>
          <p:cNvSpPr>
            <a:spLocks noGrp="1"/>
          </p:cNvSpPr>
          <p:nvPr>
            <p:ph type="body" sz="quarter" idx="31" hasCustomPrompt="1"/>
          </p:nvPr>
        </p:nvSpPr>
        <p:spPr>
          <a:xfrm>
            <a:off x="3217064" y="4048261"/>
            <a:ext cx="1328590" cy="285993"/>
          </a:xfrm>
          <a:prstGeom prst="rect">
            <a:avLst/>
          </a:prstGeom>
        </p:spPr>
        <p:txBody>
          <a:bodyPr lIns="0" tIns="0" bIns="0" anchor="ctr" anchorCtr="0"/>
          <a:lstStyle>
            <a:lvl1pPr marL="0" indent="0" algn="ctr">
              <a:lnSpc>
                <a:spcPct val="100000"/>
              </a:lnSpc>
              <a:spcBef>
                <a:spcPts val="0"/>
              </a:spcBef>
              <a:buClr>
                <a:srgbClr val="79003C"/>
              </a:buClr>
              <a:buNone/>
              <a:defRPr sz="1200">
                <a:solidFill>
                  <a:schemeClr val="bg1"/>
                </a:solidFill>
                <a:latin typeface="+mj-lt"/>
              </a:defRPr>
            </a:lvl1pPr>
          </a:lstStyle>
          <a:p>
            <a:r>
              <a:rPr lang="pl-PL"/>
              <a:t>Edytuj style wzorca tekstu</a:t>
            </a:r>
          </a:p>
        </p:txBody>
      </p:sp>
      <p:sp>
        <p:nvSpPr>
          <p:cNvPr id="73" name="Prostokąt 26">
            <a:extLst>
              <a:ext uri="{FF2B5EF4-FFF2-40B4-BE49-F238E27FC236}">
                <a16:creationId xmlns:a16="http://schemas.microsoft.com/office/drawing/2014/main" id="{CC3B5F00-9987-0BCF-39E9-40F911FE47E6}"/>
              </a:ext>
            </a:extLst>
          </p:cNvPr>
          <p:cNvSpPr/>
          <p:nvPr userDrawn="1"/>
        </p:nvSpPr>
        <p:spPr>
          <a:xfrm>
            <a:off x="7037488" y="1940602"/>
            <a:ext cx="539650" cy="539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1600" b="1">
                <a:solidFill>
                  <a:schemeClr val="bg1"/>
                </a:solidFill>
              </a:rPr>
              <a:t>1</a:t>
            </a:r>
          </a:p>
        </p:txBody>
      </p:sp>
      <p:sp>
        <p:nvSpPr>
          <p:cNvPr id="74" name="Prostokąt 27">
            <a:extLst>
              <a:ext uri="{FF2B5EF4-FFF2-40B4-BE49-F238E27FC236}">
                <a16:creationId xmlns:a16="http://schemas.microsoft.com/office/drawing/2014/main" id="{8AF3D566-73C8-51BB-F72D-3656309B2770}"/>
              </a:ext>
            </a:extLst>
          </p:cNvPr>
          <p:cNvSpPr/>
          <p:nvPr userDrawn="1"/>
        </p:nvSpPr>
        <p:spPr>
          <a:xfrm>
            <a:off x="7037488" y="2918162"/>
            <a:ext cx="539650" cy="539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b="1">
                <a:solidFill>
                  <a:schemeClr val="bg1"/>
                </a:solidFill>
              </a:rPr>
              <a:t>2</a:t>
            </a:r>
          </a:p>
        </p:txBody>
      </p:sp>
      <p:sp>
        <p:nvSpPr>
          <p:cNvPr id="75" name="Prostokąt 28">
            <a:extLst>
              <a:ext uri="{FF2B5EF4-FFF2-40B4-BE49-F238E27FC236}">
                <a16:creationId xmlns:a16="http://schemas.microsoft.com/office/drawing/2014/main" id="{ED95FA5C-D99D-E057-571A-9E50B374C9BC}"/>
              </a:ext>
            </a:extLst>
          </p:cNvPr>
          <p:cNvSpPr/>
          <p:nvPr userDrawn="1"/>
        </p:nvSpPr>
        <p:spPr>
          <a:xfrm>
            <a:off x="7037488" y="3910490"/>
            <a:ext cx="539650" cy="539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b="1">
                <a:solidFill>
                  <a:schemeClr val="bg1"/>
                </a:solidFill>
              </a:rPr>
              <a:t>3</a:t>
            </a:r>
          </a:p>
        </p:txBody>
      </p:sp>
      <p:sp>
        <p:nvSpPr>
          <p:cNvPr id="76" name="Prostokąt 30">
            <a:extLst>
              <a:ext uri="{FF2B5EF4-FFF2-40B4-BE49-F238E27FC236}">
                <a16:creationId xmlns:a16="http://schemas.microsoft.com/office/drawing/2014/main" id="{9F3832E3-8C42-0771-570D-E77D22F0995D}"/>
              </a:ext>
            </a:extLst>
          </p:cNvPr>
          <p:cNvSpPr/>
          <p:nvPr userDrawn="1"/>
        </p:nvSpPr>
        <p:spPr>
          <a:xfrm>
            <a:off x="7037488" y="4894248"/>
            <a:ext cx="539650" cy="539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b="1">
                <a:solidFill>
                  <a:schemeClr val="bg1"/>
                </a:solidFill>
              </a:rPr>
              <a:t>4</a:t>
            </a:r>
          </a:p>
        </p:txBody>
      </p:sp>
      <p:sp>
        <p:nvSpPr>
          <p:cNvPr id="2" name="Symbol zastępczy tekstu 44">
            <a:extLst>
              <a:ext uri="{FF2B5EF4-FFF2-40B4-BE49-F238E27FC236}">
                <a16:creationId xmlns:a16="http://schemas.microsoft.com/office/drawing/2014/main" id="{7B956E9A-42A7-904F-6DBA-6976EF479BCC}"/>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2659795083"/>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userDrawn="1">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9" pos="3999" userDrawn="1">
          <p15:clr>
            <a:srgbClr val="FBAE40"/>
          </p15:clr>
        </p15:guide>
        <p15:guide id="13" pos="778" userDrawn="1">
          <p15:clr>
            <a:srgbClr val="FBAE40"/>
          </p15:clr>
        </p15:guide>
        <p15:guide id="14" pos="4430" userDrawn="1">
          <p15:clr>
            <a:srgbClr val="FBAE40"/>
          </p15:clr>
        </p15:guide>
        <p15:guide id="15" pos="4929" userDrawn="1">
          <p15:clr>
            <a:srgbClr val="FBAE40"/>
          </p15:clr>
        </p15:guide>
        <p15:guide id="16" pos="4770" userDrawn="1">
          <p15:clr>
            <a:srgbClr val="FBAE40"/>
          </p15:clr>
        </p15:guide>
        <p15:guide id="17" pos="5949">
          <p15:clr>
            <a:srgbClr val="FBAE40"/>
          </p15:clr>
        </p15:guide>
        <p15:guide id="18" orient="horz" pos="867" userDrawn="1">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Mapa świata + opisy">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8" name="Obraz 7">
            <a:extLst>
              <a:ext uri="{FF2B5EF4-FFF2-40B4-BE49-F238E27FC236}">
                <a16:creationId xmlns:a16="http://schemas.microsoft.com/office/drawing/2014/main" id="{00FDB767-04E2-2141-BB04-F329D92F98F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104940" y="2271155"/>
            <a:ext cx="5453828" cy="2979122"/>
          </a:xfrm>
          <a:prstGeom prst="rect">
            <a:avLst/>
          </a:prstGeom>
        </p:spPr>
      </p:pic>
      <p:sp>
        <p:nvSpPr>
          <p:cNvPr id="6" name="Symbol zastępczy tekstu 5">
            <a:extLst>
              <a:ext uri="{FF2B5EF4-FFF2-40B4-BE49-F238E27FC236}">
                <a16:creationId xmlns:a16="http://schemas.microsoft.com/office/drawing/2014/main" id="{D1ABE93E-DEB9-204C-BD9D-FDB14C64090C}"/>
              </a:ext>
            </a:extLst>
          </p:cNvPr>
          <p:cNvSpPr>
            <a:spLocks noGrp="1"/>
          </p:cNvSpPr>
          <p:nvPr>
            <p:ph type="body" sz="quarter" idx="18" hasCustomPrompt="1"/>
          </p:nvPr>
        </p:nvSpPr>
        <p:spPr>
          <a:xfrm>
            <a:off x="1019175" y="1819610"/>
            <a:ext cx="3097213" cy="647634"/>
          </a:xfrm>
          <a:prstGeom prst="rect">
            <a:avLst/>
          </a:prstGeom>
        </p:spPr>
        <p:txBody>
          <a:bodyPr lIns="0" rIns="0" anchor="ctr"/>
          <a:lstStyle>
            <a:lvl1pPr marL="0" indent="0">
              <a:lnSpc>
                <a:spcPct val="100000"/>
              </a:lnSpc>
              <a:spcBef>
                <a:spcPts val="0"/>
              </a:spcBef>
              <a:buClr>
                <a:srgbClr val="79003C"/>
              </a:buClr>
              <a:buNone/>
              <a:defRPr sz="1300"/>
            </a:lvl1pPr>
          </a:lstStyle>
          <a:p>
            <a:r>
              <a:rPr lang="pl-PL"/>
              <a:t>Edytuj style wzorca tekstu
Drugi poziom
Trzeci poziom</a:t>
            </a:r>
          </a:p>
        </p:txBody>
      </p:sp>
      <p:sp>
        <p:nvSpPr>
          <p:cNvPr id="20" name="Symbol zastępczy zawartości 10">
            <a:extLst>
              <a:ext uri="{FF2B5EF4-FFF2-40B4-BE49-F238E27FC236}">
                <a16:creationId xmlns:a16="http://schemas.microsoft.com/office/drawing/2014/main" id="{3E8CEE14-93F2-2447-9C8D-04E51AF9C849}"/>
              </a:ext>
            </a:extLst>
          </p:cNvPr>
          <p:cNvSpPr>
            <a:spLocks noGrp="1"/>
          </p:cNvSpPr>
          <p:nvPr>
            <p:ph sz="quarter" idx="22" hasCustomPrompt="1"/>
          </p:nvPr>
        </p:nvSpPr>
        <p:spPr>
          <a:xfrm>
            <a:off x="1014260" y="2634762"/>
            <a:ext cx="3097213" cy="595312"/>
          </a:xfrm>
          <a:prstGeom prst="rect">
            <a:avLst/>
          </a:prstGeom>
        </p:spPr>
        <p:txBody>
          <a:bodyPr lIns="0" rIns="0"/>
          <a:lstStyle>
            <a:lvl1pPr marL="0" indent="0" algn="l">
              <a:buNone/>
              <a:defRPr sz="3600" b="1">
                <a:solidFill>
                  <a:schemeClr val="accent2"/>
                </a:solidFill>
                <a:latin typeface="+mj-lt"/>
              </a:defRPr>
            </a:lvl1pPr>
          </a:lstStyle>
          <a:p>
            <a:r>
              <a:rPr lang="pl-PL"/>
              <a:t>20% ▲</a:t>
            </a:r>
          </a:p>
        </p:txBody>
      </p:sp>
      <p:sp>
        <p:nvSpPr>
          <p:cNvPr id="22" name="Symbol zastępczy tekstu 44">
            <a:extLst>
              <a:ext uri="{FF2B5EF4-FFF2-40B4-BE49-F238E27FC236}">
                <a16:creationId xmlns:a16="http://schemas.microsoft.com/office/drawing/2014/main" id="{230B1094-4798-E84A-8BAF-6839745B64A4}"/>
              </a:ext>
            </a:extLst>
          </p:cNvPr>
          <p:cNvSpPr>
            <a:spLocks noGrp="1"/>
          </p:cNvSpPr>
          <p:nvPr>
            <p:ph type="body" sz="quarter" idx="24" hasCustomPrompt="1"/>
          </p:nvPr>
        </p:nvSpPr>
        <p:spPr>
          <a:xfrm>
            <a:off x="1019175" y="1397879"/>
            <a:ext cx="3092298" cy="273050"/>
          </a:xfrm>
          <a:prstGeom prst="rect">
            <a:avLst/>
          </a:prstGeom>
        </p:spPr>
        <p:txBody>
          <a:bodyPr lIns="0" rIns="0" bIns="0" anchor="b" anchorCtr="0"/>
          <a:lstStyle>
            <a:lvl1pPr marL="0" indent="0">
              <a:buNone/>
              <a:defRPr sz="1400" b="0">
                <a:solidFill>
                  <a:srgbClr val="79003C"/>
                </a:solidFill>
                <a:latin typeface="+mj-lt"/>
              </a:defRPr>
            </a:lvl1pPr>
          </a:lstStyle>
          <a:p>
            <a:r>
              <a:rPr lang="pl-PL"/>
              <a:t>Kliknij, aby edytować styl</a:t>
            </a:r>
          </a:p>
        </p:txBody>
      </p:sp>
      <p:sp>
        <p:nvSpPr>
          <p:cNvPr id="24" name="Symbol zastępczy tekstu 5">
            <a:extLst>
              <a:ext uri="{FF2B5EF4-FFF2-40B4-BE49-F238E27FC236}">
                <a16:creationId xmlns:a16="http://schemas.microsoft.com/office/drawing/2014/main" id="{492A4590-40C1-1A4A-8E87-708A9A139D15}"/>
              </a:ext>
            </a:extLst>
          </p:cNvPr>
          <p:cNvSpPr>
            <a:spLocks noGrp="1"/>
          </p:cNvSpPr>
          <p:nvPr>
            <p:ph type="body" sz="quarter" idx="25" hasCustomPrompt="1"/>
          </p:nvPr>
        </p:nvSpPr>
        <p:spPr>
          <a:xfrm>
            <a:off x="1014260" y="4430733"/>
            <a:ext cx="3097213" cy="647634"/>
          </a:xfrm>
          <a:prstGeom prst="rect">
            <a:avLst/>
          </a:prstGeom>
        </p:spPr>
        <p:txBody>
          <a:bodyPr lIns="0" rIns="0" anchor="ctr"/>
          <a:lstStyle>
            <a:lvl1pPr marL="0" indent="0">
              <a:lnSpc>
                <a:spcPct val="100000"/>
              </a:lnSpc>
              <a:spcBef>
                <a:spcPts val="0"/>
              </a:spcBef>
              <a:buClr>
                <a:srgbClr val="79003C"/>
              </a:buClr>
              <a:buNone/>
              <a:defRPr sz="1300"/>
            </a:lvl1pPr>
          </a:lstStyle>
          <a:p>
            <a:r>
              <a:rPr lang="pl-PL"/>
              <a:t>Edytuj style wzorca tekstu
Drugi poziom
Trzeci poziom</a:t>
            </a:r>
          </a:p>
        </p:txBody>
      </p:sp>
      <p:sp>
        <p:nvSpPr>
          <p:cNvPr id="25" name="Symbol zastępczy zawartości 10">
            <a:extLst>
              <a:ext uri="{FF2B5EF4-FFF2-40B4-BE49-F238E27FC236}">
                <a16:creationId xmlns:a16="http://schemas.microsoft.com/office/drawing/2014/main" id="{FC5BD444-B3B6-8540-81DE-C80B4AECE9AD}"/>
              </a:ext>
            </a:extLst>
          </p:cNvPr>
          <p:cNvSpPr>
            <a:spLocks noGrp="1"/>
          </p:cNvSpPr>
          <p:nvPr>
            <p:ph sz="quarter" idx="26" hasCustomPrompt="1"/>
          </p:nvPr>
        </p:nvSpPr>
        <p:spPr>
          <a:xfrm>
            <a:off x="1014260" y="5245885"/>
            <a:ext cx="3097213" cy="595312"/>
          </a:xfrm>
          <a:prstGeom prst="rect">
            <a:avLst/>
          </a:prstGeom>
        </p:spPr>
        <p:txBody>
          <a:bodyPr lIns="0" rIns="0"/>
          <a:lstStyle>
            <a:lvl1pPr marL="0" indent="0" algn="l">
              <a:buNone/>
              <a:defRPr sz="3600" b="1">
                <a:solidFill>
                  <a:schemeClr val="accent2"/>
                </a:solidFill>
                <a:latin typeface="+mj-lt"/>
              </a:defRPr>
            </a:lvl1pPr>
          </a:lstStyle>
          <a:p>
            <a:r>
              <a:rPr lang="pl-PL"/>
              <a:t>15% ▲</a:t>
            </a:r>
          </a:p>
        </p:txBody>
      </p:sp>
      <p:sp>
        <p:nvSpPr>
          <p:cNvPr id="26" name="Symbol zastępczy tekstu 44">
            <a:extLst>
              <a:ext uri="{FF2B5EF4-FFF2-40B4-BE49-F238E27FC236}">
                <a16:creationId xmlns:a16="http://schemas.microsoft.com/office/drawing/2014/main" id="{7548DF08-60C8-FA4C-958E-6AA8B832845A}"/>
              </a:ext>
            </a:extLst>
          </p:cNvPr>
          <p:cNvSpPr>
            <a:spLocks noGrp="1"/>
          </p:cNvSpPr>
          <p:nvPr>
            <p:ph type="body" sz="quarter" idx="27" hasCustomPrompt="1"/>
          </p:nvPr>
        </p:nvSpPr>
        <p:spPr>
          <a:xfrm>
            <a:off x="1019175" y="3980024"/>
            <a:ext cx="3092298" cy="273050"/>
          </a:xfrm>
          <a:prstGeom prst="rect">
            <a:avLst/>
          </a:prstGeom>
        </p:spPr>
        <p:txBody>
          <a:bodyPr lIns="0" rIns="0" bIns="0" anchor="b" anchorCtr="0"/>
          <a:lstStyle>
            <a:lvl1pPr marL="0" indent="0">
              <a:buNone/>
              <a:defRPr sz="1400" b="0">
                <a:solidFill>
                  <a:srgbClr val="79003C"/>
                </a:solidFill>
                <a:latin typeface="+mj-lt"/>
              </a:defRPr>
            </a:lvl1pPr>
          </a:lstStyle>
          <a:p>
            <a:r>
              <a:rPr lang="pl-PL"/>
              <a:t>Kliknij, aby edytować styl</a:t>
            </a:r>
          </a:p>
        </p:txBody>
      </p:sp>
      <p:sp>
        <p:nvSpPr>
          <p:cNvPr id="27" name="Symbol zastępczy tekstu 5">
            <a:extLst>
              <a:ext uri="{FF2B5EF4-FFF2-40B4-BE49-F238E27FC236}">
                <a16:creationId xmlns:a16="http://schemas.microsoft.com/office/drawing/2014/main" id="{83033A8C-E440-AC45-B2E0-F841047F5B25}"/>
              </a:ext>
            </a:extLst>
          </p:cNvPr>
          <p:cNvSpPr>
            <a:spLocks noGrp="1"/>
          </p:cNvSpPr>
          <p:nvPr>
            <p:ph type="body" sz="quarter" idx="28" hasCustomPrompt="1"/>
          </p:nvPr>
        </p:nvSpPr>
        <p:spPr>
          <a:xfrm>
            <a:off x="8040688" y="1816511"/>
            <a:ext cx="3132137" cy="647634"/>
          </a:xfrm>
          <a:prstGeom prst="rect">
            <a:avLst/>
          </a:prstGeom>
        </p:spPr>
        <p:txBody>
          <a:bodyPr lIns="0" rIns="0" anchor="ctr"/>
          <a:lstStyle>
            <a:lvl1pPr marL="0" indent="0" algn="r">
              <a:lnSpc>
                <a:spcPct val="100000"/>
              </a:lnSpc>
              <a:spcBef>
                <a:spcPts val="0"/>
              </a:spcBef>
              <a:buClr>
                <a:srgbClr val="79003C"/>
              </a:buClr>
              <a:buNone/>
              <a:defRPr sz="1300"/>
            </a:lvl1pPr>
          </a:lstStyle>
          <a:p>
            <a:r>
              <a:rPr lang="pl-PL"/>
              <a:t>Edytuj style wzorca tekstu
Drugi poziom
Trzeci poziom</a:t>
            </a:r>
          </a:p>
        </p:txBody>
      </p:sp>
      <p:sp>
        <p:nvSpPr>
          <p:cNvPr id="28" name="Symbol zastępczy zawartości 10">
            <a:extLst>
              <a:ext uri="{FF2B5EF4-FFF2-40B4-BE49-F238E27FC236}">
                <a16:creationId xmlns:a16="http://schemas.microsoft.com/office/drawing/2014/main" id="{77A40BC2-8B4D-BC45-A897-49D4F8CFA60C}"/>
              </a:ext>
            </a:extLst>
          </p:cNvPr>
          <p:cNvSpPr>
            <a:spLocks noGrp="1"/>
          </p:cNvSpPr>
          <p:nvPr>
            <p:ph sz="quarter" idx="29" hasCustomPrompt="1"/>
          </p:nvPr>
        </p:nvSpPr>
        <p:spPr>
          <a:xfrm>
            <a:off x="8035773" y="2631663"/>
            <a:ext cx="3132137" cy="595312"/>
          </a:xfrm>
          <a:prstGeom prst="rect">
            <a:avLst/>
          </a:prstGeom>
        </p:spPr>
        <p:txBody>
          <a:bodyPr lIns="0" rIns="0"/>
          <a:lstStyle>
            <a:lvl1pPr marL="0" indent="0" algn="r">
              <a:buNone/>
              <a:defRPr sz="3600" b="1">
                <a:solidFill>
                  <a:schemeClr val="tx1">
                    <a:lumMod val="50000"/>
                    <a:lumOff val="50000"/>
                  </a:schemeClr>
                </a:solidFill>
                <a:latin typeface="+mj-lt"/>
              </a:defRPr>
            </a:lvl1pPr>
          </a:lstStyle>
          <a:p>
            <a:r>
              <a:rPr lang="pl-PL"/>
              <a:t>20% ▼</a:t>
            </a:r>
          </a:p>
        </p:txBody>
      </p:sp>
      <p:sp>
        <p:nvSpPr>
          <p:cNvPr id="29" name="Symbol zastępczy tekstu 44">
            <a:extLst>
              <a:ext uri="{FF2B5EF4-FFF2-40B4-BE49-F238E27FC236}">
                <a16:creationId xmlns:a16="http://schemas.microsoft.com/office/drawing/2014/main" id="{15F8C625-F42B-3E4D-8D75-963E669C3D2D}"/>
              </a:ext>
            </a:extLst>
          </p:cNvPr>
          <p:cNvSpPr>
            <a:spLocks noGrp="1"/>
          </p:cNvSpPr>
          <p:nvPr>
            <p:ph type="body" sz="quarter" idx="30" hasCustomPrompt="1"/>
          </p:nvPr>
        </p:nvSpPr>
        <p:spPr>
          <a:xfrm>
            <a:off x="8040743" y="1397879"/>
            <a:ext cx="3127167" cy="273050"/>
          </a:xfrm>
          <a:prstGeom prst="rect">
            <a:avLst/>
          </a:prstGeom>
        </p:spPr>
        <p:txBody>
          <a:bodyPr lIns="0" rIns="0" bIns="0" anchor="b" anchorCtr="0"/>
          <a:lstStyle>
            <a:lvl1pPr marL="0" indent="0" algn="r">
              <a:buNone/>
              <a:defRPr sz="1400" b="0">
                <a:solidFill>
                  <a:srgbClr val="79003C"/>
                </a:solidFill>
                <a:latin typeface="+mj-lt"/>
              </a:defRPr>
            </a:lvl1pPr>
          </a:lstStyle>
          <a:p>
            <a:r>
              <a:rPr lang="pl-PL"/>
              <a:t>Kliknij, aby edytować styl</a:t>
            </a:r>
          </a:p>
        </p:txBody>
      </p:sp>
      <p:sp>
        <p:nvSpPr>
          <p:cNvPr id="30" name="Symbol zastępczy tekstu 5">
            <a:extLst>
              <a:ext uri="{FF2B5EF4-FFF2-40B4-BE49-F238E27FC236}">
                <a16:creationId xmlns:a16="http://schemas.microsoft.com/office/drawing/2014/main" id="{D76A1E02-9868-9046-8D59-C4AB894B30BE}"/>
              </a:ext>
            </a:extLst>
          </p:cNvPr>
          <p:cNvSpPr>
            <a:spLocks noGrp="1"/>
          </p:cNvSpPr>
          <p:nvPr>
            <p:ph type="body" sz="quarter" idx="31" hasCustomPrompt="1"/>
          </p:nvPr>
        </p:nvSpPr>
        <p:spPr>
          <a:xfrm>
            <a:off x="8040688" y="4430733"/>
            <a:ext cx="3132137" cy="647634"/>
          </a:xfrm>
          <a:prstGeom prst="rect">
            <a:avLst/>
          </a:prstGeom>
        </p:spPr>
        <p:txBody>
          <a:bodyPr lIns="0" rIns="0" anchor="ctr"/>
          <a:lstStyle>
            <a:lvl1pPr marL="0" indent="0" algn="r">
              <a:lnSpc>
                <a:spcPct val="100000"/>
              </a:lnSpc>
              <a:spcBef>
                <a:spcPts val="0"/>
              </a:spcBef>
              <a:buClr>
                <a:srgbClr val="79003C"/>
              </a:buClr>
              <a:buNone/>
              <a:defRPr sz="1300"/>
            </a:lvl1pPr>
          </a:lstStyle>
          <a:p>
            <a:r>
              <a:rPr lang="pl-PL"/>
              <a:t>Edytuj style wzorca tekstu
Drugi poziom
Trzeci poziom</a:t>
            </a:r>
          </a:p>
        </p:txBody>
      </p:sp>
      <p:sp>
        <p:nvSpPr>
          <p:cNvPr id="31" name="Symbol zastępczy zawartości 10">
            <a:extLst>
              <a:ext uri="{FF2B5EF4-FFF2-40B4-BE49-F238E27FC236}">
                <a16:creationId xmlns:a16="http://schemas.microsoft.com/office/drawing/2014/main" id="{D5F9FC2E-208A-3147-ABC1-5227EE32947F}"/>
              </a:ext>
            </a:extLst>
          </p:cNvPr>
          <p:cNvSpPr>
            <a:spLocks noGrp="1"/>
          </p:cNvSpPr>
          <p:nvPr>
            <p:ph sz="quarter" idx="32" hasCustomPrompt="1"/>
          </p:nvPr>
        </p:nvSpPr>
        <p:spPr>
          <a:xfrm>
            <a:off x="8035773" y="5245885"/>
            <a:ext cx="3132137" cy="595312"/>
          </a:xfrm>
          <a:prstGeom prst="rect">
            <a:avLst/>
          </a:prstGeom>
        </p:spPr>
        <p:txBody>
          <a:bodyPr lIns="0" rIns="0"/>
          <a:lstStyle>
            <a:lvl1pPr marL="0" indent="0" algn="r">
              <a:buNone/>
              <a:defRPr sz="3600" b="1">
                <a:solidFill>
                  <a:schemeClr val="tx1">
                    <a:lumMod val="50000"/>
                    <a:lumOff val="50000"/>
                  </a:schemeClr>
                </a:solidFill>
                <a:latin typeface="+mj-lt"/>
              </a:defRPr>
            </a:lvl1pPr>
          </a:lstStyle>
          <a:p>
            <a:r>
              <a:rPr lang="pl-PL"/>
              <a:t>55% ▼</a:t>
            </a:r>
          </a:p>
        </p:txBody>
      </p:sp>
      <p:sp>
        <p:nvSpPr>
          <p:cNvPr id="32" name="Symbol zastępczy tekstu 44">
            <a:extLst>
              <a:ext uri="{FF2B5EF4-FFF2-40B4-BE49-F238E27FC236}">
                <a16:creationId xmlns:a16="http://schemas.microsoft.com/office/drawing/2014/main" id="{E9BA0794-00DE-E841-8F34-AFC02C57AE85}"/>
              </a:ext>
            </a:extLst>
          </p:cNvPr>
          <p:cNvSpPr>
            <a:spLocks noGrp="1"/>
          </p:cNvSpPr>
          <p:nvPr>
            <p:ph type="body" sz="quarter" idx="33" hasCustomPrompt="1"/>
          </p:nvPr>
        </p:nvSpPr>
        <p:spPr>
          <a:xfrm>
            <a:off x="8040743" y="3980024"/>
            <a:ext cx="3127167" cy="273050"/>
          </a:xfrm>
          <a:prstGeom prst="rect">
            <a:avLst/>
          </a:prstGeom>
        </p:spPr>
        <p:txBody>
          <a:bodyPr lIns="0" rIns="0" bIns="0" anchor="b" anchorCtr="0"/>
          <a:lstStyle>
            <a:lvl1pPr marL="0" indent="0" algn="r">
              <a:buNone/>
              <a:defRPr sz="1400" b="0">
                <a:solidFill>
                  <a:srgbClr val="79003C"/>
                </a:solidFill>
                <a:latin typeface="+mj-lt"/>
              </a:defRPr>
            </a:lvl1pPr>
          </a:lstStyle>
          <a:p>
            <a:r>
              <a:rPr lang="pl-PL"/>
              <a:t>Kliknij, aby edytować styl</a:t>
            </a:r>
          </a:p>
        </p:txBody>
      </p:sp>
      <p:sp>
        <p:nvSpPr>
          <p:cNvPr id="5" name="Symbol zastępczy zawartości 38">
            <a:extLst>
              <a:ext uri="{FF2B5EF4-FFF2-40B4-BE49-F238E27FC236}">
                <a16:creationId xmlns:a16="http://schemas.microsoft.com/office/drawing/2014/main" id="{7D75D345-A395-221D-73E8-476CAF654F5A}"/>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10" name="Symbol zastępczy numeru slajdu 1">
            <a:extLst>
              <a:ext uri="{FF2B5EF4-FFF2-40B4-BE49-F238E27FC236}">
                <a16:creationId xmlns:a16="http://schemas.microsoft.com/office/drawing/2014/main" id="{8D000706-EB1C-8428-1F73-601AAAF755D8}"/>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cxnSp>
        <p:nvCxnSpPr>
          <p:cNvPr id="2" name="Straight Connector 1">
            <a:extLst>
              <a:ext uri="{FF2B5EF4-FFF2-40B4-BE49-F238E27FC236}">
                <a16:creationId xmlns:a16="http://schemas.microsoft.com/office/drawing/2014/main" id="{A04CD65A-7BA1-F3B4-66BE-1EDA5C1EC162}"/>
              </a:ext>
            </a:extLst>
          </p:cNvPr>
          <p:cNvCxnSpPr>
            <a:cxnSpLocks/>
          </p:cNvCxnSpPr>
          <p:nvPr userDrawn="1"/>
        </p:nvCxnSpPr>
        <p:spPr>
          <a:xfrm>
            <a:off x="1014260" y="1741621"/>
            <a:ext cx="3104248"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66478146-2D14-02F4-8516-F939DC9C0F7A}"/>
              </a:ext>
            </a:extLst>
          </p:cNvPr>
          <p:cNvCxnSpPr>
            <a:cxnSpLocks/>
          </p:cNvCxnSpPr>
          <p:nvPr userDrawn="1"/>
        </p:nvCxnSpPr>
        <p:spPr>
          <a:xfrm>
            <a:off x="1014260" y="4332421"/>
            <a:ext cx="3104248"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98D3BAFC-BC8C-F265-935F-22C1702223F5}"/>
              </a:ext>
            </a:extLst>
          </p:cNvPr>
          <p:cNvCxnSpPr>
            <a:cxnSpLocks/>
          </p:cNvCxnSpPr>
          <p:nvPr userDrawn="1"/>
        </p:nvCxnSpPr>
        <p:spPr>
          <a:xfrm>
            <a:off x="8035342" y="1741621"/>
            <a:ext cx="3132568"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27CCDB6-C31F-814E-7DF6-9E073DCCE46A}"/>
              </a:ext>
            </a:extLst>
          </p:cNvPr>
          <p:cNvCxnSpPr>
            <a:cxnSpLocks/>
          </p:cNvCxnSpPr>
          <p:nvPr userDrawn="1"/>
        </p:nvCxnSpPr>
        <p:spPr>
          <a:xfrm>
            <a:off x="8035342" y="4332421"/>
            <a:ext cx="3132568"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1" name="Symbol zastępczy tekstu 44">
            <a:extLst>
              <a:ext uri="{FF2B5EF4-FFF2-40B4-BE49-F238E27FC236}">
                <a16:creationId xmlns:a16="http://schemas.microsoft.com/office/drawing/2014/main" id="{423066D3-4871-03ED-AD5A-D9C31B9E3DAA}"/>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2150632816"/>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2865">
          <p15:clr>
            <a:srgbClr val="FBAE40"/>
          </p15:clr>
        </p15:guide>
        <p15:guide id="9" pos="4815">
          <p15:clr>
            <a:srgbClr val="FBAE40"/>
          </p15:clr>
        </p15:guide>
        <p15:guide id="10" pos="2593">
          <p15:clr>
            <a:srgbClr val="FBAE40"/>
          </p15:clr>
        </p15:guide>
        <p15:guide id="11" pos="5065">
          <p15:clr>
            <a:srgbClr val="FBAE40"/>
          </p15:clr>
        </p15:guide>
        <p15:guide id="12" orient="horz" pos="867" userDrawn="1">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Mapa świata + punktory">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8" name="Obraz 7">
            <a:extLst>
              <a:ext uri="{FF2B5EF4-FFF2-40B4-BE49-F238E27FC236}">
                <a16:creationId xmlns:a16="http://schemas.microsoft.com/office/drawing/2014/main" id="{CEAACBFA-712A-9F46-8842-42C1B3D7630F}"/>
              </a:ext>
            </a:extLst>
          </p:cNvPr>
          <p:cNvPicPr>
            <a:picLocks noChangeAspect="1"/>
          </p:cNvPicPr>
          <p:nvPr userDrawn="1"/>
        </p:nvPicPr>
        <p:blipFill>
          <a:blip r:embed="rId3">
            <a:lum bright="70000" contrast="-70000"/>
          </a:blip>
          <a:stretch>
            <a:fillRect/>
          </a:stretch>
        </p:blipFill>
        <p:spPr>
          <a:xfrm>
            <a:off x="1897578" y="3193869"/>
            <a:ext cx="9368541" cy="2706175"/>
          </a:xfrm>
          <a:prstGeom prst="rect">
            <a:avLst/>
          </a:prstGeom>
        </p:spPr>
      </p:pic>
      <p:sp>
        <p:nvSpPr>
          <p:cNvPr id="9" name="Owal 8">
            <a:extLst>
              <a:ext uri="{FF2B5EF4-FFF2-40B4-BE49-F238E27FC236}">
                <a16:creationId xmlns:a16="http://schemas.microsoft.com/office/drawing/2014/main" id="{2F534FC4-43E2-9D40-8016-933072F14C39}"/>
              </a:ext>
            </a:extLst>
          </p:cNvPr>
          <p:cNvSpPr/>
          <p:nvPr userDrawn="1"/>
        </p:nvSpPr>
        <p:spPr>
          <a:xfrm>
            <a:off x="1249233" y="1376447"/>
            <a:ext cx="1800000" cy="18000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p>
        </p:txBody>
      </p:sp>
      <p:sp>
        <p:nvSpPr>
          <p:cNvPr id="38" name="Owal 37">
            <a:extLst>
              <a:ext uri="{FF2B5EF4-FFF2-40B4-BE49-F238E27FC236}">
                <a16:creationId xmlns:a16="http://schemas.microsoft.com/office/drawing/2014/main" id="{0D7E825D-BBC4-3740-9F7C-B1824D901B51}"/>
              </a:ext>
            </a:extLst>
          </p:cNvPr>
          <p:cNvSpPr/>
          <p:nvPr userDrawn="1"/>
        </p:nvSpPr>
        <p:spPr>
          <a:xfrm>
            <a:off x="3880420" y="1376364"/>
            <a:ext cx="1800000" cy="18000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p>
        </p:txBody>
      </p:sp>
      <p:sp>
        <p:nvSpPr>
          <p:cNvPr id="39" name="Owal 38">
            <a:extLst>
              <a:ext uri="{FF2B5EF4-FFF2-40B4-BE49-F238E27FC236}">
                <a16:creationId xmlns:a16="http://schemas.microsoft.com/office/drawing/2014/main" id="{8AD6D7CC-00B2-1C47-97E3-A4AB379B70EB}"/>
              </a:ext>
            </a:extLst>
          </p:cNvPr>
          <p:cNvSpPr/>
          <p:nvPr userDrawn="1"/>
        </p:nvSpPr>
        <p:spPr>
          <a:xfrm>
            <a:off x="6514892" y="1376363"/>
            <a:ext cx="1800000" cy="18000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p>
        </p:txBody>
      </p:sp>
      <p:sp>
        <p:nvSpPr>
          <p:cNvPr id="40" name="Owal 39">
            <a:extLst>
              <a:ext uri="{FF2B5EF4-FFF2-40B4-BE49-F238E27FC236}">
                <a16:creationId xmlns:a16="http://schemas.microsoft.com/office/drawing/2014/main" id="{9E3C7748-8BF7-5E43-83B8-0CC2742D5892}"/>
              </a:ext>
            </a:extLst>
          </p:cNvPr>
          <p:cNvSpPr/>
          <p:nvPr userDrawn="1"/>
        </p:nvSpPr>
        <p:spPr>
          <a:xfrm>
            <a:off x="9130829" y="1376363"/>
            <a:ext cx="1800000" cy="18000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p>
        </p:txBody>
      </p:sp>
      <p:sp>
        <p:nvSpPr>
          <p:cNvPr id="11" name="Symbol zastępczy tekstu 10">
            <a:extLst>
              <a:ext uri="{FF2B5EF4-FFF2-40B4-BE49-F238E27FC236}">
                <a16:creationId xmlns:a16="http://schemas.microsoft.com/office/drawing/2014/main" id="{7ABEB9B9-8E74-0C4B-B831-0C583F31EA62}"/>
              </a:ext>
            </a:extLst>
          </p:cNvPr>
          <p:cNvSpPr>
            <a:spLocks noGrp="1"/>
          </p:cNvSpPr>
          <p:nvPr>
            <p:ph type="body" sz="quarter" idx="16"/>
          </p:nvPr>
        </p:nvSpPr>
        <p:spPr>
          <a:xfrm>
            <a:off x="1262572" y="1518201"/>
            <a:ext cx="1772649" cy="1564419"/>
          </a:xfrm>
          <a:prstGeom prst="rect">
            <a:avLst/>
          </a:prstGeom>
        </p:spPr>
        <p:txBody>
          <a:bodyPr anchor="ctr"/>
          <a:lstStyle>
            <a:lvl1pPr marL="0" indent="0" algn="ctr">
              <a:spcBef>
                <a:spcPts val="0"/>
              </a:spcBef>
              <a:buClr>
                <a:srgbClr val="79003C"/>
              </a:buClr>
              <a:buNone/>
              <a:defRPr sz="1200"/>
            </a:lvl1pPr>
          </a:lstStyle>
          <a:p>
            <a:r>
              <a:rPr lang="pl-PL"/>
              <a:t>Edytuj style wzorca tekstu
Drugi poziom
Trzeci poziom
Czwarty poziom
Piąty poziom</a:t>
            </a:r>
          </a:p>
        </p:txBody>
      </p:sp>
      <p:sp>
        <p:nvSpPr>
          <p:cNvPr id="41" name="Symbol zastępczy tekstu 10">
            <a:extLst>
              <a:ext uri="{FF2B5EF4-FFF2-40B4-BE49-F238E27FC236}">
                <a16:creationId xmlns:a16="http://schemas.microsoft.com/office/drawing/2014/main" id="{4464F7F7-BCA6-0A49-BC3B-3E6CAE7210A6}"/>
              </a:ext>
            </a:extLst>
          </p:cNvPr>
          <p:cNvSpPr>
            <a:spLocks noGrp="1"/>
          </p:cNvSpPr>
          <p:nvPr>
            <p:ph type="body" sz="quarter" idx="17"/>
          </p:nvPr>
        </p:nvSpPr>
        <p:spPr>
          <a:xfrm>
            <a:off x="3895630" y="1518200"/>
            <a:ext cx="1770604" cy="1562615"/>
          </a:xfrm>
          <a:prstGeom prst="rect">
            <a:avLst/>
          </a:prstGeom>
        </p:spPr>
        <p:txBody>
          <a:bodyPr anchor="ctr"/>
          <a:lstStyle>
            <a:lvl1pPr marL="0" indent="0" algn="ctr">
              <a:spcBef>
                <a:spcPts val="0"/>
              </a:spcBef>
              <a:buClr>
                <a:srgbClr val="79003C"/>
              </a:buClr>
              <a:buNone/>
              <a:defRPr sz="1200"/>
            </a:lvl1pPr>
          </a:lstStyle>
          <a:p>
            <a:r>
              <a:rPr lang="pl-PL"/>
              <a:t>Edytuj style wzorca tekstu
Drugi poziom
Trzeci poziom
Czwarty poziom
Piąty poziom</a:t>
            </a:r>
          </a:p>
        </p:txBody>
      </p:sp>
      <p:sp>
        <p:nvSpPr>
          <p:cNvPr id="43" name="Symbol zastępczy tekstu 10">
            <a:extLst>
              <a:ext uri="{FF2B5EF4-FFF2-40B4-BE49-F238E27FC236}">
                <a16:creationId xmlns:a16="http://schemas.microsoft.com/office/drawing/2014/main" id="{DE51A716-6144-E14B-8FEC-F53AD9DA6807}"/>
              </a:ext>
            </a:extLst>
          </p:cNvPr>
          <p:cNvSpPr>
            <a:spLocks noGrp="1"/>
          </p:cNvSpPr>
          <p:nvPr>
            <p:ph type="body" sz="quarter" idx="18"/>
          </p:nvPr>
        </p:nvSpPr>
        <p:spPr>
          <a:xfrm>
            <a:off x="6524700" y="1518201"/>
            <a:ext cx="1770602" cy="1562614"/>
          </a:xfrm>
          <a:prstGeom prst="rect">
            <a:avLst/>
          </a:prstGeom>
        </p:spPr>
        <p:txBody>
          <a:bodyPr anchor="ctr"/>
          <a:lstStyle>
            <a:lvl1pPr marL="0" indent="0" algn="ctr">
              <a:spcBef>
                <a:spcPts val="0"/>
              </a:spcBef>
              <a:buClr>
                <a:srgbClr val="79003C"/>
              </a:buClr>
              <a:buNone/>
              <a:defRPr sz="1200"/>
            </a:lvl1pPr>
          </a:lstStyle>
          <a:p>
            <a:r>
              <a:rPr lang="pl-PL"/>
              <a:t>Edytuj style wzorca tekstu
Drugi poziom
Trzeci poziom
Czwarty poziom
Piąty poziom</a:t>
            </a:r>
          </a:p>
        </p:txBody>
      </p:sp>
      <p:sp>
        <p:nvSpPr>
          <p:cNvPr id="44" name="Symbol zastępczy tekstu 10">
            <a:extLst>
              <a:ext uri="{FF2B5EF4-FFF2-40B4-BE49-F238E27FC236}">
                <a16:creationId xmlns:a16="http://schemas.microsoft.com/office/drawing/2014/main" id="{3C674EB2-E3F3-AB43-B39B-E4AC3E5A11A1}"/>
              </a:ext>
            </a:extLst>
          </p:cNvPr>
          <p:cNvSpPr>
            <a:spLocks noGrp="1"/>
          </p:cNvSpPr>
          <p:nvPr>
            <p:ph type="body" sz="quarter" idx="19"/>
          </p:nvPr>
        </p:nvSpPr>
        <p:spPr>
          <a:xfrm>
            <a:off x="9139287" y="1518200"/>
            <a:ext cx="1770604" cy="1562615"/>
          </a:xfrm>
          <a:prstGeom prst="rect">
            <a:avLst/>
          </a:prstGeom>
        </p:spPr>
        <p:txBody>
          <a:bodyPr anchor="ctr"/>
          <a:lstStyle>
            <a:lvl1pPr marL="0" indent="0" algn="ctr">
              <a:spcBef>
                <a:spcPts val="0"/>
              </a:spcBef>
              <a:buClr>
                <a:srgbClr val="79003C"/>
              </a:buClr>
              <a:buNone/>
              <a:defRPr sz="1200"/>
            </a:lvl1pPr>
          </a:lstStyle>
          <a:p>
            <a:r>
              <a:rPr lang="pl-PL"/>
              <a:t>Edytuj style wzorca tekstu
Drugi poziom
Trzeci poziom
Czwarty poziom
Piąty poziom</a:t>
            </a:r>
          </a:p>
        </p:txBody>
      </p:sp>
      <p:sp>
        <p:nvSpPr>
          <p:cNvPr id="5" name="Symbol zastępczy zawartości 38">
            <a:extLst>
              <a:ext uri="{FF2B5EF4-FFF2-40B4-BE49-F238E27FC236}">
                <a16:creationId xmlns:a16="http://schemas.microsoft.com/office/drawing/2014/main" id="{BF941207-2605-B217-FC60-E9262295AF47}"/>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10" name="Symbol zastępczy numeru slajdu 1">
            <a:extLst>
              <a:ext uri="{FF2B5EF4-FFF2-40B4-BE49-F238E27FC236}">
                <a16:creationId xmlns:a16="http://schemas.microsoft.com/office/drawing/2014/main" id="{7226FB90-231C-D1D6-D001-FAC3826E6175}"/>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2" name="Symbol zastępczy tekstu 44">
            <a:extLst>
              <a:ext uri="{FF2B5EF4-FFF2-40B4-BE49-F238E27FC236}">
                <a16:creationId xmlns:a16="http://schemas.microsoft.com/office/drawing/2014/main" id="{0F1C085B-191F-DA95-F2AB-E852D2C6AD9F}"/>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1177187943"/>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727">
          <p15:clr>
            <a:srgbClr val="FBAE40"/>
          </p15:clr>
        </p15:guide>
        <p15:guide id="9" pos="3953">
          <p15:clr>
            <a:srgbClr val="FBAE40"/>
          </p15:clr>
        </p15:guide>
        <p15:guide id="10" orient="horz" pos="2047">
          <p15:clr>
            <a:srgbClr val="FBAE40"/>
          </p15:clr>
        </p15:guide>
        <p15:guide id="11" orient="horz" pos="867" userDrawn="1">
          <p15:clr>
            <a:srgbClr val="FBAE40"/>
          </p15:clr>
        </p15:guide>
        <p15:guide id="12" pos="2071" userDrawn="1">
          <p15:clr>
            <a:srgbClr val="FBAE40"/>
          </p15:clr>
        </p15:guide>
        <p15:guide id="13" pos="2298" userDrawn="1">
          <p15:clr>
            <a:srgbClr val="FBAE40"/>
          </p15:clr>
        </p15:guide>
        <p15:guide id="14" pos="5382" userDrawn="1">
          <p15:clr>
            <a:srgbClr val="FBAE40"/>
          </p15:clr>
        </p15:guide>
        <p15:guide id="15" pos="5609" userDrawn="1">
          <p15:clr>
            <a:srgbClr val="FBAE40"/>
          </p15:clr>
        </p15:guide>
        <p15:guide id="16" orient="horz" pos="2273" userDrawn="1">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Europa, Azja, Afryka, Australia, opis, wykres">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6" name="Symbol zastępczy wykresu 5">
            <a:extLst>
              <a:ext uri="{FF2B5EF4-FFF2-40B4-BE49-F238E27FC236}">
                <a16:creationId xmlns:a16="http://schemas.microsoft.com/office/drawing/2014/main" id="{23C00EB5-7887-BC49-B435-167C089E2D88}"/>
              </a:ext>
            </a:extLst>
          </p:cNvPr>
          <p:cNvSpPr>
            <a:spLocks noGrp="1"/>
          </p:cNvSpPr>
          <p:nvPr>
            <p:ph type="chart" sz="quarter" idx="17"/>
          </p:nvPr>
        </p:nvSpPr>
        <p:spPr>
          <a:xfrm>
            <a:off x="6275388" y="3608388"/>
            <a:ext cx="4897437" cy="2233611"/>
          </a:xfrm>
          <a:prstGeom prst="rect">
            <a:avLst/>
          </a:prstGeom>
        </p:spPr>
        <p:txBody>
          <a:bodyPr anchor="ctr"/>
          <a:lstStyle>
            <a:lvl1pPr algn="ctr">
              <a:defRPr/>
            </a:lvl1pPr>
          </a:lstStyle>
          <a:p>
            <a:endParaRPr lang="pl-PL"/>
          </a:p>
        </p:txBody>
      </p:sp>
      <p:sp>
        <p:nvSpPr>
          <p:cNvPr id="17" name="Symbol zastępczy tekstu 5">
            <a:extLst>
              <a:ext uri="{FF2B5EF4-FFF2-40B4-BE49-F238E27FC236}">
                <a16:creationId xmlns:a16="http://schemas.microsoft.com/office/drawing/2014/main" id="{BC5A282A-7FB2-FB4F-B4A4-819C30DA9EBA}"/>
              </a:ext>
            </a:extLst>
          </p:cNvPr>
          <p:cNvSpPr>
            <a:spLocks noGrp="1"/>
          </p:cNvSpPr>
          <p:nvPr>
            <p:ph type="body" sz="quarter" idx="18" hasCustomPrompt="1"/>
          </p:nvPr>
        </p:nvSpPr>
        <p:spPr>
          <a:xfrm>
            <a:off x="6275388" y="1376362"/>
            <a:ext cx="4897437" cy="2052637"/>
          </a:xfrm>
          <a:prstGeom prst="rect">
            <a:avLst/>
          </a:prstGeom>
        </p:spPr>
        <p:txBody>
          <a:bodyPr lIns="0" anchor="ctr"/>
          <a:lstStyle>
            <a:lvl1pPr marL="171450" indent="-171450">
              <a:lnSpc>
                <a:spcPct val="100000"/>
              </a:lnSpc>
              <a:spcBef>
                <a:spcPts val="0"/>
              </a:spcBef>
              <a:spcAft>
                <a:spcPts val="600"/>
              </a:spcAft>
              <a:buClr>
                <a:srgbClr val="79003C"/>
              </a:buClr>
              <a:buFont typeface="Wingdings" pitchFamily="2" charset="2"/>
              <a:buChar char="§"/>
              <a:defRPr sz="1200"/>
            </a:lvl1pPr>
            <a:lvl2pPr marL="685800" indent="-228600">
              <a:lnSpc>
                <a:spcPct val="100000"/>
              </a:lnSpc>
              <a:spcAft>
                <a:spcPts val="600"/>
              </a:spcAft>
              <a:buClr>
                <a:schemeClr val="accent2"/>
              </a:buClr>
              <a:buFont typeface="Wingdings" pitchFamily="2" charset="2"/>
              <a:buChar char="§"/>
              <a:defRPr sz="1200"/>
            </a:lvl2pPr>
            <a:lvl3pPr marL="1143000" indent="-228600">
              <a:lnSpc>
                <a:spcPct val="100000"/>
              </a:lnSpc>
              <a:spcAft>
                <a:spcPts val="600"/>
              </a:spcAft>
              <a:buClr>
                <a:schemeClr val="accent2"/>
              </a:buClr>
              <a:buFont typeface="Wingdings" pitchFamily="2" charset="2"/>
              <a:buChar char="§"/>
              <a:defRPr sz="1200"/>
            </a:lvl3pPr>
            <a:lvl4pPr marL="1600200" indent="-228600">
              <a:lnSpc>
                <a:spcPct val="100000"/>
              </a:lnSpc>
              <a:spcAft>
                <a:spcPts val="600"/>
              </a:spcAft>
              <a:buClr>
                <a:schemeClr val="accent2"/>
              </a:buClr>
              <a:buFont typeface="Wingdings" pitchFamily="2" charset="2"/>
              <a:buChar char="§"/>
              <a:defRPr sz="1200"/>
            </a:lvl4pPr>
            <a:lvl5pPr marL="2057400" indent="-228600">
              <a:lnSpc>
                <a:spcPct val="100000"/>
              </a:lnSpc>
              <a:spcAft>
                <a:spcPts val="600"/>
              </a:spcAft>
              <a:buClr>
                <a:schemeClr val="accent2"/>
              </a:buClr>
              <a:buFont typeface="Wingdings" pitchFamily="2" charset="2"/>
              <a:buChar char="§"/>
              <a:defRPr sz="1200"/>
            </a:lvl5pPr>
          </a:lstStyle>
          <a:p>
            <a:r>
              <a:rPr lang="pl-PL"/>
              <a:t>Edytuj style wzorca tekstu</a:t>
            </a:r>
          </a:p>
          <a:p>
            <a:pPr lvl="1"/>
            <a:r>
              <a:rPr lang="pl-PL"/>
              <a:t>Lista</a:t>
            </a:r>
          </a:p>
          <a:p>
            <a:pPr lvl="2"/>
            <a:r>
              <a:rPr lang="pl-PL"/>
              <a:t>Lista</a:t>
            </a:r>
          </a:p>
          <a:p>
            <a:pPr lvl="3"/>
            <a:r>
              <a:rPr lang="pl-PL"/>
              <a:t>Lista</a:t>
            </a:r>
          </a:p>
          <a:p>
            <a:pPr lvl="4"/>
            <a:r>
              <a:rPr lang="pl-PL"/>
              <a:t>Lista</a:t>
            </a:r>
          </a:p>
        </p:txBody>
      </p:sp>
      <p:pic>
        <p:nvPicPr>
          <p:cNvPr id="6" name="Obraz 5">
            <a:extLst>
              <a:ext uri="{FF2B5EF4-FFF2-40B4-BE49-F238E27FC236}">
                <a16:creationId xmlns:a16="http://schemas.microsoft.com/office/drawing/2014/main" id="{13B949BD-D26C-5E48-9FA4-D6AF37C80B96}"/>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19175" y="1751371"/>
            <a:ext cx="4969491" cy="3971127"/>
          </a:xfrm>
          <a:prstGeom prst="rect">
            <a:avLst/>
          </a:prstGeom>
        </p:spPr>
      </p:pic>
      <p:sp>
        <p:nvSpPr>
          <p:cNvPr id="5" name="Symbol zastępczy zawartości 38">
            <a:extLst>
              <a:ext uri="{FF2B5EF4-FFF2-40B4-BE49-F238E27FC236}">
                <a16:creationId xmlns:a16="http://schemas.microsoft.com/office/drawing/2014/main" id="{3A8F5478-B98F-28EB-BC8F-0AE782D9DBB9}"/>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9" name="Symbol zastępczy numeru slajdu 1">
            <a:extLst>
              <a:ext uri="{FF2B5EF4-FFF2-40B4-BE49-F238E27FC236}">
                <a16:creationId xmlns:a16="http://schemas.microsoft.com/office/drawing/2014/main" id="{31BA39DF-D9C0-4D5B-3CF2-A2846D6D4D23}"/>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2" name="Symbol zastępczy tekstu 44">
            <a:extLst>
              <a:ext uri="{FF2B5EF4-FFF2-40B4-BE49-F238E27FC236}">
                <a16:creationId xmlns:a16="http://schemas.microsoft.com/office/drawing/2014/main" id="{0D97C213-9965-C850-648B-9E7B8A30D969}"/>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2644867420"/>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727">
          <p15:clr>
            <a:srgbClr val="FBAE40"/>
          </p15:clr>
        </p15:guide>
        <p15:guide id="9" pos="3953">
          <p15:clr>
            <a:srgbClr val="FBAE40"/>
          </p15:clr>
        </p15:guide>
        <p15:guide id="10" orient="horz" pos="2047">
          <p15:clr>
            <a:srgbClr val="FBAE40"/>
          </p15:clr>
        </p15:guide>
        <p15:guide id="11" orient="horz" pos="867" userDrawn="1">
          <p15:clr>
            <a:srgbClr val="FBAE40"/>
          </p15:clr>
        </p15:guide>
        <p15:guide id="12" pos="2071">
          <p15:clr>
            <a:srgbClr val="FBAE40"/>
          </p15:clr>
        </p15:guide>
        <p15:guide id="13" pos="2298">
          <p15:clr>
            <a:srgbClr val="FBAE40"/>
          </p15:clr>
        </p15:guide>
        <p15:guide id="14" pos="5382">
          <p15:clr>
            <a:srgbClr val="FBAE40"/>
          </p15:clr>
        </p15:guide>
        <p15:guide id="15" pos="5609">
          <p15:clr>
            <a:srgbClr val="FBAE40"/>
          </p15:clr>
        </p15:guide>
        <p15:guide id="16" orient="horz" pos="2273" userDrawn="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Polska, opis, wykres">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6" name="Symbol zastępczy wykresu 5">
            <a:extLst>
              <a:ext uri="{FF2B5EF4-FFF2-40B4-BE49-F238E27FC236}">
                <a16:creationId xmlns:a16="http://schemas.microsoft.com/office/drawing/2014/main" id="{23C00EB5-7887-BC49-B435-167C089E2D88}"/>
              </a:ext>
            </a:extLst>
          </p:cNvPr>
          <p:cNvSpPr>
            <a:spLocks noGrp="1"/>
          </p:cNvSpPr>
          <p:nvPr>
            <p:ph type="chart" sz="quarter" idx="17"/>
          </p:nvPr>
        </p:nvSpPr>
        <p:spPr>
          <a:xfrm>
            <a:off x="6275388" y="3608388"/>
            <a:ext cx="4897437" cy="2233611"/>
          </a:xfrm>
          <a:prstGeom prst="rect">
            <a:avLst/>
          </a:prstGeom>
        </p:spPr>
        <p:txBody>
          <a:bodyPr anchor="ctr"/>
          <a:lstStyle>
            <a:lvl1pPr algn="ctr">
              <a:defRPr/>
            </a:lvl1pPr>
          </a:lstStyle>
          <a:p>
            <a:endParaRPr lang="pl-PL"/>
          </a:p>
        </p:txBody>
      </p:sp>
      <p:pic>
        <p:nvPicPr>
          <p:cNvPr id="6" name="Obraz 5">
            <a:extLst>
              <a:ext uri="{FF2B5EF4-FFF2-40B4-BE49-F238E27FC236}">
                <a16:creationId xmlns:a16="http://schemas.microsoft.com/office/drawing/2014/main" id="{13B949BD-D26C-5E48-9FA4-D6AF37C80B96}"/>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210720" y="1488557"/>
            <a:ext cx="4512142" cy="4254991"/>
          </a:xfrm>
          <a:prstGeom prst="rect">
            <a:avLst/>
          </a:prstGeom>
        </p:spPr>
      </p:pic>
      <p:sp>
        <p:nvSpPr>
          <p:cNvPr id="11" name="Symbol zastępczy tekstu 5">
            <a:extLst>
              <a:ext uri="{FF2B5EF4-FFF2-40B4-BE49-F238E27FC236}">
                <a16:creationId xmlns:a16="http://schemas.microsoft.com/office/drawing/2014/main" id="{FCEC9E35-B640-DB40-ABA1-4E5737812FF5}"/>
              </a:ext>
            </a:extLst>
          </p:cNvPr>
          <p:cNvSpPr>
            <a:spLocks noGrp="1"/>
          </p:cNvSpPr>
          <p:nvPr>
            <p:ph type="body" sz="quarter" idx="18" hasCustomPrompt="1"/>
          </p:nvPr>
        </p:nvSpPr>
        <p:spPr>
          <a:xfrm>
            <a:off x="6275388" y="1376362"/>
            <a:ext cx="4897437" cy="2052637"/>
          </a:xfrm>
          <a:prstGeom prst="rect">
            <a:avLst/>
          </a:prstGeom>
        </p:spPr>
        <p:txBody>
          <a:bodyPr lIns="0" anchor="ctr"/>
          <a:lstStyle>
            <a:lvl1pPr marL="171450" indent="-171450">
              <a:lnSpc>
                <a:spcPct val="100000"/>
              </a:lnSpc>
              <a:spcBef>
                <a:spcPts val="0"/>
              </a:spcBef>
              <a:spcAft>
                <a:spcPts val="600"/>
              </a:spcAft>
              <a:buClr>
                <a:srgbClr val="79003C"/>
              </a:buClr>
              <a:buFont typeface="Wingdings" pitchFamily="2" charset="2"/>
              <a:buChar char="§"/>
              <a:defRPr sz="1200">
                <a:solidFill>
                  <a:schemeClr val="tx1"/>
                </a:solidFill>
              </a:defRPr>
            </a:lvl1pPr>
            <a:lvl2pPr marL="685800" indent="-228600">
              <a:lnSpc>
                <a:spcPct val="100000"/>
              </a:lnSpc>
              <a:spcAft>
                <a:spcPts val="600"/>
              </a:spcAft>
              <a:buClr>
                <a:schemeClr val="accent2"/>
              </a:buClr>
              <a:buFont typeface="Wingdings" pitchFamily="2" charset="2"/>
              <a:buChar char="§"/>
              <a:defRPr sz="1200">
                <a:solidFill>
                  <a:schemeClr val="tx1"/>
                </a:solidFill>
              </a:defRPr>
            </a:lvl2pPr>
            <a:lvl3pPr marL="1143000" indent="-228600">
              <a:lnSpc>
                <a:spcPct val="100000"/>
              </a:lnSpc>
              <a:spcAft>
                <a:spcPts val="600"/>
              </a:spcAft>
              <a:buClr>
                <a:schemeClr val="accent2"/>
              </a:buClr>
              <a:buFont typeface="Wingdings" pitchFamily="2" charset="2"/>
              <a:buChar char="§"/>
              <a:defRPr sz="1200">
                <a:solidFill>
                  <a:schemeClr val="tx1"/>
                </a:solidFill>
              </a:defRPr>
            </a:lvl3pPr>
            <a:lvl4pPr marL="1600200" indent="-228600">
              <a:lnSpc>
                <a:spcPct val="100000"/>
              </a:lnSpc>
              <a:spcAft>
                <a:spcPts val="600"/>
              </a:spcAft>
              <a:buClr>
                <a:schemeClr val="accent2"/>
              </a:buClr>
              <a:buFont typeface="Wingdings" pitchFamily="2" charset="2"/>
              <a:buChar char="§"/>
              <a:defRPr sz="1200">
                <a:solidFill>
                  <a:schemeClr val="tx1"/>
                </a:solidFill>
              </a:defRPr>
            </a:lvl4pPr>
            <a:lvl5pPr marL="2057400" indent="-228600">
              <a:lnSpc>
                <a:spcPct val="100000"/>
              </a:lnSpc>
              <a:spcAft>
                <a:spcPts val="600"/>
              </a:spcAft>
              <a:buClr>
                <a:schemeClr val="accent2"/>
              </a:buClr>
              <a:buFont typeface="Wingdings" pitchFamily="2" charset="2"/>
              <a:buChar char="§"/>
              <a:defRPr sz="1200">
                <a:solidFill>
                  <a:schemeClr val="tx1"/>
                </a:solidFill>
              </a:defRPr>
            </a:lvl5pPr>
          </a:lstStyle>
          <a:p>
            <a:r>
              <a:rPr lang="pl-PL"/>
              <a:t>Edytuj style wzorca tekstu</a:t>
            </a:r>
          </a:p>
          <a:p>
            <a:pPr lvl="1"/>
            <a:r>
              <a:rPr lang="pl-PL"/>
              <a:t>Lista</a:t>
            </a:r>
          </a:p>
          <a:p>
            <a:pPr lvl="2"/>
            <a:r>
              <a:rPr lang="pl-PL"/>
              <a:t>Lista</a:t>
            </a:r>
          </a:p>
          <a:p>
            <a:pPr lvl="3"/>
            <a:r>
              <a:rPr lang="pl-PL"/>
              <a:t>Lista</a:t>
            </a:r>
          </a:p>
          <a:p>
            <a:pPr lvl="4"/>
            <a:r>
              <a:rPr lang="pl-PL"/>
              <a:t>Lista</a:t>
            </a:r>
          </a:p>
        </p:txBody>
      </p:sp>
      <p:sp>
        <p:nvSpPr>
          <p:cNvPr id="5" name="Symbol zastępczy zawartości 38">
            <a:extLst>
              <a:ext uri="{FF2B5EF4-FFF2-40B4-BE49-F238E27FC236}">
                <a16:creationId xmlns:a16="http://schemas.microsoft.com/office/drawing/2014/main" id="{E13E5C6E-0461-952C-CE17-53170680D108}"/>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9" name="Symbol zastępczy numeru slajdu 1">
            <a:extLst>
              <a:ext uri="{FF2B5EF4-FFF2-40B4-BE49-F238E27FC236}">
                <a16:creationId xmlns:a16="http://schemas.microsoft.com/office/drawing/2014/main" id="{BAC0D92F-2B19-F303-AFC6-D388A37AEF91}"/>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2" name="Symbol zastępczy tekstu 44">
            <a:extLst>
              <a:ext uri="{FF2B5EF4-FFF2-40B4-BE49-F238E27FC236}">
                <a16:creationId xmlns:a16="http://schemas.microsoft.com/office/drawing/2014/main" id="{A70FFCCA-256D-B9EB-CD9F-2F798C3195A5}"/>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1896048401"/>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727">
          <p15:clr>
            <a:srgbClr val="FBAE40"/>
          </p15:clr>
        </p15:guide>
        <p15:guide id="9" pos="3953">
          <p15:clr>
            <a:srgbClr val="FBAE40"/>
          </p15:clr>
        </p15:guide>
        <p15:guide id="10" orient="horz" pos="2047">
          <p15:clr>
            <a:srgbClr val="FBAE40"/>
          </p15:clr>
        </p15:guide>
        <p15:guide id="11" orient="horz" pos="2273">
          <p15:clr>
            <a:srgbClr val="FBAE40"/>
          </p15:clr>
        </p15:guide>
        <p15:guide id="12" pos="2071">
          <p15:clr>
            <a:srgbClr val="FBAE40"/>
          </p15:clr>
        </p15:guide>
        <p15:guide id="13" pos="2298">
          <p15:clr>
            <a:srgbClr val="FBAE40"/>
          </p15:clr>
        </p15:guide>
        <p15:guide id="14" pos="5382">
          <p15:clr>
            <a:srgbClr val="FBAE40"/>
          </p15:clr>
        </p15:guide>
        <p15:guide id="15" pos="5609">
          <p15:clr>
            <a:srgbClr val="FBAE40"/>
          </p15:clr>
        </p15:guide>
        <p15:guide id="16" orient="horz" pos="867" userDrawn="1">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Porównanie 3 elementów">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7" name="Symbol zastępczy tekstu 5">
            <a:extLst>
              <a:ext uri="{FF2B5EF4-FFF2-40B4-BE49-F238E27FC236}">
                <a16:creationId xmlns:a16="http://schemas.microsoft.com/office/drawing/2014/main" id="{C9ACD66D-69FC-3D4B-ADBB-8D01F89FADBF}"/>
              </a:ext>
            </a:extLst>
          </p:cNvPr>
          <p:cNvSpPr>
            <a:spLocks noGrp="1"/>
          </p:cNvSpPr>
          <p:nvPr>
            <p:ph type="body" sz="quarter" idx="30" hasCustomPrompt="1"/>
          </p:nvPr>
        </p:nvSpPr>
        <p:spPr>
          <a:xfrm>
            <a:off x="1019175" y="1767639"/>
            <a:ext cx="4047839" cy="842471"/>
          </a:xfrm>
          <a:prstGeom prst="rect">
            <a:avLst/>
          </a:prstGeom>
        </p:spPr>
        <p:txBody>
          <a:bodyPr lIns="0" tIns="0" anchor="ctr"/>
          <a:lstStyle>
            <a:lvl1pPr marL="285750" indent="-285750" algn="r">
              <a:lnSpc>
                <a:spcPct val="100000"/>
              </a:lnSpc>
              <a:spcBef>
                <a:spcPts val="0"/>
              </a:spcBef>
              <a:spcAft>
                <a:spcPts val="600"/>
              </a:spcAft>
              <a:buClr>
                <a:srgbClr val="79003C"/>
              </a:buClr>
              <a:buFont typeface="Wingdings" pitchFamily="2" charset="2"/>
              <a:buChar char="§"/>
              <a:defRPr sz="1300"/>
            </a:lvl1pPr>
            <a:lvl2pPr marL="685800" indent="-228600" algn="r">
              <a:lnSpc>
                <a:spcPct val="100000"/>
              </a:lnSpc>
              <a:spcAft>
                <a:spcPts val="600"/>
              </a:spcAft>
              <a:buClr>
                <a:srgbClr val="79003C"/>
              </a:buClr>
              <a:buFont typeface="Wingdings" pitchFamily="2" charset="2"/>
              <a:buChar char="§"/>
              <a:defRPr sz="1300"/>
            </a:lvl2pPr>
            <a:lvl3pPr marL="1143000" indent="-228600" algn="r">
              <a:lnSpc>
                <a:spcPct val="100000"/>
              </a:lnSpc>
              <a:spcAft>
                <a:spcPts val="600"/>
              </a:spcAft>
              <a:buClr>
                <a:srgbClr val="79003C"/>
              </a:buClr>
              <a:buFont typeface="Wingdings" pitchFamily="2" charset="2"/>
              <a:buChar char="§"/>
              <a:defRPr sz="1300"/>
            </a:lvl3pPr>
            <a:lvl4pPr marL="1600200" indent="-228600">
              <a:lnSpc>
                <a:spcPct val="150000"/>
              </a:lnSpc>
              <a:buClr>
                <a:srgbClr val="79003C"/>
              </a:buClr>
              <a:buFont typeface="Arial" panose="020B0604020202020204" pitchFamily="34" charset="0"/>
              <a:buChar char="•"/>
              <a:defRPr sz="1400"/>
            </a:lvl4pPr>
            <a:lvl5pPr marL="2057400" indent="-228600">
              <a:lnSpc>
                <a:spcPct val="150000"/>
              </a:lnSpc>
              <a:buClr>
                <a:srgbClr val="79003C"/>
              </a:buClr>
              <a:buFont typeface="Arial" panose="020B0604020202020204" pitchFamily="34" charset="0"/>
              <a:buChar char="•"/>
              <a:defRPr sz="1400"/>
            </a:lvl5pPr>
          </a:lstStyle>
          <a:p>
            <a:r>
              <a:rPr lang="pl-PL"/>
              <a:t>Edytuj style wzorca tekstu</a:t>
            </a:r>
          </a:p>
          <a:p>
            <a:pPr lvl="1"/>
            <a:r>
              <a:rPr lang="pl-PL"/>
              <a:t>Lista</a:t>
            </a:r>
          </a:p>
          <a:p>
            <a:pPr lvl="2"/>
            <a:r>
              <a:rPr lang="pl-PL"/>
              <a:t>Lista</a:t>
            </a:r>
          </a:p>
        </p:txBody>
      </p:sp>
      <p:sp>
        <p:nvSpPr>
          <p:cNvPr id="20" name="Symbol zastępczy tekstu 44">
            <a:extLst>
              <a:ext uri="{FF2B5EF4-FFF2-40B4-BE49-F238E27FC236}">
                <a16:creationId xmlns:a16="http://schemas.microsoft.com/office/drawing/2014/main" id="{96B396BE-8C22-BE4D-BBCF-693BCAE4A8E3}"/>
              </a:ext>
            </a:extLst>
          </p:cNvPr>
          <p:cNvSpPr>
            <a:spLocks noGrp="1"/>
          </p:cNvSpPr>
          <p:nvPr>
            <p:ph type="body" sz="quarter" idx="31" hasCustomPrompt="1"/>
          </p:nvPr>
        </p:nvSpPr>
        <p:spPr>
          <a:xfrm>
            <a:off x="1019175" y="1387226"/>
            <a:ext cx="4047839" cy="273050"/>
          </a:xfrm>
          <a:prstGeom prst="rect">
            <a:avLst/>
          </a:prstGeom>
        </p:spPr>
        <p:txBody>
          <a:bodyPr/>
          <a:lstStyle>
            <a:lvl1pPr marL="0" indent="0" algn="r">
              <a:lnSpc>
                <a:spcPct val="100000"/>
              </a:lnSpc>
              <a:buNone/>
              <a:defRPr sz="1600" b="0">
                <a:solidFill>
                  <a:schemeClr val="accent1"/>
                </a:solidFill>
                <a:latin typeface="+mj-lt"/>
              </a:defRPr>
            </a:lvl1pPr>
          </a:lstStyle>
          <a:p>
            <a:r>
              <a:rPr lang="pl-PL" err="1"/>
              <a:t>Kliknij,aby</a:t>
            </a:r>
            <a:r>
              <a:rPr lang="pl-PL"/>
              <a:t> edytować styl</a:t>
            </a:r>
          </a:p>
        </p:txBody>
      </p:sp>
      <p:sp>
        <p:nvSpPr>
          <p:cNvPr id="31" name="Symbol zastępczy tekstu 5">
            <a:extLst>
              <a:ext uri="{FF2B5EF4-FFF2-40B4-BE49-F238E27FC236}">
                <a16:creationId xmlns:a16="http://schemas.microsoft.com/office/drawing/2014/main" id="{184961B9-97DE-B643-AA11-C17E60BC00BD}"/>
              </a:ext>
            </a:extLst>
          </p:cNvPr>
          <p:cNvSpPr>
            <a:spLocks noGrp="1"/>
          </p:cNvSpPr>
          <p:nvPr>
            <p:ph type="body" sz="quarter" idx="32" hasCustomPrompt="1"/>
          </p:nvPr>
        </p:nvSpPr>
        <p:spPr>
          <a:xfrm>
            <a:off x="1019175" y="4984250"/>
            <a:ext cx="4047839" cy="842471"/>
          </a:xfrm>
          <a:prstGeom prst="rect">
            <a:avLst/>
          </a:prstGeom>
        </p:spPr>
        <p:txBody>
          <a:bodyPr lIns="0" tIns="0" anchor="ctr"/>
          <a:lstStyle>
            <a:lvl1pPr marL="285750" indent="-285750" algn="r">
              <a:lnSpc>
                <a:spcPct val="100000"/>
              </a:lnSpc>
              <a:spcBef>
                <a:spcPts val="0"/>
              </a:spcBef>
              <a:spcAft>
                <a:spcPts val="600"/>
              </a:spcAft>
              <a:buClr>
                <a:srgbClr val="79003C"/>
              </a:buClr>
              <a:buFont typeface="Wingdings" pitchFamily="2" charset="2"/>
              <a:buChar char="§"/>
              <a:defRPr sz="1300"/>
            </a:lvl1pPr>
            <a:lvl2pPr marL="685800" indent="-228600" algn="r">
              <a:lnSpc>
                <a:spcPct val="100000"/>
              </a:lnSpc>
              <a:spcAft>
                <a:spcPts val="600"/>
              </a:spcAft>
              <a:buClr>
                <a:srgbClr val="79003C"/>
              </a:buClr>
              <a:buFont typeface="Wingdings" pitchFamily="2" charset="2"/>
              <a:buChar char="§"/>
              <a:defRPr sz="1300"/>
            </a:lvl2pPr>
            <a:lvl3pPr marL="1143000" indent="-228600" algn="r">
              <a:lnSpc>
                <a:spcPct val="100000"/>
              </a:lnSpc>
              <a:spcAft>
                <a:spcPts val="600"/>
              </a:spcAft>
              <a:buClr>
                <a:srgbClr val="79003C"/>
              </a:buClr>
              <a:buFont typeface="Wingdings" pitchFamily="2" charset="2"/>
              <a:buChar char="§"/>
              <a:defRPr sz="1300"/>
            </a:lvl3pPr>
            <a:lvl4pPr marL="1600200" indent="-228600">
              <a:lnSpc>
                <a:spcPct val="150000"/>
              </a:lnSpc>
              <a:buClr>
                <a:srgbClr val="79003C"/>
              </a:buClr>
              <a:buFont typeface="Arial" panose="020B0604020202020204" pitchFamily="34" charset="0"/>
              <a:buChar char="•"/>
              <a:defRPr sz="1400"/>
            </a:lvl4pPr>
            <a:lvl5pPr marL="2057400" indent="-228600">
              <a:lnSpc>
                <a:spcPct val="150000"/>
              </a:lnSpc>
              <a:buClr>
                <a:srgbClr val="79003C"/>
              </a:buClr>
              <a:buFont typeface="Arial" panose="020B0604020202020204" pitchFamily="34" charset="0"/>
              <a:buChar char="•"/>
              <a:defRPr sz="1400"/>
            </a:lvl5pPr>
          </a:lstStyle>
          <a:p>
            <a:r>
              <a:rPr lang="pl-PL"/>
              <a:t>Edytuj style wzorca tekstu</a:t>
            </a:r>
          </a:p>
          <a:p>
            <a:pPr lvl="1"/>
            <a:r>
              <a:rPr lang="pl-PL"/>
              <a:t>Lista</a:t>
            </a:r>
          </a:p>
          <a:p>
            <a:pPr lvl="2"/>
            <a:r>
              <a:rPr lang="pl-PL"/>
              <a:t>Lista</a:t>
            </a:r>
          </a:p>
        </p:txBody>
      </p:sp>
      <p:sp>
        <p:nvSpPr>
          <p:cNvPr id="32" name="Symbol zastępczy tekstu 44">
            <a:extLst>
              <a:ext uri="{FF2B5EF4-FFF2-40B4-BE49-F238E27FC236}">
                <a16:creationId xmlns:a16="http://schemas.microsoft.com/office/drawing/2014/main" id="{1EDDAFB5-4F68-CB4B-A858-7A905EF39265}"/>
              </a:ext>
            </a:extLst>
          </p:cNvPr>
          <p:cNvSpPr>
            <a:spLocks noGrp="1"/>
          </p:cNvSpPr>
          <p:nvPr>
            <p:ph type="body" sz="quarter" idx="33" hasCustomPrompt="1"/>
          </p:nvPr>
        </p:nvSpPr>
        <p:spPr>
          <a:xfrm>
            <a:off x="1019175" y="4603837"/>
            <a:ext cx="4047839" cy="273050"/>
          </a:xfrm>
          <a:prstGeom prst="rect">
            <a:avLst/>
          </a:prstGeom>
        </p:spPr>
        <p:txBody>
          <a:bodyPr/>
          <a:lstStyle>
            <a:lvl1pPr marL="0" indent="0" algn="r">
              <a:lnSpc>
                <a:spcPct val="100000"/>
              </a:lnSpc>
              <a:buNone/>
              <a:defRPr sz="1600" b="0">
                <a:solidFill>
                  <a:schemeClr val="accent1"/>
                </a:solidFill>
                <a:latin typeface="+mj-lt"/>
              </a:defRPr>
            </a:lvl1pPr>
          </a:lstStyle>
          <a:p>
            <a:r>
              <a:rPr lang="pl-PL" err="1"/>
              <a:t>Kliknij,aby</a:t>
            </a:r>
            <a:r>
              <a:rPr lang="pl-PL"/>
              <a:t> edytować styl</a:t>
            </a:r>
          </a:p>
        </p:txBody>
      </p:sp>
      <p:sp>
        <p:nvSpPr>
          <p:cNvPr id="33" name="Symbol zastępczy tekstu 5">
            <a:extLst>
              <a:ext uri="{FF2B5EF4-FFF2-40B4-BE49-F238E27FC236}">
                <a16:creationId xmlns:a16="http://schemas.microsoft.com/office/drawing/2014/main" id="{C3D5B272-9DB2-5149-9A41-57AF41C52F35}"/>
              </a:ext>
            </a:extLst>
          </p:cNvPr>
          <p:cNvSpPr>
            <a:spLocks noGrp="1"/>
          </p:cNvSpPr>
          <p:nvPr>
            <p:ph type="body" sz="quarter" idx="34" hasCustomPrompt="1"/>
          </p:nvPr>
        </p:nvSpPr>
        <p:spPr>
          <a:xfrm>
            <a:off x="1019175" y="3379177"/>
            <a:ext cx="4047839" cy="842471"/>
          </a:xfrm>
          <a:prstGeom prst="rect">
            <a:avLst/>
          </a:prstGeom>
        </p:spPr>
        <p:txBody>
          <a:bodyPr lIns="0" tIns="0" anchor="ctr"/>
          <a:lstStyle>
            <a:lvl1pPr marL="285750" indent="-285750" algn="r">
              <a:lnSpc>
                <a:spcPct val="100000"/>
              </a:lnSpc>
              <a:spcBef>
                <a:spcPts val="0"/>
              </a:spcBef>
              <a:spcAft>
                <a:spcPts val="600"/>
              </a:spcAft>
              <a:buClr>
                <a:srgbClr val="79003C"/>
              </a:buClr>
              <a:buFont typeface="Wingdings" pitchFamily="2" charset="2"/>
              <a:buChar char="§"/>
              <a:defRPr sz="1300"/>
            </a:lvl1pPr>
            <a:lvl2pPr marL="685800" indent="-228600" algn="r">
              <a:lnSpc>
                <a:spcPct val="100000"/>
              </a:lnSpc>
              <a:spcAft>
                <a:spcPts val="600"/>
              </a:spcAft>
              <a:buClr>
                <a:srgbClr val="79003C"/>
              </a:buClr>
              <a:buFont typeface="Wingdings" pitchFamily="2" charset="2"/>
              <a:buChar char="§"/>
              <a:defRPr sz="1300"/>
            </a:lvl2pPr>
            <a:lvl3pPr marL="1143000" indent="-228600" algn="r">
              <a:lnSpc>
                <a:spcPct val="100000"/>
              </a:lnSpc>
              <a:spcAft>
                <a:spcPts val="600"/>
              </a:spcAft>
              <a:buClr>
                <a:srgbClr val="79003C"/>
              </a:buClr>
              <a:buFont typeface="Wingdings" pitchFamily="2" charset="2"/>
              <a:buChar char="§"/>
              <a:defRPr sz="1300"/>
            </a:lvl3pPr>
            <a:lvl4pPr marL="1600200" indent="-228600">
              <a:lnSpc>
                <a:spcPct val="150000"/>
              </a:lnSpc>
              <a:buClr>
                <a:srgbClr val="79003C"/>
              </a:buClr>
              <a:buFont typeface="Arial" panose="020B0604020202020204" pitchFamily="34" charset="0"/>
              <a:buChar char="•"/>
              <a:defRPr sz="1400"/>
            </a:lvl4pPr>
            <a:lvl5pPr marL="2057400" indent="-228600">
              <a:lnSpc>
                <a:spcPct val="150000"/>
              </a:lnSpc>
              <a:buClr>
                <a:srgbClr val="79003C"/>
              </a:buClr>
              <a:buFont typeface="Arial" panose="020B0604020202020204" pitchFamily="34" charset="0"/>
              <a:buChar char="•"/>
              <a:defRPr sz="1400"/>
            </a:lvl5pPr>
          </a:lstStyle>
          <a:p>
            <a:r>
              <a:rPr lang="pl-PL"/>
              <a:t>Edytuj style wzorca tekstu</a:t>
            </a:r>
          </a:p>
          <a:p>
            <a:pPr lvl="1"/>
            <a:r>
              <a:rPr lang="pl-PL"/>
              <a:t>Lista</a:t>
            </a:r>
          </a:p>
          <a:p>
            <a:pPr lvl="2"/>
            <a:r>
              <a:rPr lang="pl-PL"/>
              <a:t>Lista</a:t>
            </a:r>
          </a:p>
        </p:txBody>
      </p:sp>
      <p:sp>
        <p:nvSpPr>
          <p:cNvPr id="34" name="Symbol zastępczy tekstu 44">
            <a:extLst>
              <a:ext uri="{FF2B5EF4-FFF2-40B4-BE49-F238E27FC236}">
                <a16:creationId xmlns:a16="http://schemas.microsoft.com/office/drawing/2014/main" id="{68D05537-4ACA-8844-9AA8-70A4D81EB365}"/>
              </a:ext>
            </a:extLst>
          </p:cNvPr>
          <p:cNvSpPr>
            <a:spLocks noGrp="1"/>
          </p:cNvSpPr>
          <p:nvPr>
            <p:ph type="body" sz="quarter" idx="35" hasCustomPrompt="1"/>
          </p:nvPr>
        </p:nvSpPr>
        <p:spPr>
          <a:xfrm>
            <a:off x="1019175" y="2998764"/>
            <a:ext cx="4047839" cy="273050"/>
          </a:xfrm>
          <a:prstGeom prst="rect">
            <a:avLst/>
          </a:prstGeom>
        </p:spPr>
        <p:txBody>
          <a:bodyPr/>
          <a:lstStyle>
            <a:lvl1pPr marL="0" indent="0" algn="r">
              <a:lnSpc>
                <a:spcPct val="100000"/>
              </a:lnSpc>
              <a:buNone/>
              <a:defRPr sz="1600" b="0">
                <a:solidFill>
                  <a:schemeClr val="accent1"/>
                </a:solidFill>
                <a:latin typeface="+mj-lt"/>
              </a:defRPr>
            </a:lvl1pPr>
          </a:lstStyle>
          <a:p>
            <a:r>
              <a:rPr lang="pl-PL" err="1"/>
              <a:t>Kliknij,aby</a:t>
            </a:r>
            <a:r>
              <a:rPr lang="pl-PL"/>
              <a:t> edytować styl</a:t>
            </a:r>
          </a:p>
        </p:txBody>
      </p:sp>
      <p:sp>
        <p:nvSpPr>
          <p:cNvPr id="37" name="Symbol zastępczy tekstu 5">
            <a:extLst>
              <a:ext uri="{FF2B5EF4-FFF2-40B4-BE49-F238E27FC236}">
                <a16:creationId xmlns:a16="http://schemas.microsoft.com/office/drawing/2014/main" id="{0BDD9756-74D7-C94A-A143-A449E43100D7}"/>
              </a:ext>
            </a:extLst>
          </p:cNvPr>
          <p:cNvSpPr>
            <a:spLocks noGrp="1"/>
          </p:cNvSpPr>
          <p:nvPr>
            <p:ph type="body" sz="quarter" idx="36" hasCustomPrompt="1"/>
          </p:nvPr>
        </p:nvSpPr>
        <p:spPr>
          <a:xfrm>
            <a:off x="7124986" y="1779309"/>
            <a:ext cx="4047839" cy="842471"/>
          </a:xfrm>
          <a:prstGeom prst="rect">
            <a:avLst/>
          </a:prstGeom>
        </p:spPr>
        <p:txBody>
          <a:bodyPr lIns="0" tIns="0" anchor="ctr"/>
          <a:lstStyle>
            <a:lvl1pPr marL="285750" indent="-285750">
              <a:lnSpc>
                <a:spcPct val="100000"/>
              </a:lnSpc>
              <a:spcBef>
                <a:spcPts val="0"/>
              </a:spcBef>
              <a:spcAft>
                <a:spcPts val="600"/>
              </a:spcAft>
              <a:buClr>
                <a:srgbClr val="79003C"/>
              </a:buClr>
              <a:buFont typeface="Wingdings" pitchFamily="2" charset="2"/>
              <a:buChar char="§"/>
              <a:defRPr sz="1300"/>
            </a:lvl1pPr>
            <a:lvl2pPr marL="685800" indent="-228600">
              <a:lnSpc>
                <a:spcPct val="100000"/>
              </a:lnSpc>
              <a:spcAft>
                <a:spcPts val="600"/>
              </a:spcAft>
              <a:buClr>
                <a:srgbClr val="79003C"/>
              </a:buClr>
              <a:buFont typeface="Wingdings" pitchFamily="2" charset="2"/>
              <a:buChar char="§"/>
              <a:defRPr sz="1300"/>
            </a:lvl2pPr>
            <a:lvl3pPr marL="1143000" indent="-228600">
              <a:lnSpc>
                <a:spcPct val="100000"/>
              </a:lnSpc>
              <a:spcAft>
                <a:spcPts val="600"/>
              </a:spcAft>
              <a:buClr>
                <a:srgbClr val="79003C"/>
              </a:buClr>
              <a:buFont typeface="Wingdings" pitchFamily="2" charset="2"/>
              <a:buChar char="§"/>
              <a:defRPr sz="1300"/>
            </a:lvl3pPr>
            <a:lvl4pPr marL="1600200" indent="-228600">
              <a:lnSpc>
                <a:spcPct val="150000"/>
              </a:lnSpc>
              <a:buClr>
                <a:srgbClr val="79003C"/>
              </a:buClr>
              <a:buFont typeface="Arial" panose="020B0604020202020204" pitchFamily="34" charset="0"/>
              <a:buChar char="•"/>
              <a:defRPr sz="1400"/>
            </a:lvl4pPr>
            <a:lvl5pPr marL="2057400" indent="-228600">
              <a:lnSpc>
                <a:spcPct val="150000"/>
              </a:lnSpc>
              <a:buClr>
                <a:srgbClr val="79003C"/>
              </a:buClr>
              <a:buFont typeface="Arial" panose="020B0604020202020204" pitchFamily="34" charset="0"/>
              <a:buChar char="•"/>
              <a:defRPr sz="1400"/>
            </a:lvl5pPr>
          </a:lstStyle>
          <a:p>
            <a:r>
              <a:rPr lang="pl-PL"/>
              <a:t>Edytuj style wzorca tekstu</a:t>
            </a:r>
          </a:p>
          <a:p>
            <a:pPr lvl="1"/>
            <a:r>
              <a:rPr lang="pl-PL"/>
              <a:t>Lista</a:t>
            </a:r>
          </a:p>
          <a:p>
            <a:pPr lvl="2"/>
            <a:r>
              <a:rPr lang="pl-PL"/>
              <a:t>Lista</a:t>
            </a:r>
          </a:p>
        </p:txBody>
      </p:sp>
      <p:sp>
        <p:nvSpPr>
          <p:cNvPr id="38" name="Symbol zastępczy tekstu 44">
            <a:extLst>
              <a:ext uri="{FF2B5EF4-FFF2-40B4-BE49-F238E27FC236}">
                <a16:creationId xmlns:a16="http://schemas.microsoft.com/office/drawing/2014/main" id="{04D820BC-CDE4-3B47-A5BB-EF6A8FD7C275}"/>
              </a:ext>
            </a:extLst>
          </p:cNvPr>
          <p:cNvSpPr>
            <a:spLocks noGrp="1"/>
          </p:cNvSpPr>
          <p:nvPr>
            <p:ph type="body" sz="quarter" idx="37" hasCustomPrompt="1"/>
          </p:nvPr>
        </p:nvSpPr>
        <p:spPr>
          <a:xfrm>
            <a:off x="7124986" y="1398896"/>
            <a:ext cx="4047839" cy="273050"/>
          </a:xfrm>
          <a:prstGeom prst="rect">
            <a:avLst/>
          </a:prstGeom>
        </p:spPr>
        <p:txBody>
          <a:bodyPr/>
          <a:lstStyle>
            <a:lvl1pPr marL="0" indent="0">
              <a:lnSpc>
                <a:spcPct val="100000"/>
              </a:lnSpc>
              <a:buNone/>
              <a:defRPr sz="1600" b="0">
                <a:solidFill>
                  <a:schemeClr val="accent2"/>
                </a:solidFill>
                <a:latin typeface="+mj-lt"/>
              </a:defRPr>
            </a:lvl1pPr>
          </a:lstStyle>
          <a:p>
            <a:r>
              <a:rPr lang="pl-PL" err="1"/>
              <a:t>Kliknij,aby</a:t>
            </a:r>
            <a:r>
              <a:rPr lang="pl-PL"/>
              <a:t> edytować styl</a:t>
            </a:r>
          </a:p>
        </p:txBody>
      </p:sp>
      <p:sp>
        <p:nvSpPr>
          <p:cNvPr id="39" name="Symbol zastępczy tekstu 5">
            <a:extLst>
              <a:ext uri="{FF2B5EF4-FFF2-40B4-BE49-F238E27FC236}">
                <a16:creationId xmlns:a16="http://schemas.microsoft.com/office/drawing/2014/main" id="{308DDC19-34EE-D24B-AE1F-7DB2E1621DFB}"/>
              </a:ext>
            </a:extLst>
          </p:cNvPr>
          <p:cNvSpPr>
            <a:spLocks noGrp="1"/>
          </p:cNvSpPr>
          <p:nvPr>
            <p:ph type="body" sz="quarter" idx="38" hasCustomPrompt="1"/>
          </p:nvPr>
        </p:nvSpPr>
        <p:spPr>
          <a:xfrm>
            <a:off x="7124986" y="4995920"/>
            <a:ext cx="4047839" cy="842471"/>
          </a:xfrm>
          <a:prstGeom prst="rect">
            <a:avLst/>
          </a:prstGeom>
        </p:spPr>
        <p:txBody>
          <a:bodyPr lIns="0" tIns="0" anchor="ctr"/>
          <a:lstStyle>
            <a:lvl1pPr marL="285750" indent="-285750">
              <a:lnSpc>
                <a:spcPct val="100000"/>
              </a:lnSpc>
              <a:spcBef>
                <a:spcPts val="0"/>
              </a:spcBef>
              <a:spcAft>
                <a:spcPts val="600"/>
              </a:spcAft>
              <a:buClr>
                <a:srgbClr val="79003C"/>
              </a:buClr>
              <a:buFont typeface="Wingdings" pitchFamily="2" charset="2"/>
              <a:buChar char="§"/>
              <a:defRPr sz="1300"/>
            </a:lvl1pPr>
            <a:lvl2pPr marL="685800" indent="-228600">
              <a:lnSpc>
                <a:spcPct val="100000"/>
              </a:lnSpc>
              <a:spcAft>
                <a:spcPts val="600"/>
              </a:spcAft>
              <a:buClr>
                <a:srgbClr val="79003C"/>
              </a:buClr>
              <a:buFont typeface="Wingdings" pitchFamily="2" charset="2"/>
              <a:buChar char="§"/>
              <a:defRPr sz="1300"/>
            </a:lvl2pPr>
            <a:lvl3pPr marL="1143000" indent="-228600">
              <a:lnSpc>
                <a:spcPct val="100000"/>
              </a:lnSpc>
              <a:spcAft>
                <a:spcPts val="600"/>
              </a:spcAft>
              <a:buClr>
                <a:srgbClr val="79003C"/>
              </a:buClr>
              <a:buFont typeface="Wingdings" pitchFamily="2" charset="2"/>
              <a:buChar char="§"/>
              <a:defRPr sz="1300"/>
            </a:lvl3pPr>
            <a:lvl4pPr marL="1600200" indent="-228600">
              <a:lnSpc>
                <a:spcPct val="150000"/>
              </a:lnSpc>
              <a:buClr>
                <a:srgbClr val="79003C"/>
              </a:buClr>
              <a:buFont typeface="Arial" panose="020B0604020202020204" pitchFamily="34" charset="0"/>
              <a:buChar char="•"/>
              <a:defRPr sz="1400"/>
            </a:lvl4pPr>
            <a:lvl5pPr marL="2057400" indent="-228600">
              <a:lnSpc>
                <a:spcPct val="150000"/>
              </a:lnSpc>
              <a:buClr>
                <a:srgbClr val="79003C"/>
              </a:buClr>
              <a:buFont typeface="Arial" panose="020B0604020202020204" pitchFamily="34" charset="0"/>
              <a:buChar char="•"/>
              <a:defRPr sz="1400"/>
            </a:lvl5pPr>
          </a:lstStyle>
          <a:p>
            <a:r>
              <a:rPr lang="pl-PL"/>
              <a:t>Edytuj style wzorca tekstu</a:t>
            </a:r>
          </a:p>
          <a:p>
            <a:pPr lvl="1"/>
            <a:r>
              <a:rPr lang="pl-PL"/>
              <a:t>Lista</a:t>
            </a:r>
          </a:p>
          <a:p>
            <a:pPr lvl="2"/>
            <a:r>
              <a:rPr lang="pl-PL"/>
              <a:t>Lista</a:t>
            </a:r>
          </a:p>
        </p:txBody>
      </p:sp>
      <p:sp>
        <p:nvSpPr>
          <p:cNvPr id="40" name="Symbol zastępczy tekstu 44">
            <a:extLst>
              <a:ext uri="{FF2B5EF4-FFF2-40B4-BE49-F238E27FC236}">
                <a16:creationId xmlns:a16="http://schemas.microsoft.com/office/drawing/2014/main" id="{143F2C4F-0B23-694D-94FB-16EF2CE21C08}"/>
              </a:ext>
            </a:extLst>
          </p:cNvPr>
          <p:cNvSpPr>
            <a:spLocks noGrp="1"/>
          </p:cNvSpPr>
          <p:nvPr>
            <p:ph type="body" sz="quarter" idx="39" hasCustomPrompt="1"/>
          </p:nvPr>
        </p:nvSpPr>
        <p:spPr>
          <a:xfrm>
            <a:off x="7124986" y="4615507"/>
            <a:ext cx="4047839" cy="273050"/>
          </a:xfrm>
          <a:prstGeom prst="rect">
            <a:avLst/>
          </a:prstGeom>
        </p:spPr>
        <p:txBody>
          <a:bodyPr/>
          <a:lstStyle>
            <a:lvl1pPr marL="0" indent="0">
              <a:lnSpc>
                <a:spcPct val="100000"/>
              </a:lnSpc>
              <a:buNone/>
              <a:defRPr sz="1600" b="0">
                <a:solidFill>
                  <a:schemeClr val="accent2"/>
                </a:solidFill>
                <a:latin typeface="+mj-lt"/>
              </a:defRPr>
            </a:lvl1pPr>
          </a:lstStyle>
          <a:p>
            <a:r>
              <a:rPr lang="pl-PL" err="1"/>
              <a:t>Kliknij,aby</a:t>
            </a:r>
            <a:r>
              <a:rPr lang="pl-PL"/>
              <a:t> edytować styl</a:t>
            </a:r>
          </a:p>
        </p:txBody>
      </p:sp>
      <p:sp>
        <p:nvSpPr>
          <p:cNvPr id="41" name="Symbol zastępczy tekstu 5">
            <a:extLst>
              <a:ext uri="{FF2B5EF4-FFF2-40B4-BE49-F238E27FC236}">
                <a16:creationId xmlns:a16="http://schemas.microsoft.com/office/drawing/2014/main" id="{2F1E7621-4F51-B849-AD2E-B9A66AED9948}"/>
              </a:ext>
            </a:extLst>
          </p:cNvPr>
          <p:cNvSpPr>
            <a:spLocks noGrp="1"/>
          </p:cNvSpPr>
          <p:nvPr>
            <p:ph type="body" sz="quarter" idx="40" hasCustomPrompt="1"/>
          </p:nvPr>
        </p:nvSpPr>
        <p:spPr>
          <a:xfrm>
            <a:off x="7124986" y="3390847"/>
            <a:ext cx="4047839" cy="842471"/>
          </a:xfrm>
          <a:prstGeom prst="rect">
            <a:avLst/>
          </a:prstGeom>
        </p:spPr>
        <p:txBody>
          <a:bodyPr lIns="0" tIns="0" anchor="ctr"/>
          <a:lstStyle>
            <a:lvl1pPr marL="285750" indent="-285750">
              <a:lnSpc>
                <a:spcPct val="100000"/>
              </a:lnSpc>
              <a:spcBef>
                <a:spcPts val="0"/>
              </a:spcBef>
              <a:spcAft>
                <a:spcPts val="600"/>
              </a:spcAft>
              <a:buClr>
                <a:srgbClr val="79003C"/>
              </a:buClr>
              <a:buFont typeface="Wingdings" pitchFamily="2" charset="2"/>
              <a:buChar char="§"/>
              <a:defRPr sz="1300"/>
            </a:lvl1pPr>
            <a:lvl2pPr marL="685800" indent="-228600">
              <a:lnSpc>
                <a:spcPct val="100000"/>
              </a:lnSpc>
              <a:spcAft>
                <a:spcPts val="600"/>
              </a:spcAft>
              <a:buClr>
                <a:srgbClr val="79003C"/>
              </a:buClr>
              <a:buFont typeface="Wingdings" pitchFamily="2" charset="2"/>
              <a:buChar char="§"/>
              <a:defRPr sz="1300"/>
            </a:lvl2pPr>
            <a:lvl3pPr marL="1143000" indent="-228600">
              <a:lnSpc>
                <a:spcPct val="100000"/>
              </a:lnSpc>
              <a:spcAft>
                <a:spcPts val="600"/>
              </a:spcAft>
              <a:buClr>
                <a:srgbClr val="79003C"/>
              </a:buClr>
              <a:buFont typeface="Wingdings" pitchFamily="2" charset="2"/>
              <a:buChar char="§"/>
              <a:defRPr sz="1300"/>
            </a:lvl3pPr>
            <a:lvl4pPr marL="1600200" indent="-228600">
              <a:lnSpc>
                <a:spcPct val="150000"/>
              </a:lnSpc>
              <a:buClr>
                <a:srgbClr val="79003C"/>
              </a:buClr>
              <a:buFont typeface="Arial" panose="020B0604020202020204" pitchFamily="34" charset="0"/>
              <a:buChar char="•"/>
              <a:defRPr sz="1400"/>
            </a:lvl4pPr>
            <a:lvl5pPr marL="2057400" indent="-228600">
              <a:lnSpc>
                <a:spcPct val="150000"/>
              </a:lnSpc>
              <a:buClr>
                <a:srgbClr val="79003C"/>
              </a:buClr>
              <a:buFont typeface="Arial" panose="020B0604020202020204" pitchFamily="34" charset="0"/>
              <a:buChar char="•"/>
              <a:defRPr sz="1400"/>
            </a:lvl5pPr>
          </a:lstStyle>
          <a:p>
            <a:r>
              <a:rPr lang="pl-PL"/>
              <a:t>Edytuj style wzorca tekstu</a:t>
            </a:r>
          </a:p>
          <a:p>
            <a:pPr lvl="1"/>
            <a:r>
              <a:rPr lang="pl-PL"/>
              <a:t>Lista</a:t>
            </a:r>
          </a:p>
          <a:p>
            <a:pPr lvl="2"/>
            <a:r>
              <a:rPr lang="pl-PL"/>
              <a:t>Lista</a:t>
            </a:r>
          </a:p>
        </p:txBody>
      </p:sp>
      <p:sp>
        <p:nvSpPr>
          <p:cNvPr id="42" name="Symbol zastępczy tekstu 44">
            <a:extLst>
              <a:ext uri="{FF2B5EF4-FFF2-40B4-BE49-F238E27FC236}">
                <a16:creationId xmlns:a16="http://schemas.microsoft.com/office/drawing/2014/main" id="{4CFF8E93-0CD9-BD44-82B5-BA62CF191D18}"/>
              </a:ext>
            </a:extLst>
          </p:cNvPr>
          <p:cNvSpPr>
            <a:spLocks noGrp="1"/>
          </p:cNvSpPr>
          <p:nvPr>
            <p:ph type="body" sz="quarter" idx="41" hasCustomPrompt="1"/>
          </p:nvPr>
        </p:nvSpPr>
        <p:spPr>
          <a:xfrm>
            <a:off x="7124986" y="3010434"/>
            <a:ext cx="4047839" cy="273050"/>
          </a:xfrm>
          <a:prstGeom prst="rect">
            <a:avLst/>
          </a:prstGeom>
        </p:spPr>
        <p:txBody>
          <a:bodyPr/>
          <a:lstStyle>
            <a:lvl1pPr marL="0" indent="0">
              <a:lnSpc>
                <a:spcPct val="100000"/>
              </a:lnSpc>
              <a:buNone/>
              <a:defRPr sz="1600" b="0">
                <a:solidFill>
                  <a:schemeClr val="accent2"/>
                </a:solidFill>
                <a:latin typeface="+mj-lt"/>
              </a:defRPr>
            </a:lvl1pPr>
          </a:lstStyle>
          <a:p>
            <a:r>
              <a:rPr lang="pl-PL" err="1"/>
              <a:t>Kliknij,aby</a:t>
            </a:r>
            <a:r>
              <a:rPr lang="pl-PL"/>
              <a:t> edytować styl</a:t>
            </a:r>
          </a:p>
        </p:txBody>
      </p:sp>
      <p:sp>
        <p:nvSpPr>
          <p:cNvPr id="6" name="Symbol zastępczy zawartości 38">
            <a:extLst>
              <a:ext uri="{FF2B5EF4-FFF2-40B4-BE49-F238E27FC236}">
                <a16:creationId xmlns:a16="http://schemas.microsoft.com/office/drawing/2014/main" id="{8429E7D2-AF0F-5E25-57BB-BD205A5F78A1}"/>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9" name="Symbol zastępczy numeru slajdu 1">
            <a:extLst>
              <a:ext uri="{FF2B5EF4-FFF2-40B4-BE49-F238E27FC236}">
                <a16:creationId xmlns:a16="http://schemas.microsoft.com/office/drawing/2014/main" id="{23C77FE3-20E8-2005-0CF2-4CE9556B8CF3}"/>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cxnSp>
        <p:nvCxnSpPr>
          <p:cNvPr id="2" name="Straight Connector 1">
            <a:extLst>
              <a:ext uri="{FF2B5EF4-FFF2-40B4-BE49-F238E27FC236}">
                <a16:creationId xmlns:a16="http://schemas.microsoft.com/office/drawing/2014/main" id="{BD263BFF-9F46-BB03-4FD1-9E667DCC6899}"/>
              </a:ext>
            </a:extLst>
          </p:cNvPr>
          <p:cNvCxnSpPr>
            <a:cxnSpLocks/>
          </p:cNvCxnSpPr>
          <p:nvPr userDrawn="1"/>
        </p:nvCxnSpPr>
        <p:spPr>
          <a:xfrm>
            <a:off x="6095999" y="1398896"/>
            <a:ext cx="0" cy="1791569"/>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 name="Straight Connector 127">
            <a:extLst>
              <a:ext uri="{FF2B5EF4-FFF2-40B4-BE49-F238E27FC236}">
                <a16:creationId xmlns:a16="http://schemas.microsoft.com/office/drawing/2014/main" id="{353E47C1-EEB2-CBA4-935C-244032C413AE}"/>
              </a:ext>
            </a:extLst>
          </p:cNvPr>
          <p:cNvCxnSpPr>
            <a:cxnSpLocks/>
          </p:cNvCxnSpPr>
          <p:nvPr userDrawn="1"/>
        </p:nvCxnSpPr>
        <p:spPr>
          <a:xfrm>
            <a:off x="6095999" y="3978664"/>
            <a:ext cx="0" cy="1863336"/>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79B02FCE-1343-586A-4A13-A56B47E48D6B}"/>
              </a:ext>
            </a:extLst>
          </p:cNvPr>
          <p:cNvGrpSpPr/>
          <p:nvPr userDrawn="1"/>
        </p:nvGrpSpPr>
        <p:grpSpPr>
          <a:xfrm>
            <a:off x="5897562" y="3379177"/>
            <a:ext cx="396875" cy="396875"/>
            <a:chOff x="5897562" y="3379177"/>
            <a:chExt cx="396875" cy="396875"/>
          </a:xfrm>
        </p:grpSpPr>
        <p:sp>
          <p:nvSpPr>
            <p:cNvPr id="3" name="Oval 2">
              <a:extLst>
                <a:ext uri="{FF2B5EF4-FFF2-40B4-BE49-F238E27FC236}">
                  <a16:creationId xmlns:a16="http://schemas.microsoft.com/office/drawing/2014/main" id="{C577E13C-B1D5-B52C-9060-883B9F017213}"/>
                </a:ext>
              </a:extLst>
            </p:cNvPr>
            <p:cNvSpPr/>
            <p:nvPr userDrawn="1"/>
          </p:nvSpPr>
          <p:spPr>
            <a:xfrm>
              <a:off x="5897562" y="3379177"/>
              <a:ext cx="396875" cy="396875"/>
            </a:xfrm>
            <a:prstGeom prst="ellipse">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latin typeface="Nunito Sans" pitchFamily="2" charset="-18"/>
              </a:endParaRPr>
            </a:p>
          </p:txBody>
        </p:sp>
        <p:pic>
          <p:nvPicPr>
            <p:cNvPr id="13" name="Graphic 12" descr="Caret Right with solid fill">
              <a:extLst>
                <a:ext uri="{FF2B5EF4-FFF2-40B4-BE49-F238E27FC236}">
                  <a16:creationId xmlns:a16="http://schemas.microsoft.com/office/drawing/2014/main" id="{D9C27F8D-F302-F13A-7583-A9DD6A979EB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973828" y="3446014"/>
              <a:ext cx="272530" cy="272528"/>
            </a:xfrm>
            <a:prstGeom prst="rect">
              <a:avLst/>
            </a:prstGeom>
          </p:spPr>
        </p:pic>
      </p:grpSp>
      <p:sp>
        <p:nvSpPr>
          <p:cNvPr id="5" name="Symbol zastępczy tekstu 44">
            <a:extLst>
              <a:ext uri="{FF2B5EF4-FFF2-40B4-BE49-F238E27FC236}">
                <a16:creationId xmlns:a16="http://schemas.microsoft.com/office/drawing/2014/main" id="{DA05F62F-E8D4-174B-E8E9-E5542AE93560}"/>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3227678883"/>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userDrawn="1">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727">
          <p15:clr>
            <a:srgbClr val="FBAE40"/>
          </p15:clr>
        </p15:guide>
        <p15:guide id="9" pos="3953">
          <p15:clr>
            <a:srgbClr val="FBAE40"/>
          </p15:clr>
        </p15:guide>
        <p15:guide id="10" orient="horz" pos="867" userDrawn="1">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Porównanie 2 elementów">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7" name="Symbol zastępczy tekstu 5">
            <a:extLst>
              <a:ext uri="{FF2B5EF4-FFF2-40B4-BE49-F238E27FC236}">
                <a16:creationId xmlns:a16="http://schemas.microsoft.com/office/drawing/2014/main" id="{C9ACD66D-69FC-3D4B-ADBB-8D01F89FADBF}"/>
              </a:ext>
            </a:extLst>
          </p:cNvPr>
          <p:cNvSpPr>
            <a:spLocks noGrp="1"/>
          </p:cNvSpPr>
          <p:nvPr>
            <p:ph type="body" sz="quarter" idx="30" hasCustomPrompt="1"/>
          </p:nvPr>
        </p:nvSpPr>
        <p:spPr>
          <a:xfrm>
            <a:off x="1019175" y="1962283"/>
            <a:ext cx="4047839" cy="1349920"/>
          </a:xfrm>
          <a:prstGeom prst="rect">
            <a:avLst/>
          </a:prstGeom>
        </p:spPr>
        <p:txBody>
          <a:bodyPr lIns="0" tIns="0" rIns="0" anchor="t" anchorCtr="0"/>
          <a:lstStyle>
            <a:lvl1pPr marL="285750" indent="-285750" algn="r">
              <a:lnSpc>
                <a:spcPct val="100000"/>
              </a:lnSpc>
              <a:spcBef>
                <a:spcPts val="0"/>
              </a:spcBef>
              <a:spcAft>
                <a:spcPts val="600"/>
              </a:spcAft>
              <a:buClr>
                <a:srgbClr val="79003C"/>
              </a:buClr>
              <a:buFont typeface="Wingdings" pitchFamily="2" charset="2"/>
              <a:buChar char="§"/>
              <a:defRPr sz="1300"/>
            </a:lvl1pPr>
            <a:lvl2pPr marL="685800" indent="-228600" algn="r">
              <a:lnSpc>
                <a:spcPct val="100000"/>
              </a:lnSpc>
              <a:spcAft>
                <a:spcPts val="600"/>
              </a:spcAft>
              <a:buClr>
                <a:srgbClr val="79003C"/>
              </a:buClr>
              <a:buFont typeface="Wingdings" pitchFamily="2" charset="2"/>
              <a:buChar char="§"/>
              <a:defRPr sz="1300"/>
            </a:lvl2pPr>
            <a:lvl3pPr marL="1143000" indent="-228600" algn="r">
              <a:lnSpc>
                <a:spcPct val="100000"/>
              </a:lnSpc>
              <a:spcAft>
                <a:spcPts val="600"/>
              </a:spcAft>
              <a:buClr>
                <a:srgbClr val="79003C"/>
              </a:buClr>
              <a:buFont typeface="Wingdings" pitchFamily="2" charset="2"/>
              <a:buChar char="§"/>
              <a:defRPr sz="1300"/>
            </a:lvl3pPr>
            <a:lvl4pPr marL="1600200" indent="-228600" algn="r">
              <a:lnSpc>
                <a:spcPct val="150000"/>
              </a:lnSpc>
              <a:buClr>
                <a:srgbClr val="79003C"/>
              </a:buClr>
              <a:buFont typeface="Wingdings" pitchFamily="2" charset="2"/>
              <a:buChar char="§"/>
              <a:defRPr sz="1400"/>
            </a:lvl4pPr>
            <a:lvl5pPr marL="2057400" indent="-228600" algn="r">
              <a:lnSpc>
                <a:spcPct val="150000"/>
              </a:lnSpc>
              <a:buClr>
                <a:srgbClr val="79003C"/>
              </a:buClr>
              <a:buFont typeface="Wingdings" pitchFamily="2" charset="2"/>
              <a:buChar char="§"/>
              <a:defRPr sz="1400"/>
            </a:lvl5pPr>
          </a:lstStyle>
          <a:p>
            <a:r>
              <a:rPr lang="pl-PL"/>
              <a:t>Edytuj style wzorca tekstu</a:t>
            </a:r>
          </a:p>
          <a:p>
            <a:pPr lvl="1"/>
            <a:r>
              <a:rPr lang="pl-PL"/>
              <a:t>Lista</a:t>
            </a:r>
          </a:p>
          <a:p>
            <a:pPr lvl="2"/>
            <a:r>
              <a:rPr lang="pl-PL"/>
              <a:t>Lista</a:t>
            </a:r>
          </a:p>
        </p:txBody>
      </p:sp>
      <p:sp>
        <p:nvSpPr>
          <p:cNvPr id="20" name="Symbol zastępczy tekstu 44">
            <a:extLst>
              <a:ext uri="{FF2B5EF4-FFF2-40B4-BE49-F238E27FC236}">
                <a16:creationId xmlns:a16="http://schemas.microsoft.com/office/drawing/2014/main" id="{96B396BE-8C22-BE4D-BBCF-693BCAE4A8E3}"/>
              </a:ext>
            </a:extLst>
          </p:cNvPr>
          <p:cNvSpPr>
            <a:spLocks noGrp="1"/>
          </p:cNvSpPr>
          <p:nvPr>
            <p:ph type="body" sz="quarter" idx="31" hasCustomPrompt="1"/>
          </p:nvPr>
        </p:nvSpPr>
        <p:spPr>
          <a:xfrm>
            <a:off x="1019175" y="1376364"/>
            <a:ext cx="4047839" cy="465632"/>
          </a:xfrm>
          <a:prstGeom prst="rect">
            <a:avLst/>
          </a:prstGeom>
        </p:spPr>
        <p:txBody>
          <a:bodyPr lIns="0" tIns="0" rIns="0" anchor="ctr" anchorCtr="0"/>
          <a:lstStyle>
            <a:lvl1pPr marL="0" indent="0" algn="r">
              <a:buNone/>
              <a:defRPr sz="1600" b="0">
                <a:solidFill>
                  <a:schemeClr val="accent1"/>
                </a:solidFill>
                <a:latin typeface="+mj-lt"/>
              </a:defRPr>
            </a:lvl1pPr>
          </a:lstStyle>
          <a:p>
            <a:r>
              <a:rPr lang="pl-PL"/>
              <a:t>Kliknij, aby edytować styl</a:t>
            </a:r>
          </a:p>
        </p:txBody>
      </p:sp>
      <p:sp>
        <p:nvSpPr>
          <p:cNvPr id="21" name="Symbol zastępczy tekstu 5">
            <a:extLst>
              <a:ext uri="{FF2B5EF4-FFF2-40B4-BE49-F238E27FC236}">
                <a16:creationId xmlns:a16="http://schemas.microsoft.com/office/drawing/2014/main" id="{8C1DE955-A700-E14D-821A-DA5384D9ED39}"/>
              </a:ext>
            </a:extLst>
          </p:cNvPr>
          <p:cNvSpPr>
            <a:spLocks noGrp="1"/>
          </p:cNvSpPr>
          <p:nvPr>
            <p:ph type="body" sz="quarter" idx="32" hasCustomPrompt="1"/>
          </p:nvPr>
        </p:nvSpPr>
        <p:spPr>
          <a:xfrm>
            <a:off x="1019175" y="4450695"/>
            <a:ext cx="4047839" cy="1349920"/>
          </a:xfrm>
          <a:prstGeom prst="rect">
            <a:avLst/>
          </a:prstGeom>
        </p:spPr>
        <p:txBody>
          <a:bodyPr lIns="0" tIns="0" rIns="0" anchor="t" anchorCtr="0"/>
          <a:lstStyle>
            <a:lvl1pPr marL="285750" indent="-285750" algn="r">
              <a:lnSpc>
                <a:spcPct val="100000"/>
              </a:lnSpc>
              <a:spcBef>
                <a:spcPts val="0"/>
              </a:spcBef>
              <a:spcAft>
                <a:spcPts val="600"/>
              </a:spcAft>
              <a:buClr>
                <a:srgbClr val="79003C"/>
              </a:buClr>
              <a:buFont typeface="Wingdings" pitchFamily="2" charset="2"/>
              <a:buChar char="§"/>
              <a:defRPr sz="1300"/>
            </a:lvl1pPr>
            <a:lvl2pPr marL="685800" indent="-228600" algn="r">
              <a:lnSpc>
                <a:spcPct val="100000"/>
              </a:lnSpc>
              <a:spcAft>
                <a:spcPts val="600"/>
              </a:spcAft>
              <a:buClr>
                <a:srgbClr val="79003C"/>
              </a:buClr>
              <a:buFont typeface="Wingdings" pitchFamily="2" charset="2"/>
              <a:buChar char="§"/>
              <a:defRPr sz="1300"/>
            </a:lvl2pPr>
            <a:lvl3pPr marL="1143000" indent="-228600" algn="r">
              <a:lnSpc>
                <a:spcPct val="100000"/>
              </a:lnSpc>
              <a:spcAft>
                <a:spcPts val="600"/>
              </a:spcAft>
              <a:buClr>
                <a:srgbClr val="79003C"/>
              </a:buClr>
              <a:buFont typeface="Wingdings" pitchFamily="2" charset="2"/>
              <a:buChar char="§"/>
              <a:defRPr sz="1300"/>
            </a:lvl3pPr>
            <a:lvl4pPr marL="1600200" indent="-228600" algn="r">
              <a:lnSpc>
                <a:spcPct val="150000"/>
              </a:lnSpc>
              <a:buClr>
                <a:srgbClr val="79003C"/>
              </a:buClr>
              <a:buFont typeface="Wingdings" pitchFamily="2" charset="2"/>
              <a:buChar char="§"/>
              <a:defRPr sz="1400"/>
            </a:lvl4pPr>
            <a:lvl5pPr marL="2057400" indent="-228600" algn="r">
              <a:lnSpc>
                <a:spcPct val="150000"/>
              </a:lnSpc>
              <a:buClr>
                <a:srgbClr val="79003C"/>
              </a:buClr>
              <a:buFont typeface="Wingdings" pitchFamily="2" charset="2"/>
              <a:buChar char="§"/>
              <a:defRPr sz="1400"/>
            </a:lvl5pPr>
          </a:lstStyle>
          <a:p>
            <a:r>
              <a:rPr lang="pl-PL"/>
              <a:t>Edytuj style wzorca tekstu</a:t>
            </a:r>
          </a:p>
          <a:p>
            <a:pPr lvl="1"/>
            <a:r>
              <a:rPr lang="pl-PL"/>
              <a:t>Lista</a:t>
            </a:r>
          </a:p>
          <a:p>
            <a:pPr lvl="2"/>
            <a:r>
              <a:rPr lang="pl-PL"/>
              <a:t>Lista</a:t>
            </a:r>
          </a:p>
        </p:txBody>
      </p:sp>
      <p:sp>
        <p:nvSpPr>
          <p:cNvPr id="22" name="Symbol zastępczy tekstu 44">
            <a:extLst>
              <a:ext uri="{FF2B5EF4-FFF2-40B4-BE49-F238E27FC236}">
                <a16:creationId xmlns:a16="http://schemas.microsoft.com/office/drawing/2014/main" id="{F7AEF205-934B-D94A-8EE5-C2DA3E2D55E0}"/>
              </a:ext>
            </a:extLst>
          </p:cNvPr>
          <p:cNvSpPr>
            <a:spLocks noGrp="1"/>
          </p:cNvSpPr>
          <p:nvPr>
            <p:ph type="body" sz="quarter" idx="33" hasCustomPrompt="1"/>
          </p:nvPr>
        </p:nvSpPr>
        <p:spPr>
          <a:xfrm>
            <a:off x="1019175" y="3918797"/>
            <a:ext cx="4047839" cy="413111"/>
          </a:xfrm>
          <a:prstGeom prst="rect">
            <a:avLst/>
          </a:prstGeom>
        </p:spPr>
        <p:txBody>
          <a:bodyPr lIns="0" tIns="0" rIns="0" anchor="ctr" anchorCtr="0"/>
          <a:lstStyle>
            <a:lvl1pPr marL="0" indent="0" algn="r">
              <a:buNone/>
              <a:defRPr sz="1600" b="0">
                <a:solidFill>
                  <a:schemeClr val="accent1"/>
                </a:solidFill>
                <a:latin typeface="+mj-lt"/>
              </a:defRPr>
            </a:lvl1pPr>
          </a:lstStyle>
          <a:p>
            <a:r>
              <a:rPr lang="pl-PL"/>
              <a:t>Kliknij, aby edytować styl</a:t>
            </a:r>
          </a:p>
        </p:txBody>
      </p:sp>
      <p:sp>
        <p:nvSpPr>
          <p:cNvPr id="23" name="Symbol zastępczy tekstu 5">
            <a:extLst>
              <a:ext uri="{FF2B5EF4-FFF2-40B4-BE49-F238E27FC236}">
                <a16:creationId xmlns:a16="http://schemas.microsoft.com/office/drawing/2014/main" id="{033E8B9B-6069-7843-8693-AD0E2E2C161A}"/>
              </a:ext>
            </a:extLst>
          </p:cNvPr>
          <p:cNvSpPr>
            <a:spLocks noGrp="1"/>
          </p:cNvSpPr>
          <p:nvPr>
            <p:ph type="body" sz="quarter" idx="34" hasCustomPrompt="1"/>
          </p:nvPr>
        </p:nvSpPr>
        <p:spPr>
          <a:xfrm>
            <a:off x="7124986" y="1962283"/>
            <a:ext cx="4047839" cy="1349920"/>
          </a:xfrm>
          <a:prstGeom prst="rect">
            <a:avLst/>
          </a:prstGeom>
        </p:spPr>
        <p:txBody>
          <a:bodyPr lIns="0" tIns="0" rIns="0" anchor="t" anchorCtr="0"/>
          <a:lstStyle>
            <a:lvl1pPr marL="285750" indent="-285750">
              <a:lnSpc>
                <a:spcPct val="100000"/>
              </a:lnSpc>
              <a:spcBef>
                <a:spcPts val="0"/>
              </a:spcBef>
              <a:spcAft>
                <a:spcPts val="600"/>
              </a:spcAft>
              <a:buClr>
                <a:srgbClr val="79003C"/>
              </a:buClr>
              <a:buFont typeface="Wingdings" pitchFamily="2" charset="2"/>
              <a:buChar char="§"/>
              <a:defRPr sz="1300"/>
            </a:lvl1pPr>
            <a:lvl2pPr marL="685800" indent="-228600">
              <a:lnSpc>
                <a:spcPct val="100000"/>
              </a:lnSpc>
              <a:spcAft>
                <a:spcPts val="600"/>
              </a:spcAft>
              <a:buClr>
                <a:srgbClr val="79003C"/>
              </a:buClr>
              <a:buFont typeface="Wingdings" pitchFamily="2" charset="2"/>
              <a:buChar char="§"/>
              <a:defRPr sz="1300"/>
            </a:lvl2pPr>
            <a:lvl3pPr marL="1143000" indent="-228600">
              <a:lnSpc>
                <a:spcPct val="100000"/>
              </a:lnSpc>
              <a:spcAft>
                <a:spcPts val="600"/>
              </a:spcAft>
              <a:buClr>
                <a:srgbClr val="79003C"/>
              </a:buClr>
              <a:buFont typeface="Wingdings" pitchFamily="2" charset="2"/>
              <a:buChar char="§"/>
              <a:defRPr sz="1300"/>
            </a:lvl3pPr>
            <a:lvl4pPr marL="1600200" indent="-228600">
              <a:lnSpc>
                <a:spcPct val="150000"/>
              </a:lnSpc>
              <a:buClr>
                <a:srgbClr val="79003C"/>
              </a:buClr>
              <a:buFont typeface="Wingdings" pitchFamily="2" charset="2"/>
              <a:buChar char="§"/>
              <a:defRPr sz="1400"/>
            </a:lvl4pPr>
            <a:lvl5pPr marL="2057400" indent="-228600">
              <a:lnSpc>
                <a:spcPct val="150000"/>
              </a:lnSpc>
              <a:buClr>
                <a:srgbClr val="79003C"/>
              </a:buClr>
              <a:buFont typeface="Wingdings" pitchFamily="2" charset="2"/>
              <a:buChar char="§"/>
              <a:defRPr sz="1400"/>
            </a:lvl5pPr>
          </a:lstStyle>
          <a:p>
            <a:r>
              <a:rPr lang="pl-PL"/>
              <a:t>Edytuj style wzorca tekstu</a:t>
            </a:r>
          </a:p>
          <a:p>
            <a:pPr lvl="1"/>
            <a:r>
              <a:rPr lang="pl-PL"/>
              <a:t>Lista</a:t>
            </a:r>
          </a:p>
          <a:p>
            <a:pPr lvl="2"/>
            <a:r>
              <a:rPr lang="pl-PL"/>
              <a:t>Lista</a:t>
            </a:r>
          </a:p>
        </p:txBody>
      </p:sp>
      <p:sp>
        <p:nvSpPr>
          <p:cNvPr id="24" name="Symbol zastępczy tekstu 44">
            <a:extLst>
              <a:ext uri="{FF2B5EF4-FFF2-40B4-BE49-F238E27FC236}">
                <a16:creationId xmlns:a16="http://schemas.microsoft.com/office/drawing/2014/main" id="{D1EA04E1-594E-AD4F-A076-ED07A41EF842}"/>
              </a:ext>
            </a:extLst>
          </p:cNvPr>
          <p:cNvSpPr>
            <a:spLocks noGrp="1"/>
          </p:cNvSpPr>
          <p:nvPr>
            <p:ph type="body" sz="quarter" idx="35" hasCustomPrompt="1"/>
          </p:nvPr>
        </p:nvSpPr>
        <p:spPr>
          <a:xfrm>
            <a:off x="7124986" y="1376364"/>
            <a:ext cx="4047839" cy="465632"/>
          </a:xfrm>
          <a:prstGeom prst="rect">
            <a:avLst/>
          </a:prstGeom>
        </p:spPr>
        <p:txBody>
          <a:bodyPr lIns="0" tIns="0" rIns="0" anchor="ctr" anchorCtr="0"/>
          <a:lstStyle>
            <a:lvl1pPr marL="0" indent="0">
              <a:buNone/>
              <a:defRPr sz="1600" b="0">
                <a:solidFill>
                  <a:schemeClr val="accent2"/>
                </a:solidFill>
                <a:latin typeface="+mj-lt"/>
              </a:defRPr>
            </a:lvl1pPr>
          </a:lstStyle>
          <a:p>
            <a:r>
              <a:rPr lang="pl-PL"/>
              <a:t>Kliknij, aby edytować styl</a:t>
            </a:r>
          </a:p>
        </p:txBody>
      </p:sp>
      <p:sp>
        <p:nvSpPr>
          <p:cNvPr id="25" name="Symbol zastępczy tekstu 5">
            <a:extLst>
              <a:ext uri="{FF2B5EF4-FFF2-40B4-BE49-F238E27FC236}">
                <a16:creationId xmlns:a16="http://schemas.microsoft.com/office/drawing/2014/main" id="{AD0AF8E8-1869-2940-AF8E-FE660A6EAFF5}"/>
              </a:ext>
            </a:extLst>
          </p:cNvPr>
          <p:cNvSpPr>
            <a:spLocks noGrp="1"/>
          </p:cNvSpPr>
          <p:nvPr>
            <p:ph type="body" sz="quarter" idx="36" hasCustomPrompt="1"/>
          </p:nvPr>
        </p:nvSpPr>
        <p:spPr>
          <a:xfrm>
            <a:off x="7124986" y="4450695"/>
            <a:ext cx="4047839" cy="1349920"/>
          </a:xfrm>
          <a:prstGeom prst="rect">
            <a:avLst/>
          </a:prstGeom>
        </p:spPr>
        <p:txBody>
          <a:bodyPr lIns="0" tIns="0" rIns="0" anchor="t" anchorCtr="0"/>
          <a:lstStyle>
            <a:lvl1pPr marL="285750" indent="-285750">
              <a:lnSpc>
                <a:spcPct val="100000"/>
              </a:lnSpc>
              <a:spcBef>
                <a:spcPts val="0"/>
              </a:spcBef>
              <a:spcAft>
                <a:spcPts val="600"/>
              </a:spcAft>
              <a:buClr>
                <a:srgbClr val="79003C"/>
              </a:buClr>
              <a:buFont typeface="Wingdings" pitchFamily="2" charset="2"/>
              <a:buChar char="§"/>
              <a:defRPr sz="1300"/>
            </a:lvl1pPr>
            <a:lvl2pPr marL="685800" indent="-228600">
              <a:lnSpc>
                <a:spcPct val="100000"/>
              </a:lnSpc>
              <a:spcAft>
                <a:spcPts val="600"/>
              </a:spcAft>
              <a:buClr>
                <a:srgbClr val="79003C"/>
              </a:buClr>
              <a:buFont typeface="Wingdings" pitchFamily="2" charset="2"/>
              <a:buChar char="§"/>
              <a:defRPr sz="1300"/>
            </a:lvl2pPr>
            <a:lvl3pPr marL="1143000" indent="-228600">
              <a:lnSpc>
                <a:spcPct val="100000"/>
              </a:lnSpc>
              <a:spcAft>
                <a:spcPts val="600"/>
              </a:spcAft>
              <a:buClr>
                <a:srgbClr val="79003C"/>
              </a:buClr>
              <a:buFont typeface="Wingdings" pitchFamily="2" charset="2"/>
              <a:buChar char="§"/>
              <a:defRPr sz="1300"/>
            </a:lvl3pPr>
            <a:lvl4pPr marL="1371600" indent="0">
              <a:lnSpc>
                <a:spcPct val="150000"/>
              </a:lnSpc>
              <a:buClr>
                <a:srgbClr val="79003C"/>
              </a:buClr>
              <a:buFont typeface="Wingdings" pitchFamily="2" charset="2"/>
              <a:buNone/>
              <a:defRPr sz="1400"/>
            </a:lvl4pPr>
            <a:lvl5pPr marL="2057400" indent="-228600">
              <a:lnSpc>
                <a:spcPct val="150000"/>
              </a:lnSpc>
              <a:buClr>
                <a:srgbClr val="79003C"/>
              </a:buClr>
              <a:buFont typeface="Wingdings" pitchFamily="2" charset="2"/>
              <a:buChar char="§"/>
              <a:defRPr sz="1400"/>
            </a:lvl5pPr>
          </a:lstStyle>
          <a:p>
            <a:r>
              <a:rPr lang="pl-PL"/>
              <a:t>Edytuj style wzorca tekstu</a:t>
            </a:r>
          </a:p>
          <a:p>
            <a:pPr lvl="1"/>
            <a:r>
              <a:rPr lang="pl-PL"/>
              <a:t>Lista</a:t>
            </a:r>
          </a:p>
          <a:p>
            <a:pPr lvl="2"/>
            <a:r>
              <a:rPr lang="pl-PL"/>
              <a:t>Lista</a:t>
            </a:r>
          </a:p>
        </p:txBody>
      </p:sp>
      <p:sp>
        <p:nvSpPr>
          <p:cNvPr id="26" name="Symbol zastępczy tekstu 44">
            <a:extLst>
              <a:ext uri="{FF2B5EF4-FFF2-40B4-BE49-F238E27FC236}">
                <a16:creationId xmlns:a16="http://schemas.microsoft.com/office/drawing/2014/main" id="{385EBBEB-4DCC-814A-9E36-DD8414D48EC7}"/>
              </a:ext>
            </a:extLst>
          </p:cNvPr>
          <p:cNvSpPr>
            <a:spLocks noGrp="1"/>
          </p:cNvSpPr>
          <p:nvPr>
            <p:ph type="body" sz="quarter" idx="37" hasCustomPrompt="1"/>
          </p:nvPr>
        </p:nvSpPr>
        <p:spPr>
          <a:xfrm>
            <a:off x="7124986" y="3918797"/>
            <a:ext cx="4047839" cy="413111"/>
          </a:xfrm>
          <a:prstGeom prst="rect">
            <a:avLst/>
          </a:prstGeom>
        </p:spPr>
        <p:txBody>
          <a:bodyPr lIns="0" tIns="0" rIns="0" anchor="ctr" anchorCtr="0"/>
          <a:lstStyle>
            <a:lvl1pPr marL="0" indent="0">
              <a:buNone/>
              <a:defRPr sz="1600" b="0">
                <a:solidFill>
                  <a:schemeClr val="accent2"/>
                </a:solidFill>
                <a:latin typeface="+mj-lt"/>
              </a:defRPr>
            </a:lvl1pPr>
          </a:lstStyle>
          <a:p>
            <a:r>
              <a:rPr lang="pl-PL"/>
              <a:t>Kliknij, aby edytować styl</a:t>
            </a:r>
          </a:p>
        </p:txBody>
      </p:sp>
      <p:sp>
        <p:nvSpPr>
          <p:cNvPr id="6" name="Symbol zastępczy zawartości 38">
            <a:extLst>
              <a:ext uri="{FF2B5EF4-FFF2-40B4-BE49-F238E27FC236}">
                <a16:creationId xmlns:a16="http://schemas.microsoft.com/office/drawing/2014/main" id="{965E87CF-EC8D-6D0C-AC4B-1BBA22E69974}"/>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9" name="Symbol zastępczy numeru slajdu 1">
            <a:extLst>
              <a:ext uri="{FF2B5EF4-FFF2-40B4-BE49-F238E27FC236}">
                <a16:creationId xmlns:a16="http://schemas.microsoft.com/office/drawing/2014/main" id="{A4E17DBE-6E1A-294B-D820-02FDA5F9CBAB}"/>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cxnSp>
        <p:nvCxnSpPr>
          <p:cNvPr id="2" name="Straight Connector 1">
            <a:extLst>
              <a:ext uri="{FF2B5EF4-FFF2-40B4-BE49-F238E27FC236}">
                <a16:creationId xmlns:a16="http://schemas.microsoft.com/office/drawing/2014/main" id="{47D2644E-D8FD-7037-79AC-39A45DEFA78F}"/>
              </a:ext>
            </a:extLst>
          </p:cNvPr>
          <p:cNvCxnSpPr>
            <a:cxnSpLocks/>
          </p:cNvCxnSpPr>
          <p:nvPr userDrawn="1"/>
        </p:nvCxnSpPr>
        <p:spPr>
          <a:xfrm>
            <a:off x="6095999" y="2533215"/>
            <a:ext cx="0" cy="191748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50E34E3D-F532-6AC3-34F4-454F352D9D63}"/>
              </a:ext>
            </a:extLst>
          </p:cNvPr>
          <p:cNvGrpSpPr/>
          <p:nvPr userDrawn="1"/>
        </p:nvGrpSpPr>
        <p:grpSpPr>
          <a:xfrm>
            <a:off x="5897562" y="2034993"/>
            <a:ext cx="396875" cy="396875"/>
            <a:chOff x="5897562" y="3379177"/>
            <a:chExt cx="396875" cy="396875"/>
          </a:xfrm>
        </p:grpSpPr>
        <p:sp>
          <p:nvSpPr>
            <p:cNvPr id="7" name="Oval 6">
              <a:extLst>
                <a:ext uri="{FF2B5EF4-FFF2-40B4-BE49-F238E27FC236}">
                  <a16:creationId xmlns:a16="http://schemas.microsoft.com/office/drawing/2014/main" id="{6504B9FC-1B16-4898-1503-4867A1A5400F}"/>
                </a:ext>
              </a:extLst>
            </p:cNvPr>
            <p:cNvSpPr/>
            <p:nvPr userDrawn="1"/>
          </p:nvSpPr>
          <p:spPr>
            <a:xfrm>
              <a:off x="5897562" y="3379177"/>
              <a:ext cx="396875" cy="396875"/>
            </a:xfrm>
            <a:prstGeom prst="ellipse">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latin typeface="Nunito Sans" pitchFamily="2" charset="-18"/>
              </a:endParaRPr>
            </a:p>
          </p:txBody>
        </p:sp>
        <p:pic>
          <p:nvPicPr>
            <p:cNvPr id="10" name="Graphic 9" descr="Caret Right with solid fill">
              <a:extLst>
                <a:ext uri="{FF2B5EF4-FFF2-40B4-BE49-F238E27FC236}">
                  <a16:creationId xmlns:a16="http://schemas.microsoft.com/office/drawing/2014/main" id="{EE3C5283-426C-CBEC-D977-4E6FDD05E0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973828" y="3446014"/>
              <a:ext cx="272530" cy="272528"/>
            </a:xfrm>
            <a:prstGeom prst="rect">
              <a:avLst/>
            </a:prstGeom>
          </p:spPr>
        </p:pic>
      </p:grpSp>
      <p:grpSp>
        <p:nvGrpSpPr>
          <p:cNvPr id="12" name="Group 11">
            <a:extLst>
              <a:ext uri="{FF2B5EF4-FFF2-40B4-BE49-F238E27FC236}">
                <a16:creationId xmlns:a16="http://schemas.microsoft.com/office/drawing/2014/main" id="{7AC46969-62D0-CC57-CA48-029FFB3D6A2A}"/>
              </a:ext>
            </a:extLst>
          </p:cNvPr>
          <p:cNvGrpSpPr/>
          <p:nvPr userDrawn="1"/>
        </p:nvGrpSpPr>
        <p:grpSpPr>
          <a:xfrm>
            <a:off x="5897562" y="4513499"/>
            <a:ext cx="396875" cy="396875"/>
            <a:chOff x="5897562" y="3379177"/>
            <a:chExt cx="396875" cy="396875"/>
          </a:xfrm>
        </p:grpSpPr>
        <p:sp>
          <p:nvSpPr>
            <p:cNvPr id="13" name="Oval 12">
              <a:extLst>
                <a:ext uri="{FF2B5EF4-FFF2-40B4-BE49-F238E27FC236}">
                  <a16:creationId xmlns:a16="http://schemas.microsoft.com/office/drawing/2014/main" id="{1C703EDF-6D17-2955-D388-9AF6BCB0007C}"/>
                </a:ext>
              </a:extLst>
            </p:cNvPr>
            <p:cNvSpPr/>
            <p:nvPr userDrawn="1"/>
          </p:nvSpPr>
          <p:spPr>
            <a:xfrm>
              <a:off x="5897562" y="3379177"/>
              <a:ext cx="396875" cy="396875"/>
            </a:xfrm>
            <a:prstGeom prst="ellipse">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latin typeface="Nunito Sans" pitchFamily="2" charset="-18"/>
              </a:endParaRPr>
            </a:p>
          </p:txBody>
        </p:sp>
        <p:pic>
          <p:nvPicPr>
            <p:cNvPr id="14" name="Graphic 13" descr="Caret Right with solid fill">
              <a:extLst>
                <a:ext uri="{FF2B5EF4-FFF2-40B4-BE49-F238E27FC236}">
                  <a16:creationId xmlns:a16="http://schemas.microsoft.com/office/drawing/2014/main" id="{B03D1F11-63D1-D4B3-AECB-9E95E1F7521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973828" y="3446014"/>
              <a:ext cx="272530" cy="272528"/>
            </a:xfrm>
            <a:prstGeom prst="rect">
              <a:avLst/>
            </a:prstGeom>
          </p:spPr>
        </p:pic>
      </p:grpSp>
      <p:sp>
        <p:nvSpPr>
          <p:cNvPr id="3" name="Symbol zastępczy tekstu 44">
            <a:extLst>
              <a:ext uri="{FF2B5EF4-FFF2-40B4-BE49-F238E27FC236}">
                <a16:creationId xmlns:a16="http://schemas.microsoft.com/office/drawing/2014/main" id="{8AC13D7C-F456-06DB-4CB1-86CD49AC7B93}"/>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2018195507"/>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727">
          <p15:clr>
            <a:srgbClr val="FBAE40"/>
          </p15:clr>
        </p15:guide>
        <p15:guide id="9" pos="3953">
          <p15:clr>
            <a:srgbClr val="FBAE40"/>
          </p15:clr>
        </p15:guide>
        <p15:guide id="10" orient="horz" pos="867" userDrawn="1">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Porównanie 2 rzeczy">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7" name="Symbol zastępczy tekstu 5">
            <a:extLst>
              <a:ext uri="{FF2B5EF4-FFF2-40B4-BE49-F238E27FC236}">
                <a16:creationId xmlns:a16="http://schemas.microsoft.com/office/drawing/2014/main" id="{C9ACD66D-69FC-3D4B-ADBB-8D01F89FADBF}"/>
              </a:ext>
            </a:extLst>
          </p:cNvPr>
          <p:cNvSpPr>
            <a:spLocks noGrp="1"/>
          </p:cNvSpPr>
          <p:nvPr>
            <p:ph type="body" sz="quarter" idx="30" hasCustomPrompt="1"/>
          </p:nvPr>
        </p:nvSpPr>
        <p:spPr>
          <a:xfrm>
            <a:off x="1019175" y="1912924"/>
            <a:ext cx="4047839" cy="3929075"/>
          </a:xfrm>
          <a:prstGeom prst="rect">
            <a:avLst/>
          </a:prstGeom>
        </p:spPr>
        <p:txBody>
          <a:bodyPr lIns="0" tIns="0" rIns="0" anchor="t"/>
          <a:lstStyle>
            <a:lvl1pPr marL="285750" indent="-285750" algn="l">
              <a:lnSpc>
                <a:spcPct val="100000"/>
              </a:lnSpc>
              <a:spcBef>
                <a:spcPts val="0"/>
              </a:spcBef>
              <a:spcAft>
                <a:spcPts val="600"/>
              </a:spcAft>
              <a:buClr>
                <a:srgbClr val="79003C"/>
              </a:buClr>
              <a:buFont typeface="Wingdings" pitchFamily="2" charset="2"/>
              <a:buChar char="§"/>
              <a:defRPr sz="1300"/>
            </a:lvl1pPr>
            <a:lvl2pPr marL="742950" indent="-285750" algn="l">
              <a:lnSpc>
                <a:spcPct val="100000"/>
              </a:lnSpc>
              <a:spcAft>
                <a:spcPts val="600"/>
              </a:spcAft>
              <a:buClr>
                <a:schemeClr val="accent2"/>
              </a:buClr>
              <a:buFont typeface="Wingdings" pitchFamily="2" charset="2"/>
              <a:buChar char="§"/>
              <a:defRPr sz="1300"/>
            </a:lvl2pPr>
            <a:lvl3pPr marL="1200150" indent="-285750" algn="l">
              <a:lnSpc>
                <a:spcPct val="100000"/>
              </a:lnSpc>
              <a:spcAft>
                <a:spcPts val="600"/>
              </a:spcAft>
              <a:buClr>
                <a:schemeClr val="accent2"/>
              </a:buClr>
              <a:buFont typeface="Wingdings" pitchFamily="2" charset="2"/>
              <a:buChar char="§"/>
              <a:defRPr sz="1300"/>
            </a:lvl3pPr>
            <a:lvl4pPr marL="1600200" indent="-228600">
              <a:lnSpc>
                <a:spcPct val="150000"/>
              </a:lnSpc>
              <a:buClr>
                <a:srgbClr val="79003C"/>
              </a:buClr>
              <a:buFont typeface="Arial" panose="020B0604020202020204" pitchFamily="34" charset="0"/>
              <a:buChar char="•"/>
              <a:defRPr sz="1400"/>
            </a:lvl4pPr>
            <a:lvl5pPr marL="2057400" indent="-228600">
              <a:lnSpc>
                <a:spcPct val="150000"/>
              </a:lnSpc>
              <a:buClr>
                <a:srgbClr val="79003C"/>
              </a:buClr>
              <a:buFont typeface="Arial" panose="020B0604020202020204" pitchFamily="34" charset="0"/>
              <a:buChar char="•"/>
              <a:defRPr sz="1400"/>
            </a:lvl5pPr>
          </a:lstStyle>
          <a:p>
            <a:r>
              <a:rPr lang="pl-PL"/>
              <a:t>Edytuj style wzorca tekstu</a:t>
            </a:r>
          </a:p>
          <a:p>
            <a:pPr lvl="1"/>
            <a:r>
              <a:rPr lang="pl-PL"/>
              <a:t>Lista</a:t>
            </a:r>
          </a:p>
          <a:p>
            <a:pPr lvl="2"/>
            <a:r>
              <a:rPr lang="pl-PL"/>
              <a:t>Lista</a:t>
            </a:r>
          </a:p>
        </p:txBody>
      </p:sp>
      <p:sp>
        <p:nvSpPr>
          <p:cNvPr id="20" name="Symbol zastępczy tekstu 44">
            <a:extLst>
              <a:ext uri="{FF2B5EF4-FFF2-40B4-BE49-F238E27FC236}">
                <a16:creationId xmlns:a16="http://schemas.microsoft.com/office/drawing/2014/main" id="{96B396BE-8C22-BE4D-BBCF-693BCAE4A8E3}"/>
              </a:ext>
            </a:extLst>
          </p:cNvPr>
          <p:cNvSpPr>
            <a:spLocks noGrp="1"/>
          </p:cNvSpPr>
          <p:nvPr>
            <p:ph type="body" sz="quarter" idx="31" hasCustomPrompt="1"/>
          </p:nvPr>
        </p:nvSpPr>
        <p:spPr>
          <a:xfrm>
            <a:off x="1019175" y="1376363"/>
            <a:ext cx="4047839" cy="457700"/>
          </a:xfrm>
          <a:prstGeom prst="rect">
            <a:avLst/>
          </a:prstGeom>
        </p:spPr>
        <p:txBody>
          <a:bodyPr lIns="0" rIns="0" anchor="ctr" anchorCtr="0"/>
          <a:lstStyle>
            <a:lvl1pPr marL="0" indent="0" algn="l">
              <a:buNone/>
              <a:defRPr sz="1600" b="0">
                <a:solidFill>
                  <a:schemeClr val="accent1"/>
                </a:solidFill>
                <a:latin typeface="+mj-lt"/>
              </a:defRPr>
            </a:lvl1pPr>
          </a:lstStyle>
          <a:p>
            <a:r>
              <a:rPr lang="pl-PL" err="1"/>
              <a:t>Kliknij,aby</a:t>
            </a:r>
            <a:r>
              <a:rPr lang="pl-PL"/>
              <a:t> edytować styl</a:t>
            </a:r>
          </a:p>
        </p:txBody>
      </p:sp>
      <p:sp>
        <p:nvSpPr>
          <p:cNvPr id="37" name="Symbol zastępczy tekstu 5">
            <a:extLst>
              <a:ext uri="{FF2B5EF4-FFF2-40B4-BE49-F238E27FC236}">
                <a16:creationId xmlns:a16="http://schemas.microsoft.com/office/drawing/2014/main" id="{0BDD9756-74D7-C94A-A143-A449E43100D7}"/>
              </a:ext>
            </a:extLst>
          </p:cNvPr>
          <p:cNvSpPr>
            <a:spLocks noGrp="1"/>
          </p:cNvSpPr>
          <p:nvPr>
            <p:ph type="body" sz="quarter" idx="36" hasCustomPrompt="1"/>
          </p:nvPr>
        </p:nvSpPr>
        <p:spPr>
          <a:xfrm>
            <a:off x="7124986" y="1924594"/>
            <a:ext cx="4047839" cy="3929075"/>
          </a:xfrm>
          <a:prstGeom prst="rect">
            <a:avLst/>
          </a:prstGeom>
        </p:spPr>
        <p:txBody>
          <a:bodyPr lIns="0" tIns="0" rIns="0" anchor="t"/>
          <a:lstStyle>
            <a:lvl1pPr marL="285750" indent="-285750" algn="l">
              <a:lnSpc>
                <a:spcPct val="100000"/>
              </a:lnSpc>
              <a:spcBef>
                <a:spcPts val="0"/>
              </a:spcBef>
              <a:spcAft>
                <a:spcPts val="600"/>
              </a:spcAft>
              <a:buClr>
                <a:srgbClr val="79003C"/>
              </a:buClr>
              <a:buFont typeface="Wingdings" pitchFamily="2" charset="2"/>
              <a:buChar char="§"/>
              <a:defRPr sz="1300"/>
            </a:lvl1pPr>
            <a:lvl2pPr marL="742950" indent="-285750" algn="l">
              <a:lnSpc>
                <a:spcPct val="100000"/>
              </a:lnSpc>
              <a:spcAft>
                <a:spcPts val="600"/>
              </a:spcAft>
              <a:buClr>
                <a:schemeClr val="accent2"/>
              </a:buClr>
              <a:buFont typeface="Wingdings" pitchFamily="2" charset="2"/>
              <a:buChar char="§"/>
              <a:defRPr sz="1300"/>
            </a:lvl2pPr>
            <a:lvl3pPr marL="1200150" indent="-285750" algn="l">
              <a:lnSpc>
                <a:spcPct val="100000"/>
              </a:lnSpc>
              <a:spcAft>
                <a:spcPts val="600"/>
              </a:spcAft>
              <a:buClr>
                <a:schemeClr val="accent2"/>
              </a:buClr>
              <a:buFont typeface="Wingdings" pitchFamily="2" charset="2"/>
              <a:buChar char="§"/>
              <a:defRPr sz="1300"/>
            </a:lvl3pPr>
            <a:lvl4pPr marL="1600200" indent="-228600">
              <a:lnSpc>
                <a:spcPct val="150000"/>
              </a:lnSpc>
              <a:buClr>
                <a:srgbClr val="79003C"/>
              </a:buClr>
              <a:buFont typeface="Arial" panose="020B0604020202020204" pitchFamily="34" charset="0"/>
              <a:buChar char="•"/>
              <a:defRPr sz="1400"/>
            </a:lvl4pPr>
            <a:lvl5pPr marL="2057400" indent="-228600">
              <a:lnSpc>
                <a:spcPct val="150000"/>
              </a:lnSpc>
              <a:buClr>
                <a:srgbClr val="79003C"/>
              </a:buClr>
              <a:buFont typeface="Arial" panose="020B0604020202020204" pitchFamily="34" charset="0"/>
              <a:buChar char="•"/>
              <a:defRPr sz="1400"/>
            </a:lvl5pPr>
          </a:lstStyle>
          <a:p>
            <a:r>
              <a:rPr lang="pl-PL"/>
              <a:t>Edytuj style wzorca tekstu</a:t>
            </a:r>
          </a:p>
          <a:p>
            <a:pPr lvl="1"/>
            <a:r>
              <a:rPr lang="pl-PL"/>
              <a:t>Lista</a:t>
            </a:r>
          </a:p>
          <a:p>
            <a:pPr lvl="2"/>
            <a:r>
              <a:rPr lang="pl-PL"/>
              <a:t>Lista</a:t>
            </a:r>
          </a:p>
        </p:txBody>
      </p:sp>
      <p:sp>
        <p:nvSpPr>
          <p:cNvPr id="38" name="Symbol zastępczy tekstu 44">
            <a:extLst>
              <a:ext uri="{FF2B5EF4-FFF2-40B4-BE49-F238E27FC236}">
                <a16:creationId xmlns:a16="http://schemas.microsoft.com/office/drawing/2014/main" id="{04D820BC-CDE4-3B47-A5BB-EF6A8FD7C275}"/>
              </a:ext>
            </a:extLst>
          </p:cNvPr>
          <p:cNvSpPr>
            <a:spLocks noGrp="1"/>
          </p:cNvSpPr>
          <p:nvPr>
            <p:ph type="body" sz="quarter" idx="37" hasCustomPrompt="1"/>
          </p:nvPr>
        </p:nvSpPr>
        <p:spPr>
          <a:xfrm>
            <a:off x="7124986" y="1388033"/>
            <a:ext cx="4047839" cy="457700"/>
          </a:xfrm>
          <a:prstGeom prst="rect">
            <a:avLst/>
          </a:prstGeom>
        </p:spPr>
        <p:txBody>
          <a:bodyPr lIns="0" rIns="0" anchor="ctr" anchorCtr="0"/>
          <a:lstStyle>
            <a:lvl1pPr marL="0" indent="0" algn="l">
              <a:buNone/>
              <a:defRPr sz="1600" b="0">
                <a:solidFill>
                  <a:schemeClr val="accent2"/>
                </a:solidFill>
                <a:latin typeface="+mj-lt"/>
              </a:defRPr>
            </a:lvl1pPr>
          </a:lstStyle>
          <a:p>
            <a:r>
              <a:rPr lang="pl-PL" err="1"/>
              <a:t>Kliknij,aby</a:t>
            </a:r>
            <a:r>
              <a:rPr lang="pl-PL"/>
              <a:t> edytować styl</a:t>
            </a:r>
          </a:p>
        </p:txBody>
      </p:sp>
      <p:sp>
        <p:nvSpPr>
          <p:cNvPr id="5" name="Symbol zastępczy zawartości 38">
            <a:extLst>
              <a:ext uri="{FF2B5EF4-FFF2-40B4-BE49-F238E27FC236}">
                <a16:creationId xmlns:a16="http://schemas.microsoft.com/office/drawing/2014/main" id="{88AF2277-6F59-5679-C58C-02C2D44CC329}"/>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B1DCD015-6059-7D31-40E0-F268D5C86198}"/>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cxnSp>
        <p:nvCxnSpPr>
          <p:cNvPr id="2" name="Straight Connector 1">
            <a:extLst>
              <a:ext uri="{FF2B5EF4-FFF2-40B4-BE49-F238E27FC236}">
                <a16:creationId xmlns:a16="http://schemas.microsoft.com/office/drawing/2014/main" id="{26693FFC-7597-0CE6-ADB6-AB9AD5ABC262}"/>
              </a:ext>
            </a:extLst>
          </p:cNvPr>
          <p:cNvCxnSpPr>
            <a:cxnSpLocks/>
          </p:cNvCxnSpPr>
          <p:nvPr userDrawn="1"/>
        </p:nvCxnSpPr>
        <p:spPr>
          <a:xfrm>
            <a:off x="6095999" y="1398896"/>
            <a:ext cx="0" cy="1791569"/>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 name="Straight Connector 127">
            <a:extLst>
              <a:ext uri="{FF2B5EF4-FFF2-40B4-BE49-F238E27FC236}">
                <a16:creationId xmlns:a16="http://schemas.microsoft.com/office/drawing/2014/main" id="{0F944C2C-25CD-25AB-A34B-3D446E6A3A7C}"/>
              </a:ext>
            </a:extLst>
          </p:cNvPr>
          <p:cNvCxnSpPr>
            <a:cxnSpLocks/>
          </p:cNvCxnSpPr>
          <p:nvPr userDrawn="1"/>
        </p:nvCxnSpPr>
        <p:spPr>
          <a:xfrm>
            <a:off x="6095999" y="3978664"/>
            <a:ext cx="0" cy="1863336"/>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94D57E06-C7CB-EBF5-FC8B-6BA4314B4287}"/>
              </a:ext>
            </a:extLst>
          </p:cNvPr>
          <p:cNvGrpSpPr/>
          <p:nvPr userDrawn="1"/>
        </p:nvGrpSpPr>
        <p:grpSpPr>
          <a:xfrm>
            <a:off x="5897562" y="3379177"/>
            <a:ext cx="396875" cy="396875"/>
            <a:chOff x="5897562" y="3379177"/>
            <a:chExt cx="396875" cy="396875"/>
          </a:xfrm>
        </p:grpSpPr>
        <p:sp>
          <p:nvSpPr>
            <p:cNvPr id="7" name="Oval 6">
              <a:extLst>
                <a:ext uri="{FF2B5EF4-FFF2-40B4-BE49-F238E27FC236}">
                  <a16:creationId xmlns:a16="http://schemas.microsoft.com/office/drawing/2014/main" id="{4BC2F0EE-DAB6-8F88-A5A4-0004404E1810}"/>
                </a:ext>
              </a:extLst>
            </p:cNvPr>
            <p:cNvSpPr/>
            <p:nvPr userDrawn="1"/>
          </p:nvSpPr>
          <p:spPr>
            <a:xfrm>
              <a:off x="5897562" y="3379177"/>
              <a:ext cx="396875" cy="396875"/>
            </a:xfrm>
            <a:prstGeom prst="ellipse">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latin typeface="Nunito Sans" pitchFamily="2" charset="-18"/>
              </a:endParaRPr>
            </a:p>
          </p:txBody>
        </p:sp>
        <p:pic>
          <p:nvPicPr>
            <p:cNvPr id="9" name="Graphic 8" descr="Caret Right with solid fill">
              <a:extLst>
                <a:ext uri="{FF2B5EF4-FFF2-40B4-BE49-F238E27FC236}">
                  <a16:creationId xmlns:a16="http://schemas.microsoft.com/office/drawing/2014/main" id="{BB2A29E1-756F-08B4-51F4-42BFEA99617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973828" y="3446014"/>
              <a:ext cx="272530" cy="272528"/>
            </a:xfrm>
            <a:prstGeom prst="rect">
              <a:avLst/>
            </a:prstGeom>
          </p:spPr>
        </p:pic>
      </p:grpSp>
      <p:sp>
        <p:nvSpPr>
          <p:cNvPr id="10" name="Symbol zastępczy tekstu 44">
            <a:extLst>
              <a:ext uri="{FF2B5EF4-FFF2-40B4-BE49-F238E27FC236}">
                <a16:creationId xmlns:a16="http://schemas.microsoft.com/office/drawing/2014/main" id="{98EA5409-4AE9-F867-3107-0EC34F4A7EB0}"/>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1989044792"/>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727">
          <p15:clr>
            <a:srgbClr val="FBAE40"/>
          </p15:clr>
        </p15:guide>
        <p15:guide id="9" pos="3953">
          <p15:clr>
            <a:srgbClr val="FBAE40"/>
          </p15:clr>
        </p15:guide>
        <p15:guide id="10" orient="horz" pos="867" userDrawn="1">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Porównanie 3 rzeczy">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7" name="Symbol zastępczy tekstu 5">
            <a:extLst>
              <a:ext uri="{FF2B5EF4-FFF2-40B4-BE49-F238E27FC236}">
                <a16:creationId xmlns:a16="http://schemas.microsoft.com/office/drawing/2014/main" id="{2C4ADC97-8AB9-2645-9499-25C415A01E41}"/>
              </a:ext>
            </a:extLst>
          </p:cNvPr>
          <p:cNvSpPr>
            <a:spLocks noGrp="1"/>
          </p:cNvSpPr>
          <p:nvPr>
            <p:ph type="body" sz="quarter" idx="30" hasCustomPrompt="1"/>
          </p:nvPr>
        </p:nvSpPr>
        <p:spPr>
          <a:xfrm>
            <a:off x="1019175" y="1933303"/>
            <a:ext cx="3097213" cy="3908696"/>
          </a:xfrm>
          <a:prstGeom prst="rect">
            <a:avLst/>
          </a:prstGeom>
        </p:spPr>
        <p:txBody>
          <a:bodyPr lIns="0" tIns="0" anchor="t"/>
          <a:lstStyle>
            <a:lvl1pPr marL="285750" indent="-285750" algn="l">
              <a:lnSpc>
                <a:spcPct val="100000"/>
              </a:lnSpc>
              <a:spcBef>
                <a:spcPts val="0"/>
              </a:spcBef>
              <a:spcAft>
                <a:spcPts val="600"/>
              </a:spcAft>
              <a:buClr>
                <a:srgbClr val="79003C"/>
              </a:buClr>
              <a:buFont typeface="Wingdings" pitchFamily="2" charset="2"/>
              <a:buChar char="§"/>
              <a:defRPr sz="1300"/>
            </a:lvl1pPr>
            <a:lvl2pPr marL="685800" indent="-228600" algn="l">
              <a:lnSpc>
                <a:spcPct val="100000"/>
              </a:lnSpc>
              <a:spcAft>
                <a:spcPts val="600"/>
              </a:spcAft>
              <a:buClr>
                <a:schemeClr val="accent2"/>
              </a:buClr>
              <a:buFont typeface="Wingdings" pitchFamily="2" charset="2"/>
              <a:buChar char="§"/>
              <a:defRPr sz="1300"/>
            </a:lvl2pPr>
            <a:lvl3pPr marL="1143000" indent="-228600" algn="l">
              <a:lnSpc>
                <a:spcPct val="100000"/>
              </a:lnSpc>
              <a:spcAft>
                <a:spcPts val="600"/>
              </a:spcAft>
              <a:buClr>
                <a:schemeClr val="accent2"/>
              </a:buClr>
              <a:buFont typeface="Wingdings" pitchFamily="2" charset="2"/>
              <a:buChar char="§"/>
              <a:defRPr sz="1300"/>
            </a:lvl3pPr>
            <a:lvl4pPr marL="1600200" indent="-228600">
              <a:lnSpc>
                <a:spcPct val="150000"/>
              </a:lnSpc>
              <a:buClr>
                <a:srgbClr val="79003C"/>
              </a:buClr>
              <a:buFont typeface="Arial" panose="020B0604020202020204" pitchFamily="34" charset="0"/>
              <a:buChar char="•"/>
              <a:defRPr sz="1400"/>
            </a:lvl4pPr>
            <a:lvl5pPr marL="2057400" indent="-228600">
              <a:lnSpc>
                <a:spcPct val="150000"/>
              </a:lnSpc>
              <a:buClr>
                <a:srgbClr val="79003C"/>
              </a:buClr>
              <a:buFont typeface="Arial" panose="020B0604020202020204" pitchFamily="34" charset="0"/>
              <a:buChar char="•"/>
              <a:defRPr sz="1400"/>
            </a:lvl5pPr>
          </a:lstStyle>
          <a:p>
            <a:r>
              <a:rPr lang="pl-PL"/>
              <a:t>Edytuj style wzorca tekstu</a:t>
            </a:r>
          </a:p>
          <a:p>
            <a:pPr lvl="1"/>
            <a:r>
              <a:rPr lang="pl-PL"/>
              <a:t>Lista</a:t>
            </a:r>
          </a:p>
          <a:p>
            <a:pPr lvl="2"/>
            <a:r>
              <a:rPr lang="pl-PL"/>
              <a:t>Lista</a:t>
            </a:r>
          </a:p>
        </p:txBody>
      </p:sp>
      <p:sp>
        <p:nvSpPr>
          <p:cNvPr id="20" name="Symbol zastępczy tekstu 44">
            <a:extLst>
              <a:ext uri="{FF2B5EF4-FFF2-40B4-BE49-F238E27FC236}">
                <a16:creationId xmlns:a16="http://schemas.microsoft.com/office/drawing/2014/main" id="{D7065B0B-B503-2D48-A340-F67EC52F4039}"/>
              </a:ext>
            </a:extLst>
          </p:cNvPr>
          <p:cNvSpPr>
            <a:spLocks noGrp="1"/>
          </p:cNvSpPr>
          <p:nvPr>
            <p:ph type="body" sz="quarter" idx="31" hasCustomPrompt="1"/>
          </p:nvPr>
        </p:nvSpPr>
        <p:spPr>
          <a:xfrm>
            <a:off x="1019175" y="1376363"/>
            <a:ext cx="3097213" cy="273050"/>
          </a:xfrm>
          <a:prstGeom prst="rect">
            <a:avLst/>
          </a:prstGeom>
        </p:spPr>
        <p:txBody>
          <a:bodyPr lIns="0" tIns="0" rIns="0" bIns="0" anchor="ctr" anchorCtr="0"/>
          <a:lstStyle>
            <a:lvl1pPr marL="0" indent="0" algn="l">
              <a:buNone/>
              <a:defRPr sz="1600" b="0">
                <a:solidFill>
                  <a:schemeClr val="accent1"/>
                </a:solidFill>
                <a:latin typeface="+mj-lt"/>
              </a:defRPr>
            </a:lvl1pPr>
          </a:lstStyle>
          <a:p>
            <a:r>
              <a:rPr lang="pl-PL" err="1"/>
              <a:t>Kliknij,aby</a:t>
            </a:r>
            <a:r>
              <a:rPr lang="pl-PL"/>
              <a:t> edytować</a:t>
            </a:r>
          </a:p>
        </p:txBody>
      </p:sp>
      <p:sp>
        <p:nvSpPr>
          <p:cNvPr id="26" name="Symbol zastępczy tekstu 5">
            <a:extLst>
              <a:ext uri="{FF2B5EF4-FFF2-40B4-BE49-F238E27FC236}">
                <a16:creationId xmlns:a16="http://schemas.microsoft.com/office/drawing/2014/main" id="{04D4EEA4-21B5-5741-B496-9576562FF8F0}"/>
              </a:ext>
            </a:extLst>
          </p:cNvPr>
          <p:cNvSpPr>
            <a:spLocks noGrp="1"/>
          </p:cNvSpPr>
          <p:nvPr>
            <p:ph type="body" sz="quarter" idx="32" hasCustomPrompt="1"/>
          </p:nvPr>
        </p:nvSpPr>
        <p:spPr>
          <a:xfrm>
            <a:off x="4547393" y="1933303"/>
            <a:ext cx="3097213" cy="3908696"/>
          </a:xfrm>
          <a:prstGeom prst="rect">
            <a:avLst/>
          </a:prstGeom>
        </p:spPr>
        <p:txBody>
          <a:bodyPr lIns="0" tIns="0" anchor="t"/>
          <a:lstStyle>
            <a:lvl1pPr marL="285750" indent="-285750" algn="l">
              <a:lnSpc>
                <a:spcPct val="100000"/>
              </a:lnSpc>
              <a:spcBef>
                <a:spcPts val="0"/>
              </a:spcBef>
              <a:spcAft>
                <a:spcPts val="600"/>
              </a:spcAft>
              <a:buClr>
                <a:srgbClr val="79003C"/>
              </a:buClr>
              <a:buFont typeface="Wingdings" pitchFamily="2" charset="2"/>
              <a:buChar char="§"/>
              <a:defRPr sz="1300"/>
            </a:lvl1pPr>
            <a:lvl2pPr marL="685800" indent="-228600" algn="l">
              <a:lnSpc>
                <a:spcPct val="100000"/>
              </a:lnSpc>
              <a:spcAft>
                <a:spcPts val="600"/>
              </a:spcAft>
              <a:buClr>
                <a:schemeClr val="accent2"/>
              </a:buClr>
              <a:buFont typeface="Wingdings" pitchFamily="2" charset="2"/>
              <a:buChar char="§"/>
              <a:defRPr sz="1300"/>
            </a:lvl2pPr>
            <a:lvl3pPr marL="1143000" indent="-228600" algn="l">
              <a:lnSpc>
                <a:spcPct val="100000"/>
              </a:lnSpc>
              <a:spcAft>
                <a:spcPts val="600"/>
              </a:spcAft>
              <a:buClr>
                <a:schemeClr val="accent2"/>
              </a:buClr>
              <a:buFont typeface="Wingdings" pitchFamily="2" charset="2"/>
              <a:buChar char="§"/>
              <a:defRPr sz="1300"/>
            </a:lvl3pPr>
            <a:lvl4pPr marL="1600200" indent="-228600">
              <a:lnSpc>
                <a:spcPct val="150000"/>
              </a:lnSpc>
              <a:buClr>
                <a:srgbClr val="79003C"/>
              </a:buClr>
              <a:buFont typeface="Arial" panose="020B0604020202020204" pitchFamily="34" charset="0"/>
              <a:buChar char="•"/>
              <a:defRPr sz="1400"/>
            </a:lvl4pPr>
            <a:lvl5pPr marL="2057400" indent="-228600">
              <a:lnSpc>
                <a:spcPct val="150000"/>
              </a:lnSpc>
              <a:buClr>
                <a:srgbClr val="79003C"/>
              </a:buClr>
              <a:buFont typeface="Arial" panose="020B0604020202020204" pitchFamily="34" charset="0"/>
              <a:buChar char="•"/>
              <a:defRPr sz="1400"/>
            </a:lvl5pPr>
          </a:lstStyle>
          <a:p>
            <a:r>
              <a:rPr lang="pl-PL"/>
              <a:t>Edytuj style wzorca tekstu</a:t>
            </a:r>
          </a:p>
          <a:p>
            <a:pPr lvl="1"/>
            <a:r>
              <a:rPr lang="pl-PL"/>
              <a:t>Lista</a:t>
            </a:r>
          </a:p>
          <a:p>
            <a:pPr lvl="2"/>
            <a:r>
              <a:rPr lang="pl-PL"/>
              <a:t>Lista</a:t>
            </a:r>
          </a:p>
        </p:txBody>
      </p:sp>
      <p:sp>
        <p:nvSpPr>
          <p:cNvPr id="27" name="Symbol zastępczy tekstu 44">
            <a:extLst>
              <a:ext uri="{FF2B5EF4-FFF2-40B4-BE49-F238E27FC236}">
                <a16:creationId xmlns:a16="http://schemas.microsoft.com/office/drawing/2014/main" id="{9F338801-7463-1949-B512-46FF6CB3D45A}"/>
              </a:ext>
            </a:extLst>
          </p:cNvPr>
          <p:cNvSpPr>
            <a:spLocks noGrp="1"/>
          </p:cNvSpPr>
          <p:nvPr>
            <p:ph type="body" sz="quarter" idx="33" hasCustomPrompt="1"/>
          </p:nvPr>
        </p:nvSpPr>
        <p:spPr>
          <a:xfrm>
            <a:off x="4547393" y="1376363"/>
            <a:ext cx="3097213" cy="273050"/>
          </a:xfrm>
          <a:prstGeom prst="rect">
            <a:avLst/>
          </a:prstGeom>
        </p:spPr>
        <p:txBody>
          <a:bodyPr lIns="0" tIns="0" rIns="0" bIns="0" anchor="ctr" anchorCtr="0"/>
          <a:lstStyle>
            <a:lvl1pPr marL="0" indent="0" algn="l">
              <a:buNone/>
              <a:defRPr sz="1600" b="0">
                <a:solidFill>
                  <a:schemeClr val="accent2"/>
                </a:solidFill>
                <a:latin typeface="+mj-lt"/>
              </a:defRPr>
            </a:lvl1pPr>
          </a:lstStyle>
          <a:p>
            <a:r>
              <a:rPr lang="pl-PL" err="1"/>
              <a:t>Kliknij,aby</a:t>
            </a:r>
            <a:r>
              <a:rPr lang="pl-PL"/>
              <a:t> edytować</a:t>
            </a:r>
          </a:p>
        </p:txBody>
      </p:sp>
      <p:sp>
        <p:nvSpPr>
          <p:cNvPr id="29" name="Symbol zastępczy tekstu 5">
            <a:extLst>
              <a:ext uri="{FF2B5EF4-FFF2-40B4-BE49-F238E27FC236}">
                <a16:creationId xmlns:a16="http://schemas.microsoft.com/office/drawing/2014/main" id="{00931463-8C80-1A49-B172-47871E960ECC}"/>
              </a:ext>
            </a:extLst>
          </p:cNvPr>
          <p:cNvSpPr>
            <a:spLocks noGrp="1"/>
          </p:cNvSpPr>
          <p:nvPr>
            <p:ph type="body" sz="quarter" idx="34" hasCustomPrompt="1"/>
          </p:nvPr>
        </p:nvSpPr>
        <p:spPr>
          <a:xfrm>
            <a:off x="8075612" y="1933303"/>
            <a:ext cx="3097213" cy="3908696"/>
          </a:xfrm>
          <a:prstGeom prst="rect">
            <a:avLst/>
          </a:prstGeom>
        </p:spPr>
        <p:txBody>
          <a:bodyPr lIns="0" tIns="0" anchor="t"/>
          <a:lstStyle>
            <a:lvl1pPr marL="285750" indent="-285750" algn="l">
              <a:lnSpc>
                <a:spcPct val="100000"/>
              </a:lnSpc>
              <a:spcBef>
                <a:spcPts val="0"/>
              </a:spcBef>
              <a:spcAft>
                <a:spcPts val="600"/>
              </a:spcAft>
              <a:buClr>
                <a:srgbClr val="79003C"/>
              </a:buClr>
              <a:buFont typeface="Wingdings" pitchFamily="2" charset="2"/>
              <a:buChar char="§"/>
              <a:defRPr sz="1300"/>
            </a:lvl1pPr>
            <a:lvl2pPr marL="685800" indent="-228600" algn="l">
              <a:lnSpc>
                <a:spcPct val="100000"/>
              </a:lnSpc>
              <a:spcAft>
                <a:spcPts val="600"/>
              </a:spcAft>
              <a:buClr>
                <a:schemeClr val="accent2"/>
              </a:buClr>
              <a:buFont typeface="Wingdings" pitchFamily="2" charset="2"/>
              <a:buChar char="§"/>
              <a:defRPr sz="1300"/>
            </a:lvl2pPr>
            <a:lvl3pPr marL="1143000" indent="-228600" algn="l">
              <a:lnSpc>
                <a:spcPct val="100000"/>
              </a:lnSpc>
              <a:spcAft>
                <a:spcPts val="600"/>
              </a:spcAft>
              <a:buClr>
                <a:schemeClr val="accent2"/>
              </a:buClr>
              <a:buFont typeface="Wingdings" pitchFamily="2" charset="2"/>
              <a:buChar char="§"/>
              <a:defRPr sz="1300"/>
            </a:lvl3pPr>
            <a:lvl4pPr marL="1600200" indent="-228600">
              <a:lnSpc>
                <a:spcPct val="150000"/>
              </a:lnSpc>
              <a:buClr>
                <a:srgbClr val="79003C"/>
              </a:buClr>
              <a:buFont typeface="Arial" panose="020B0604020202020204" pitchFamily="34" charset="0"/>
              <a:buChar char="•"/>
              <a:defRPr sz="1400"/>
            </a:lvl4pPr>
            <a:lvl5pPr marL="2057400" indent="-228600">
              <a:lnSpc>
                <a:spcPct val="150000"/>
              </a:lnSpc>
              <a:buClr>
                <a:srgbClr val="79003C"/>
              </a:buClr>
              <a:buFont typeface="Arial" panose="020B0604020202020204" pitchFamily="34" charset="0"/>
              <a:buChar char="•"/>
              <a:defRPr sz="1400"/>
            </a:lvl5pPr>
          </a:lstStyle>
          <a:p>
            <a:r>
              <a:rPr lang="pl-PL"/>
              <a:t>Edytuj style wzorca tekstu</a:t>
            </a:r>
          </a:p>
          <a:p>
            <a:pPr lvl="1"/>
            <a:r>
              <a:rPr lang="pl-PL"/>
              <a:t>Lista</a:t>
            </a:r>
          </a:p>
          <a:p>
            <a:pPr lvl="2"/>
            <a:r>
              <a:rPr lang="pl-PL"/>
              <a:t>Lista</a:t>
            </a:r>
          </a:p>
        </p:txBody>
      </p:sp>
      <p:sp>
        <p:nvSpPr>
          <p:cNvPr id="30" name="Symbol zastępczy tekstu 44">
            <a:extLst>
              <a:ext uri="{FF2B5EF4-FFF2-40B4-BE49-F238E27FC236}">
                <a16:creationId xmlns:a16="http://schemas.microsoft.com/office/drawing/2014/main" id="{0F15D0D6-95AB-A749-8FFF-F31D5EAEEFCC}"/>
              </a:ext>
            </a:extLst>
          </p:cNvPr>
          <p:cNvSpPr>
            <a:spLocks noGrp="1"/>
          </p:cNvSpPr>
          <p:nvPr>
            <p:ph type="body" sz="quarter" idx="35" hasCustomPrompt="1"/>
          </p:nvPr>
        </p:nvSpPr>
        <p:spPr>
          <a:xfrm>
            <a:off x="8075612" y="1376363"/>
            <a:ext cx="3097213" cy="273050"/>
          </a:xfrm>
          <a:prstGeom prst="rect">
            <a:avLst/>
          </a:prstGeom>
        </p:spPr>
        <p:txBody>
          <a:bodyPr lIns="0" tIns="0" rIns="0" bIns="0" anchor="ctr" anchorCtr="0"/>
          <a:lstStyle>
            <a:lvl1pPr marL="0" indent="0" algn="l">
              <a:buNone/>
              <a:defRPr sz="1600" b="0">
                <a:solidFill>
                  <a:schemeClr val="accent4"/>
                </a:solidFill>
                <a:latin typeface="+mj-lt"/>
              </a:defRPr>
            </a:lvl1pPr>
          </a:lstStyle>
          <a:p>
            <a:r>
              <a:rPr lang="pl-PL" err="1"/>
              <a:t>Kliknij,aby</a:t>
            </a:r>
            <a:r>
              <a:rPr lang="pl-PL"/>
              <a:t> edytować</a:t>
            </a:r>
          </a:p>
        </p:txBody>
      </p:sp>
      <p:sp>
        <p:nvSpPr>
          <p:cNvPr id="5" name="Symbol zastępczy zawartości 38">
            <a:extLst>
              <a:ext uri="{FF2B5EF4-FFF2-40B4-BE49-F238E27FC236}">
                <a16:creationId xmlns:a16="http://schemas.microsoft.com/office/drawing/2014/main" id="{F86092A6-02CC-AE01-5992-3911CB655652}"/>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670424B9-2145-0AFD-C809-6FBB43369BFA}"/>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cxnSp>
        <p:nvCxnSpPr>
          <p:cNvPr id="2" name="Straight Connector 1">
            <a:extLst>
              <a:ext uri="{FF2B5EF4-FFF2-40B4-BE49-F238E27FC236}">
                <a16:creationId xmlns:a16="http://schemas.microsoft.com/office/drawing/2014/main" id="{0BE738A2-67C8-AB56-5BFB-BC3BBE232D87}"/>
              </a:ext>
            </a:extLst>
          </p:cNvPr>
          <p:cNvCxnSpPr>
            <a:cxnSpLocks/>
          </p:cNvCxnSpPr>
          <p:nvPr userDrawn="1"/>
        </p:nvCxnSpPr>
        <p:spPr>
          <a:xfrm>
            <a:off x="7837068" y="1398896"/>
            <a:ext cx="0" cy="1791569"/>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 name="Straight Connector 127">
            <a:extLst>
              <a:ext uri="{FF2B5EF4-FFF2-40B4-BE49-F238E27FC236}">
                <a16:creationId xmlns:a16="http://schemas.microsoft.com/office/drawing/2014/main" id="{B667AE5A-5FCA-431F-EB3B-6F2527754557}"/>
              </a:ext>
            </a:extLst>
          </p:cNvPr>
          <p:cNvCxnSpPr>
            <a:cxnSpLocks/>
          </p:cNvCxnSpPr>
          <p:nvPr userDrawn="1"/>
        </p:nvCxnSpPr>
        <p:spPr>
          <a:xfrm>
            <a:off x="7837068" y="3978664"/>
            <a:ext cx="0" cy="1863336"/>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B4F025F-7E5A-B38A-741E-4FEC49156311}"/>
              </a:ext>
            </a:extLst>
          </p:cNvPr>
          <p:cNvCxnSpPr>
            <a:cxnSpLocks/>
          </p:cNvCxnSpPr>
          <p:nvPr userDrawn="1"/>
        </p:nvCxnSpPr>
        <p:spPr>
          <a:xfrm>
            <a:off x="4331868" y="1398896"/>
            <a:ext cx="0" cy="1791569"/>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27">
            <a:extLst>
              <a:ext uri="{FF2B5EF4-FFF2-40B4-BE49-F238E27FC236}">
                <a16:creationId xmlns:a16="http://schemas.microsoft.com/office/drawing/2014/main" id="{1A1CC652-2816-7E85-3DB9-A7B4CA72689C}"/>
              </a:ext>
            </a:extLst>
          </p:cNvPr>
          <p:cNvCxnSpPr>
            <a:cxnSpLocks/>
          </p:cNvCxnSpPr>
          <p:nvPr userDrawn="1"/>
        </p:nvCxnSpPr>
        <p:spPr>
          <a:xfrm>
            <a:off x="4331868" y="3978664"/>
            <a:ext cx="0" cy="1863336"/>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7338AA75-BF34-278F-9286-FA52A748AD82}"/>
              </a:ext>
            </a:extLst>
          </p:cNvPr>
          <p:cNvGrpSpPr/>
          <p:nvPr userDrawn="1"/>
        </p:nvGrpSpPr>
        <p:grpSpPr>
          <a:xfrm>
            <a:off x="7685404" y="3429267"/>
            <a:ext cx="306708" cy="306708"/>
            <a:chOff x="7685404" y="4128588"/>
            <a:chExt cx="306708" cy="306708"/>
          </a:xfrm>
        </p:grpSpPr>
        <p:sp>
          <p:nvSpPr>
            <p:cNvPr id="16" name="Oval 15">
              <a:extLst>
                <a:ext uri="{FF2B5EF4-FFF2-40B4-BE49-F238E27FC236}">
                  <a16:creationId xmlns:a16="http://schemas.microsoft.com/office/drawing/2014/main" id="{58F73E88-6547-6EDA-60EE-619CE296A207}"/>
                </a:ext>
              </a:extLst>
            </p:cNvPr>
            <p:cNvSpPr/>
            <p:nvPr userDrawn="1"/>
          </p:nvSpPr>
          <p:spPr>
            <a:xfrm>
              <a:off x="7685404" y="4128588"/>
              <a:ext cx="306708" cy="306708"/>
            </a:xfrm>
            <a:prstGeom prst="ellipse">
              <a:avLst/>
            </a:prstGeom>
            <a:solidFill>
              <a:schemeClr val="bg1"/>
            </a:solidFill>
            <a:ln w="15875" cap="sq">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lumMod val="50000"/>
                  </a:schemeClr>
                </a:solidFill>
              </a:endParaRPr>
            </a:p>
          </p:txBody>
        </p:sp>
        <p:pic>
          <p:nvPicPr>
            <p:cNvPr id="18" name="Graphic 17" descr="Caret Right with solid fill">
              <a:extLst>
                <a:ext uri="{FF2B5EF4-FFF2-40B4-BE49-F238E27FC236}">
                  <a16:creationId xmlns:a16="http://schemas.microsoft.com/office/drawing/2014/main" id="{8315CE3E-F294-0893-FA8F-308C42EBE9B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756580" y="4188463"/>
              <a:ext cx="193415" cy="193415"/>
            </a:xfrm>
            <a:prstGeom prst="rect">
              <a:avLst/>
            </a:prstGeom>
          </p:spPr>
        </p:pic>
      </p:grpSp>
      <p:grpSp>
        <p:nvGrpSpPr>
          <p:cNvPr id="19" name="Group 18">
            <a:extLst>
              <a:ext uri="{FF2B5EF4-FFF2-40B4-BE49-F238E27FC236}">
                <a16:creationId xmlns:a16="http://schemas.microsoft.com/office/drawing/2014/main" id="{33290000-3D5B-6AFA-2E9E-011045B6D5F4}"/>
              </a:ext>
            </a:extLst>
          </p:cNvPr>
          <p:cNvGrpSpPr/>
          <p:nvPr userDrawn="1"/>
        </p:nvGrpSpPr>
        <p:grpSpPr>
          <a:xfrm>
            <a:off x="4180204" y="3429267"/>
            <a:ext cx="306708" cy="306708"/>
            <a:chOff x="7685404" y="4128588"/>
            <a:chExt cx="306708" cy="306708"/>
          </a:xfrm>
        </p:grpSpPr>
        <p:sp>
          <p:nvSpPr>
            <p:cNvPr id="21" name="Oval 20">
              <a:extLst>
                <a:ext uri="{FF2B5EF4-FFF2-40B4-BE49-F238E27FC236}">
                  <a16:creationId xmlns:a16="http://schemas.microsoft.com/office/drawing/2014/main" id="{11231BA5-8ECE-B9AC-8EA1-FB87ACD84E4A}"/>
                </a:ext>
              </a:extLst>
            </p:cNvPr>
            <p:cNvSpPr/>
            <p:nvPr userDrawn="1"/>
          </p:nvSpPr>
          <p:spPr>
            <a:xfrm>
              <a:off x="7685404" y="4128588"/>
              <a:ext cx="306708" cy="306708"/>
            </a:xfrm>
            <a:prstGeom prst="ellipse">
              <a:avLst/>
            </a:prstGeom>
            <a:solidFill>
              <a:schemeClr val="bg1"/>
            </a:solidFill>
            <a:ln w="15875" cap="sq">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lumMod val="50000"/>
                  </a:schemeClr>
                </a:solidFill>
              </a:endParaRPr>
            </a:p>
          </p:txBody>
        </p:sp>
        <p:pic>
          <p:nvPicPr>
            <p:cNvPr id="22" name="Graphic 21" descr="Caret Right with solid fill">
              <a:extLst>
                <a:ext uri="{FF2B5EF4-FFF2-40B4-BE49-F238E27FC236}">
                  <a16:creationId xmlns:a16="http://schemas.microsoft.com/office/drawing/2014/main" id="{94863DCF-A6D3-5A62-DBC5-8254914E61E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756580" y="4188463"/>
              <a:ext cx="193415" cy="193415"/>
            </a:xfrm>
            <a:prstGeom prst="rect">
              <a:avLst/>
            </a:prstGeom>
          </p:spPr>
        </p:pic>
      </p:grpSp>
      <p:cxnSp>
        <p:nvCxnSpPr>
          <p:cNvPr id="23" name="Straight Connector 22">
            <a:extLst>
              <a:ext uri="{FF2B5EF4-FFF2-40B4-BE49-F238E27FC236}">
                <a16:creationId xmlns:a16="http://schemas.microsoft.com/office/drawing/2014/main" id="{8385F24B-FAFD-EFF7-B37B-A9F717B8AF7D}"/>
              </a:ext>
            </a:extLst>
          </p:cNvPr>
          <p:cNvCxnSpPr>
            <a:cxnSpLocks/>
          </p:cNvCxnSpPr>
          <p:nvPr userDrawn="1"/>
        </p:nvCxnSpPr>
        <p:spPr>
          <a:xfrm>
            <a:off x="1024942" y="1789748"/>
            <a:ext cx="3093566"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4A3D932-D834-AE5A-32B7-2C96F4716007}"/>
              </a:ext>
            </a:extLst>
          </p:cNvPr>
          <p:cNvCxnSpPr>
            <a:cxnSpLocks/>
          </p:cNvCxnSpPr>
          <p:nvPr userDrawn="1"/>
        </p:nvCxnSpPr>
        <p:spPr>
          <a:xfrm>
            <a:off x="4551040" y="1789748"/>
            <a:ext cx="3093566"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94ABF7A-07FC-0923-EF84-978246ED2E82}"/>
              </a:ext>
            </a:extLst>
          </p:cNvPr>
          <p:cNvCxnSpPr>
            <a:cxnSpLocks/>
          </p:cNvCxnSpPr>
          <p:nvPr userDrawn="1"/>
        </p:nvCxnSpPr>
        <p:spPr>
          <a:xfrm>
            <a:off x="8076967" y="1789748"/>
            <a:ext cx="3093566"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4" name="Symbol zastępczy tekstu 44">
            <a:extLst>
              <a:ext uri="{FF2B5EF4-FFF2-40B4-BE49-F238E27FC236}">
                <a16:creationId xmlns:a16="http://schemas.microsoft.com/office/drawing/2014/main" id="{463EE7A5-8CFB-D7DF-BD12-FBBCE104C6AF}"/>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3865599089"/>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2865">
          <p15:clr>
            <a:srgbClr val="FBAE40"/>
          </p15:clr>
        </p15:guide>
        <p15:guide id="9" pos="4815">
          <p15:clr>
            <a:srgbClr val="FBAE40"/>
          </p15:clr>
        </p15:guide>
        <p15:guide id="10" pos="2593">
          <p15:clr>
            <a:srgbClr val="FBAE40"/>
          </p15:clr>
        </p15:guide>
        <p15:guide id="11" pos="5065">
          <p15:clr>
            <a:srgbClr val="FBAE40"/>
          </p15:clr>
        </p15:guide>
        <p15:guide id="12" orient="horz" pos="867" userDrawn="1">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Laptop 3">
    <p:bg>
      <p:bgPr>
        <a:blipFill dpi="0" rotWithShape="1">
          <a:blip r:embed="rId7"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ACF73128-50EA-FEA9-A3E8-B2A49C7A599E}"/>
              </a:ext>
            </a:extLst>
          </p:cNvPr>
          <p:cNvSpPr/>
          <p:nvPr userDrawn="1"/>
        </p:nvSpPr>
        <p:spPr>
          <a:xfrm>
            <a:off x="7645139" y="2616016"/>
            <a:ext cx="3527686" cy="66835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19" name="Rectangle 18">
            <a:extLst>
              <a:ext uri="{FF2B5EF4-FFF2-40B4-BE49-F238E27FC236}">
                <a16:creationId xmlns:a16="http://schemas.microsoft.com/office/drawing/2014/main" id="{0A992F67-D17D-63FC-A769-B51A6BBD5D53}"/>
              </a:ext>
            </a:extLst>
          </p:cNvPr>
          <p:cNvSpPr/>
          <p:nvPr userDrawn="1"/>
        </p:nvSpPr>
        <p:spPr>
          <a:xfrm>
            <a:off x="7645139" y="3436504"/>
            <a:ext cx="3527686" cy="66835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20" name="Rectangle 19">
            <a:extLst>
              <a:ext uri="{FF2B5EF4-FFF2-40B4-BE49-F238E27FC236}">
                <a16:creationId xmlns:a16="http://schemas.microsoft.com/office/drawing/2014/main" id="{4DA87491-27CB-36CD-B823-4C32AB115113}"/>
              </a:ext>
            </a:extLst>
          </p:cNvPr>
          <p:cNvSpPr/>
          <p:nvPr userDrawn="1"/>
        </p:nvSpPr>
        <p:spPr>
          <a:xfrm>
            <a:off x="7645139" y="4267144"/>
            <a:ext cx="3527686" cy="66835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21" name="Rectangle 20">
            <a:extLst>
              <a:ext uri="{FF2B5EF4-FFF2-40B4-BE49-F238E27FC236}">
                <a16:creationId xmlns:a16="http://schemas.microsoft.com/office/drawing/2014/main" id="{AD01570F-E7CE-C19B-5DE6-D4FE025403B3}"/>
              </a:ext>
            </a:extLst>
          </p:cNvPr>
          <p:cNvSpPr/>
          <p:nvPr userDrawn="1"/>
        </p:nvSpPr>
        <p:spPr>
          <a:xfrm>
            <a:off x="7645139" y="5071187"/>
            <a:ext cx="3527686" cy="66835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14" name="Rectangle 13">
            <a:extLst>
              <a:ext uri="{FF2B5EF4-FFF2-40B4-BE49-F238E27FC236}">
                <a16:creationId xmlns:a16="http://schemas.microsoft.com/office/drawing/2014/main" id="{688D2D69-4829-E662-B99A-C95DC8CC87AB}"/>
              </a:ext>
            </a:extLst>
          </p:cNvPr>
          <p:cNvSpPr/>
          <p:nvPr userDrawn="1"/>
        </p:nvSpPr>
        <p:spPr>
          <a:xfrm>
            <a:off x="7645139" y="1765871"/>
            <a:ext cx="3527686" cy="66835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13" name="Symbol zastępczy tekstu 44">
            <a:extLst>
              <a:ext uri="{FF2B5EF4-FFF2-40B4-BE49-F238E27FC236}">
                <a16:creationId xmlns:a16="http://schemas.microsoft.com/office/drawing/2014/main" id="{4AF23BD7-ABEE-2343-80F0-5F092FA75902}"/>
              </a:ext>
            </a:extLst>
          </p:cNvPr>
          <p:cNvSpPr>
            <a:spLocks noGrp="1"/>
          </p:cNvSpPr>
          <p:nvPr>
            <p:ph type="body" sz="quarter" idx="31" hasCustomPrompt="1"/>
          </p:nvPr>
        </p:nvSpPr>
        <p:spPr>
          <a:xfrm>
            <a:off x="3509036" y="1375550"/>
            <a:ext cx="3955390" cy="273049"/>
          </a:xfrm>
          <a:prstGeom prst="rect">
            <a:avLst/>
          </a:prstGeom>
        </p:spPr>
        <p:txBody>
          <a:bodyPr lIns="0" tIns="0" rIns="0" bIns="0" anchor="b" anchorCtr="0"/>
          <a:lstStyle>
            <a:lvl1pPr marL="0" indent="0" algn="l">
              <a:buNone/>
              <a:defRPr sz="1400" b="0">
                <a:solidFill>
                  <a:schemeClr val="accent1"/>
                </a:solidFill>
                <a:latin typeface="+mj-lt"/>
              </a:defRPr>
            </a:lvl1pPr>
          </a:lstStyle>
          <a:p>
            <a:r>
              <a:rPr lang="pl-PL" err="1"/>
              <a:t>Kliknij,aby</a:t>
            </a:r>
            <a:r>
              <a:rPr lang="pl-PL"/>
              <a:t> edytować styl</a:t>
            </a:r>
          </a:p>
        </p:txBody>
      </p:sp>
      <p:sp>
        <p:nvSpPr>
          <p:cNvPr id="16" name="Symbol zastępczy tekstu 5">
            <a:extLst>
              <a:ext uri="{FF2B5EF4-FFF2-40B4-BE49-F238E27FC236}">
                <a16:creationId xmlns:a16="http://schemas.microsoft.com/office/drawing/2014/main" id="{21D57042-2BB2-F047-961A-8F938247BF14}"/>
              </a:ext>
            </a:extLst>
          </p:cNvPr>
          <p:cNvSpPr>
            <a:spLocks noGrp="1"/>
          </p:cNvSpPr>
          <p:nvPr>
            <p:ph type="body" sz="quarter" idx="47" hasCustomPrompt="1"/>
          </p:nvPr>
        </p:nvSpPr>
        <p:spPr>
          <a:xfrm>
            <a:off x="3509035" y="1833066"/>
            <a:ext cx="3955390" cy="570282"/>
          </a:xfrm>
          <a:prstGeom prst="rect">
            <a:avLst/>
          </a:prstGeom>
        </p:spPr>
        <p:txBody>
          <a:bodyPr lIns="0" anchor="t" anchorCtr="0"/>
          <a:lstStyle>
            <a:lvl1pPr marL="0" indent="0" algn="l">
              <a:lnSpc>
                <a:spcPct val="100000"/>
              </a:lnSpc>
              <a:spcBef>
                <a:spcPts val="0"/>
              </a:spcBef>
              <a:buClr>
                <a:srgbClr val="79003C"/>
              </a:buClr>
              <a:buNone/>
              <a:defRPr sz="1100"/>
            </a:lvl1pPr>
          </a:lstStyle>
          <a:p>
            <a:r>
              <a:rPr lang="pl-PL"/>
              <a:t>Edytuj style wzorca tekstu
Drugi poziom
Trzeci poziom</a:t>
            </a:r>
          </a:p>
        </p:txBody>
      </p:sp>
      <p:sp>
        <p:nvSpPr>
          <p:cNvPr id="17" name="Symbol zastępczy tekstu 5">
            <a:extLst>
              <a:ext uri="{FF2B5EF4-FFF2-40B4-BE49-F238E27FC236}">
                <a16:creationId xmlns:a16="http://schemas.microsoft.com/office/drawing/2014/main" id="{9734E463-F10F-B941-93BC-C1800733B548}"/>
              </a:ext>
            </a:extLst>
          </p:cNvPr>
          <p:cNvSpPr>
            <a:spLocks noGrp="1"/>
          </p:cNvSpPr>
          <p:nvPr>
            <p:ph type="body" sz="quarter" idx="49" hasCustomPrompt="1"/>
          </p:nvPr>
        </p:nvSpPr>
        <p:spPr>
          <a:xfrm>
            <a:off x="3509035" y="2662193"/>
            <a:ext cx="3955390" cy="576002"/>
          </a:xfrm>
          <a:prstGeom prst="rect">
            <a:avLst/>
          </a:prstGeom>
        </p:spPr>
        <p:txBody>
          <a:bodyPr lIns="0" anchor="t" anchorCtr="0"/>
          <a:lstStyle>
            <a:lvl1pPr marL="0" indent="0" algn="l">
              <a:lnSpc>
                <a:spcPct val="100000"/>
              </a:lnSpc>
              <a:spcBef>
                <a:spcPts val="0"/>
              </a:spcBef>
              <a:buClr>
                <a:srgbClr val="79003C"/>
              </a:buClr>
              <a:buNone/>
              <a:defRPr sz="1100"/>
            </a:lvl1pPr>
          </a:lstStyle>
          <a:p>
            <a:r>
              <a:rPr lang="pl-PL"/>
              <a:t>Edytuj style wzorca tekstu
Drugi poziom
Trzeci poziom</a:t>
            </a:r>
          </a:p>
        </p:txBody>
      </p:sp>
      <p:sp>
        <p:nvSpPr>
          <p:cNvPr id="18" name="Symbol zastępczy tekstu 5">
            <a:extLst>
              <a:ext uri="{FF2B5EF4-FFF2-40B4-BE49-F238E27FC236}">
                <a16:creationId xmlns:a16="http://schemas.microsoft.com/office/drawing/2014/main" id="{CA9C86BA-2CC3-9E41-AB28-7D03F47CEAC1}"/>
              </a:ext>
            </a:extLst>
          </p:cNvPr>
          <p:cNvSpPr>
            <a:spLocks noGrp="1"/>
          </p:cNvSpPr>
          <p:nvPr>
            <p:ph type="body" sz="quarter" idx="51" hasCustomPrompt="1"/>
          </p:nvPr>
        </p:nvSpPr>
        <p:spPr>
          <a:xfrm>
            <a:off x="3509035" y="3473546"/>
            <a:ext cx="3955390" cy="594273"/>
          </a:xfrm>
          <a:prstGeom prst="rect">
            <a:avLst/>
          </a:prstGeom>
        </p:spPr>
        <p:txBody>
          <a:bodyPr lIns="0" anchor="t" anchorCtr="0"/>
          <a:lstStyle>
            <a:lvl1pPr marL="0" indent="0" algn="l">
              <a:lnSpc>
                <a:spcPct val="100000"/>
              </a:lnSpc>
              <a:spcBef>
                <a:spcPts val="0"/>
              </a:spcBef>
              <a:buClr>
                <a:srgbClr val="79003C"/>
              </a:buClr>
              <a:buNone/>
              <a:defRPr sz="1100"/>
            </a:lvl1pPr>
          </a:lstStyle>
          <a:p>
            <a:r>
              <a:rPr lang="pl-PL"/>
              <a:t>Edytuj style wzorca tekstu
Drugi poziom
Trzeci poziom</a:t>
            </a:r>
          </a:p>
        </p:txBody>
      </p:sp>
      <p:sp>
        <p:nvSpPr>
          <p:cNvPr id="22" name="Symbol zastępczy tekstu 5">
            <a:extLst>
              <a:ext uri="{FF2B5EF4-FFF2-40B4-BE49-F238E27FC236}">
                <a16:creationId xmlns:a16="http://schemas.microsoft.com/office/drawing/2014/main" id="{8ADDF772-2A44-3F41-9050-AE728E85DCC5}"/>
              </a:ext>
            </a:extLst>
          </p:cNvPr>
          <p:cNvSpPr>
            <a:spLocks noGrp="1"/>
          </p:cNvSpPr>
          <p:nvPr>
            <p:ph type="body" sz="quarter" idx="53" hasCustomPrompt="1"/>
          </p:nvPr>
        </p:nvSpPr>
        <p:spPr>
          <a:xfrm>
            <a:off x="3509035" y="4316181"/>
            <a:ext cx="3955390" cy="570282"/>
          </a:xfrm>
          <a:prstGeom prst="rect">
            <a:avLst/>
          </a:prstGeom>
        </p:spPr>
        <p:txBody>
          <a:bodyPr lIns="0" anchor="t" anchorCtr="0"/>
          <a:lstStyle>
            <a:lvl1pPr marL="0" indent="0" algn="l">
              <a:lnSpc>
                <a:spcPct val="100000"/>
              </a:lnSpc>
              <a:spcBef>
                <a:spcPts val="0"/>
              </a:spcBef>
              <a:buClr>
                <a:srgbClr val="79003C"/>
              </a:buClr>
              <a:buNone/>
              <a:defRPr sz="1100"/>
            </a:lvl1pPr>
          </a:lstStyle>
          <a:p>
            <a:r>
              <a:rPr lang="pl-PL"/>
              <a:t>Edytuj style wzorca tekstu
Drugi poziom
Trzeci poziom</a:t>
            </a:r>
          </a:p>
        </p:txBody>
      </p:sp>
      <p:sp>
        <p:nvSpPr>
          <p:cNvPr id="23" name="Symbol zastępczy tekstu 5">
            <a:extLst>
              <a:ext uri="{FF2B5EF4-FFF2-40B4-BE49-F238E27FC236}">
                <a16:creationId xmlns:a16="http://schemas.microsoft.com/office/drawing/2014/main" id="{966A3A09-BFD4-6A4F-81B6-AD87F15DB348}"/>
              </a:ext>
            </a:extLst>
          </p:cNvPr>
          <p:cNvSpPr>
            <a:spLocks noGrp="1"/>
          </p:cNvSpPr>
          <p:nvPr>
            <p:ph type="body" sz="quarter" idx="55" hasCustomPrompt="1"/>
          </p:nvPr>
        </p:nvSpPr>
        <p:spPr>
          <a:xfrm>
            <a:off x="3509035" y="5117365"/>
            <a:ext cx="3955390" cy="576000"/>
          </a:xfrm>
          <a:prstGeom prst="rect">
            <a:avLst/>
          </a:prstGeom>
        </p:spPr>
        <p:txBody>
          <a:bodyPr lIns="0" anchor="t" anchorCtr="0"/>
          <a:lstStyle>
            <a:lvl1pPr marL="0" indent="0" algn="l">
              <a:lnSpc>
                <a:spcPct val="100000"/>
              </a:lnSpc>
              <a:spcBef>
                <a:spcPts val="0"/>
              </a:spcBef>
              <a:buClr>
                <a:srgbClr val="79003C"/>
              </a:buClr>
              <a:buNone/>
              <a:defRPr sz="1100"/>
            </a:lvl1pPr>
          </a:lstStyle>
          <a:p>
            <a:r>
              <a:rPr lang="pl-PL"/>
              <a:t>Edytuj style wzorca tekstu
Drugi poziom
Trzeci poziom</a:t>
            </a:r>
          </a:p>
        </p:txBody>
      </p:sp>
      <p:sp>
        <p:nvSpPr>
          <p:cNvPr id="25" name="Symbol zastępczy tekstu 44">
            <a:extLst>
              <a:ext uri="{FF2B5EF4-FFF2-40B4-BE49-F238E27FC236}">
                <a16:creationId xmlns:a16="http://schemas.microsoft.com/office/drawing/2014/main" id="{8110981A-695C-0049-92C6-F05CD8853783}"/>
              </a:ext>
            </a:extLst>
          </p:cNvPr>
          <p:cNvSpPr>
            <a:spLocks noGrp="1"/>
          </p:cNvSpPr>
          <p:nvPr>
            <p:ph type="body" sz="quarter" idx="56" hasCustomPrompt="1"/>
          </p:nvPr>
        </p:nvSpPr>
        <p:spPr>
          <a:xfrm>
            <a:off x="7646725" y="1375550"/>
            <a:ext cx="3416467" cy="273049"/>
          </a:xfrm>
          <a:prstGeom prst="rect">
            <a:avLst/>
          </a:prstGeom>
        </p:spPr>
        <p:txBody>
          <a:bodyPr lIns="0" tIns="0" rIns="0" bIns="0" anchor="b" anchorCtr="0"/>
          <a:lstStyle>
            <a:lvl1pPr marL="0" indent="0" algn="l">
              <a:buNone/>
              <a:defRPr sz="1400" b="0">
                <a:solidFill>
                  <a:schemeClr val="accent1"/>
                </a:solidFill>
                <a:latin typeface="+mj-lt"/>
              </a:defRPr>
            </a:lvl1pPr>
          </a:lstStyle>
          <a:p>
            <a:r>
              <a:rPr lang="pl-PL" err="1"/>
              <a:t>Kliknij,aby</a:t>
            </a:r>
            <a:r>
              <a:rPr lang="pl-PL"/>
              <a:t> edytować styl</a:t>
            </a:r>
          </a:p>
        </p:txBody>
      </p:sp>
      <p:sp>
        <p:nvSpPr>
          <p:cNvPr id="26" name="Symbol zastępczy obrazu 8">
            <a:extLst>
              <a:ext uri="{FF2B5EF4-FFF2-40B4-BE49-F238E27FC236}">
                <a16:creationId xmlns:a16="http://schemas.microsoft.com/office/drawing/2014/main" id="{946D679A-3037-A04C-99CF-E35D137CFCBB}"/>
              </a:ext>
            </a:extLst>
          </p:cNvPr>
          <p:cNvSpPr>
            <a:spLocks noGrp="1"/>
          </p:cNvSpPr>
          <p:nvPr>
            <p:ph type="pic" sz="quarter" idx="12"/>
          </p:nvPr>
        </p:nvSpPr>
        <p:spPr>
          <a:xfrm>
            <a:off x="1019175" y="1833068"/>
            <a:ext cx="576000" cy="576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30" name="Symbol zastępczy tekstu 5">
            <a:extLst>
              <a:ext uri="{FF2B5EF4-FFF2-40B4-BE49-F238E27FC236}">
                <a16:creationId xmlns:a16="http://schemas.microsoft.com/office/drawing/2014/main" id="{D9295C88-C5A2-CE4B-B98C-AF28117B0BE3}"/>
              </a:ext>
            </a:extLst>
          </p:cNvPr>
          <p:cNvSpPr>
            <a:spLocks noGrp="1"/>
          </p:cNvSpPr>
          <p:nvPr>
            <p:ph type="body" sz="quarter" idx="57" hasCustomPrompt="1"/>
          </p:nvPr>
        </p:nvSpPr>
        <p:spPr>
          <a:xfrm>
            <a:off x="7725833" y="1807314"/>
            <a:ext cx="3347698" cy="570282"/>
          </a:xfrm>
          <a:prstGeom prst="rect">
            <a:avLst/>
          </a:prstGeom>
        </p:spPr>
        <p:txBody>
          <a:bodyPr lIns="0" anchor="t" anchorCtr="0"/>
          <a:lstStyle>
            <a:lvl1pPr marL="0" indent="0" algn="l">
              <a:lnSpc>
                <a:spcPct val="100000"/>
              </a:lnSpc>
              <a:spcBef>
                <a:spcPts val="0"/>
              </a:spcBef>
              <a:buClr>
                <a:srgbClr val="79003C"/>
              </a:buClr>
              <a:buNone/>
              <a:defRPr sz="1100"/>
            </a:lvl1pPr>
          </a:lstStyle>
          <a:p>
            <a:r>
              <a:rPr lang="pl-PL"/>
              <a:t>Edytuj style wzorca tekstu
Drugi poziom
Trzeci poziom</a:t>
            </a:r>
          </a:p>
        </p:txBody>
      </p:sp>
      <p:sp>
        <p:nvSpPr>
          <p:cNvPr id="33" name="Symbol zastępczy tekstu 5">
            <a:extLst>
              <a:ext uri="{FF2B5EF4-FFF2-40B4-BE49-F238E27FC236}">
                <a16:creationId xmlns:a16="http://schemas.microsoft.com/office/drawing/2014/main" id="{3E599C88-5BA4-1A40-8487-3B6255AD06FE}"/>
              </a:ext>
            </a:extLst>
          </p:cNvPr>
          <p:cNvSpPr>
            <a:spLocks noGrp="1"/>
          </p:cNvSpPr>
          <p:nvPr>
            <p:ph type="body" sz="quarter" idx="58" hasCustomPrompt="1"/>
          </p:nvPr>
        </p:nvSpPr>
        <p:spPr>
          <a:xfrm>
            <a:off x="7725833" y="2662193"/>
            <a:ext cx="3347698" cy="576002"/>
          </a:xfrm>
          <a:prstGeom prst="rect">
            <a:avLst/>
          </a:prstGeom>
        </p:spPr>
        <p:txBody>
          <a:bodyPr lIns="0" anchor="t" anchorCtr="0"/>
          <a:lstStyle>
            <a:lvl1pPr marL="0" indent="0" algn="l">
              <a:lnSpc>
                <a:spcPct val="100000"/>
              </a:lnSpc>
              <a:spcBef>
                <a:spcPts val="0"/>
              </a:spcBef>
              <a:buClr>
                <a:srgbClr val="79003C"/>
              </a:buClr>
              <a:buNone/>
              <a:defRPr sz="1100"/>
            </a:lvl1pPr>
          </a:lstStyle>
          <a:p>
            <a:r>
              <a:rPr lang="pl-PL"/>
              <a:t>Edytuj style wzorca tekstu
Drugi poziom
Trzeci poziom</a:t>
            </a:r>
          </a:p>
        </p:txBody>
      </p:sp>
      <p:sp>
        <p:nvSpPr>
          <p:cNvPr id="34" name="Symbol zastępczy tekstu 5">
            <a:extLst>
              <a:ext uri="{FF2B5EF4-FFF2-40B4-BE49-F238E27FC236}">
                <a16:creationId xmlns:a16="http://schemas.microsoft.com/office/drawing/2014/main" id="{D5A44420-513C-824F-AE71-28A0E8B05283}"/>
              </a:ext>
            </a:extLst>
          </p:cNvPr>
          <p:cNvSpPr>
            <a:spLocks noGrp="1"/>
          </p:cNvSpPr>
          <p:nvPr>
            <p:ph type="body" sz="quarter" idx="59" hasCustomPrompt="1"/>
          </p:nvPr>
        </p:nvSpPr>
        <p:spPr>
          <a:xfrm>
            <a:off x="7725833" y="3473546"/>
            <a:ext cx="3347698" cy="594273"/>
          </a:xfrm>
          <a:prstGeom prst="rect">
            <a:avLst/>
          </a:prstGeom>
        </p:spPr>
        <p:txBody>
          <a:bodyPr lIns="0" anchor="t" anchorCtr="0"/>
          <a:lstStyle>
            <a:lvl1pPr marL="0" indent="0" algn="l">
              <a:lnSpc>
                <a:spcPct val="100000"/>
              </a:lnSpc>
              <a:spcBef>
                <a:spcPts val="0"/>
              </a:spcBef>
              <a:buClr>
                <a:srgbClr val="79003C"/>
              </a:buClr>
              <a:buNone/>
              <a:defRPr sz="1100"/>
            </a:lvl1pPr>
          </a:lstStyle>
          <a:p>
            <a:r>
              <a:rPr lang="pl-PL"/>
              <a:t>Edytuj style wzorca tekstu
Drugi poziom
Trzeci poziom</a:t>
            </a:r>
          </a:p>
        </p:txBody>
      </p:sp>
      <p:sp>
        <p:nvSpPr>
          <p:cNvPr id="35" name="Symbol zastępczy tekstu 5">
            <a:extLst>
              <a:ext uri="{FF2B5EF4-FFF2-40B4-BE49-F238E27FC236}">
                <a16:creationId xmlns:a16="http://schemas.microsoft.com/office/drawing/2014/main" id="{006EFBEC-9384-F541-ADAC-4107EED8CAEF}"/>
              </a:ext>
            </a:extLst>
          </p:cNvPr>
          <p:cNvSpPr>
            <a:spLocks noGrp="1"/>
          </p:cNvSpPr>
          <p:nvPr>
            <p:ph type="body" sz="quarter" idx="60" hasCustomPrompt="1"/>
          </p:nvPr>
        </p:nvSpPr>
        <p:spPr>
          <a:xfrm>
            <a:off x="7725833" y="4316181"/>
            <a:ext cx="3347698" cy="570282"/>
          </a:xfrm>
          <a:prstGeom prst="rect">
            <a:avLst/>
          </a:prstGeom>
        </p:spPr>
        <p:txBody>
          <a:bodyPr lIns="0" anchor="t" anchorCtr="0"/>
          <a:lstStyle>
            <a:lvl1pPr marL="0" indent="0" algn="l">
              <a:lnSpc>
                <a:spcPct val="100000"/>
              </a:lnSpc>
              <a:spcBef>
                <a:spcPts val="0"/>
              </a:spcBef>
              <a:buClr>
                <a:srgbClr val="79003C"/>
              </a:buClr>
              <a:buNone/>
              <a:defRPr sz="1100"/>
            </a:lvl1pPr>
          </a:lstStyle>
          <a:p>
            <a:r>
              <a:rPr lang="pl-PL"/>
              <a:t>Edytuj style wzorca tekstu
Drugi poziom
Trzeci poziom</a:t>
            </a:r>
          </a:p>
        </p:txBody>
      </p:sp>
      <p:sp>
        <p:nvSpPr>
          <p:cNvPr id="36" name="Symbol zastępczy tekstu 5">
            <a:extLst>
              <a:ext uri="{FF2B5EF4-FFF2-40B4-BE49-F238E27FC236}">
                <a16:creationId xmlns:a16="http://schemas.microsoft.com/office/drawing/2014/main" id="{77B12500-9A44-4349-8CB4-031EE9CC027D}"/>
              </a:ext>
            </a:extLst>
          </p:cNvPr>
          <p:cNvSpPr>
            <a:spLocks noGrp="1"/>
          </p:cNvSpPr>
          <p:nvPr>
            <p:ph type="body" sz="quarter" idx="61" hasCustomPrompt="1"/>
          </p:nvPr>
        </p:nvSpPr>
        <p:spPr>
          <a:xfrm>
            <a:off x="7725833" y="5117365"/>
            <a:ext cx="3347698" cy="576000"/>
          </a:xfrm>
          <a:prstGeom prst="rect">
            <a:avLst/>
          </a:prstGeom>
        </p:spPr>
        <p:txBody>
          <a:bodyPr lIns="0" anchor="t" anchorCtr="0"/>
          <a:lstStyle>
            <a:lvl1pPr marL="0" indent="0" algn="l">
              <a:lnSpc>
                <a:spcPct val="100000"/>
              </a:lnSpc>
              <a:spcBef>
                <a:spcPts val="0"/>
              </a:spcBef>
              <a:buClr>
                <a:srgbClr val="79003C"/>
              </a:buClr>
              <a:buNone/>
              <a:defRPr sz="1100"/>
            </a:lvl1pPr>
          </a:lstStyle>
          <a:p>
            <a:r>
              <a:rPr lang="pl-PL"/>
              <a:t>Edytuj style wzorca tekstu
Drugi poziom
Trzeci poziom</a:t>
            </a:r>
          </a:p>
        </p:txBody>
      </p:sp>
      <p:sp>
        <p:nvSpPr>
          <p:cNvPr id="43" name="Symbol zastępczy obrazu 8">
            <a:extLst>
              <a:ext uri="{FF2B5EF4-FFF2-40B4-BE49-F238E27FC236}">
                <a16:creationId xmlns:a16="http://schemas.microsoft.com/office/drawing/2014/main" id="{80A35BDC-2BFB-D543-A113-1827E6691E42}"/>
              </a:ext>
            </a:extLst>
          </p:cNvPr>
          <p:cNvSpPr>
            <a:spLocks noGrp="1"/>
          </p:cNvSpPr>
          <p:nvPr>
            <p:ph type="pic" sz="quarter" idx="62"/>
          </p:nvPr>
        </p:nvSpPr>
        <p:spPr>
          <a:xfrm>
            <a:off x="1019175" y="2662194"/>
            <a:ext cx="576000" cy="576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44" name="Symbol zastępczy obrazu 8">
            <a:extLst>
              <a:ext uri="{FF2B5EF4-FFF2-40B4-BE49-F238E27FC236}">
                <a16:creationId xmlns:a16="http://schemas.microsoft.com/office/drawing/2014/main" id="{1D9074AE-CE93-664D-8E74-3C75EDC5860E}"/>
              </a:ext>
            </a:extLst>
          </p:cNvPr>
          <p:cNvSpPr>
            <a:spLocks noGrp="1"/>
          </p:cNvSpPr>
          <p:nvPr>
            <p:ph type="pic" sz="quarter" idx="63"/>
          </p:nvPr>
        </p:nvSpPr>
        <p:spPr>
          <a:xfrm>
            <a:off x="1019175" y="3482682"/>
            <a:ext cx="576000" cy="576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45" name="Symbol zastępczy obrazu 8">
            <a:extLst>
              <a:ext uri="{FF2B5EF4-FFF2-40B4-BE49-F238E27FC236}">
                <a16:creationId xmlns:a16="http://schemas.microsoft.com/office/drawing/2014/main" id="{9CB2E8A4-167E-E641-86BC-3F24970DB7B2}"/>
              </a:ext>
            </a:extLst>
          </p:cNvPr>
          <p:cNvSpPr>
            <a:spLocks noGrp="1"/>
          </p:cNvSpPr>
          <p:nvPr>
            <p:ph type="pic" sz="quarter" idx="64"/>
          </p:nvPr>
        </p:nvSpPr>
        <p:spPr>
          <a:xfrm>
            <a:off x="1019175" y="4313322"/>
            <a:ext cx="576000" cy="576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46" name="Symbol zastępczy obrazu 8">
            <a:extLst>
              <a:ext uri="{FF2B5EF4-FFF2-40B4-BE49-F238E27FC236}">
                <a16:creationId xmlns:a16="http://schemas.microsoft.com/office/drawing/2014/main" id="{7A22A9F9-5339-9C48-8834-428DEABA660A}"/>
              </a:ext>
            </a:extLst>
          </p:cNvPr>
          <p:cNvSpPr>
            <a:spLocks noGrp="1"/>
          </p:cNvSpPr>
          <p:nvPr>
            <p:ph type="pic" sz="quarter" idx="65"/>
          </p:nvPr>
        </p:nvSpPr>
        <p:spPr>
          <a:xfrm>
            <a:off x="1019175" y="5117365"/>
            <a:ext cx="576000" cy="576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5" name="Symbol zastępczy zawartości 38">
            <a:extLst>
              <a:ext uri="{FF2B5EF4-FFF2-40B4-BE49-F238E27FC236}">
                <a16:creationId xmlns:a16="http://schemas.microsoft.com/office/drawing/2014/main" id="{691E1752-A0F2-C4FE-1CCC-657954FCF68D}"/>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9D175372-3E47-E205-EA37-13CB8E6DAD29}"/>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cxnSp>
        <p:nvCxnSpPr>
          <p:cNvPr id="2" name="LineBasicDefault 482">
            <a:extLst>
              <a:ext uri="{FF2B5EF4-FFF2-40B4-BE49-F238E27FC236}">
                <a16:creationId xmlns:a16="http://schemas.microsoft.com/office/drawing/2014/main" id="{15FC50B8-4EE4-B18B-2B7C-7C0141B6EFE5}"/>
              </a:ext>
            </a:extLst>
          </p:cNvPr>
          <p:cNvCxnSpPr>
            <a:cxnSpLocks/>
          </p:cNvCxnSpPr>
          <p:nvPr userDrawn="1">
            <p:custDataLst>
              <p:tags r:id="rId1"/>
            </p:custDataLst>
          </p:nvPr>
        </p:nvCxnSpPr>
        <p:spPr>
          <a:xfrm>
            <a:off x="1019175" y="2526463"/>
            <a:ext cx="10153650"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LineBasicDefault 482">
            <a:extLst>
              <a:ext uri="{FF2B5EF4-FFF2-40B4-BE49-F238E27FC236}">
                <a16:creationId xmlns:a16="http://schemas.microsoft.com/office/drawing/2014/main" id="{107A8559-87B7-8610-253E-83643F789CC9}"/>
              </a:ext>
            </a:extLst>
          </p:cNvPr>
          <p:cNvCxnSpPr>
            <a:cxnSpLocks/>
          </p:cNvCxnSpPr>
          <p:nvPr userDrawn="1">
            <p:custDataLst>
              <p:tags r:id="rId2"/>
            </p:custDataLst>
          </p:nvPr>
        </p:nvCxnSpPr>
        <p:spPr>
          <a:xfrm>
            <a:off x="1019175" y="1707683"/>
            <a:ext cx="10153650" cy="0"/>
          </a:xfrm>
          <a:prstGeom prst="straightConnector1">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Symbol zastępczy tekstu 44">
            <a:extLst>
              <a:ext uri="{FF2B5EF4-FFF2-40B4-BE49-F238E27FC236}">
                <a16:creationId xmlns:a16="http://schemas.microsoft.com/office/drawing/2014/main" id="{F009833F-9E4C-8151-AFEC-C284A87BEF10}"/>
              </a:ext>
            </a:extLst>
          </p:cNvPr>
          <p:cNvSpPr>
            <a:spLocks noGrp="1"/>
          </p:cNvSpPr>
          <p:nvPr>
            <p:ph type="body" sz="quarter" idx="66" hasCustomPrompt="1"/>
          </p:nvPr>
        </p:nvSpPr>
        <p:spPr>
          <a:xfrm>
            <a:off x="1811338" y="1847250"/>
            <a:ext cx="1145507" cy="571790"/>
          </a:xfrm>
          <a:prstGeom prst="rect">
            <a:avLst/>
          </a:prstGeom>
        </p:spPr>
        <p:txBody>
          <a:bodyPr lIns="0" anchor="ctr"/>
          <a:lstStyle>
            <a:lvl1pPr marL="0" indent="0" algn="l">
              <a:buNone/>
              <a:defRPr sz="1200" b="0">
                <a:solidFill>
                  <a:schemeClr val="accent2"/>
                </a:solidFill>
                <a:latin typeface="+mj-lt"/>
              </a:defRPr>
            </a:lvl1pPr>
          </a:lstStyle>
          <a:p>
            <a:r>
              <a:rPr lang="pl-PL" err="1"/>
              <a:t>Kliknij,aby</a:t>
            </a:r>
            <a:r>
              <a:rPr lang="pl-PL"/>
              <a:t> edytować styl</a:t>
            </a:r>
          </a:p>
        </p:txBody>
      </p:sp>
      <p:cxnSp>
        <p:nvCxnSpPr>
          <p:cNvPr id="10" name="LineBasicDefault 482">
            <a:extLst>
              <a:ext uri="{FF2B5EF4-FFF2-40B4-BE49-F238E27FC236}">
                <a16:creationId xmlns:a16="http://schemas.microsoft.com/office/drawing/2014/main" id="{37B43682-9223-5FC3-22CF-438AA9C798FA}"/>
              </a:ext>
            </a:extLst>
          </p:cNvPr>
          <p:cNvCxnSpPr>
            <a:cxnSpLocks/>
          </p:cNvCxnSpPr>
          <p:nvPr userDrawn="1">
            <p:custDataLst>
              <p:tags r:id="rId3"/>
            </p:custDataLst>
          </p:nvPr>
        </p:nvCxnSpPr>
        <p:spPr>
          <a:xfrm>
            <a:off x="1019175" y="3363951"/>
            <a:ext cx="10153650"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LineBasicDefault 482">
            <a:extLst>
              <a:ext uri="{FF2B5EF4-FFF2-40B4-BE49-F238E27FC236}">
                <a16:creationId xmlns:a16="http://schemas.microsoft.com/office/drawing/2014/main" id="{8CAC3911-AD9A-D9B7-2F50-E65A04E4052D}"/>
              </a:ext>
            </a:extLst>
          </p:cNvPr>
          <p:cNvCxnSpPr>
            <a:cxnSpLocks/>
          </p:cNvCxnSpPr>
          <p:nvPr userDrawn="1">
            <p:custDataLst>
              <p:tags r:id="rId4"/>
            </p:custDataLst>
          </p:nvPr>
        </p:nvCxnSpPr>
        <p:spPr>
          <a:xfrm>
            <a:off x="1019175" y="4175802"/>
            <a:ext cx="10153650"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LineBasicDefault 482">
            <a:extLst>
              <a:ext uri="{FF2B5EF4-FFF2-40B4-BE49-F238E27FC236}">
                <a16:creationId xmlns:a16="http://schemas.microsoft.com/office/drawing/2014/main" id="{21C25672-1182-7FBB-38E9-48D735BAF811}"/>
              </a:ext>
            </a:extLst>
          </p:cNvPr>
          <p:cNvCxnSpPr>
            <a:cxnSpLocks/>
          </p:cNvCxnSpPr>
          <p:nvPr userDrawn="1">
            <p:custDataLst>
              <p:tags r:id="rId5"/>
            </p:custDataLst>
          </p:nvPr>
        </p:nvCxnSpPr>
        <p:spPr>
          <a:xfrm>
            <a:off x="1019175" y="4996199"/>
            <a:ext cx="10153650"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4" name="Symbol zastępczy tekstu 44">
            <a:extLst>
              <a:ext uri="{FF2B5EF4-FFF2-40B4-BE49-F238E27FC236}">
                <a16:creationId xmlns:a16="http://schemas.microsoft.com/office/drawing/2014/main" id="{CF3134A1-788B-0638-7A99-A9F78B2F209F}"/>
              </a:ext>
            </a:extLst>
          </p:cNvPr>
          <p:cNvSpPr>
            <a:spLocks noGrp="1"/>
          </p:cNvSpPr>
          <p:nvPr>
            <p:ph type="body" sz="quarter" idx="67" hasCustomPrompt="1"/>
          </p:nvPr>
        </p:nvSpPr>
        <p:spPr>
          <a:xfrm>
            <a:off x="1811338" y="2664299"/>
            <a:ext cx="1145507" cy="571790"/>
          </a:xfrm>
          <a:prstGeom prst="rect">
            <a:avLst/>
          </a:prstGeom>
        </p:spPr>
        <p:txBody>
          <a:bodyPr lIns="0" anchor="ctr"/>
          <a:lstStyle>
            <a:lvl1pPr marL="0" indent="0" algn="l">
              <a:buNone/>
              <a:defRPr sz="1200" b="0">
                <a:solidFill>
                  <a:schemeClr val="accent2"/>
                </a:solidFill>
                <a:latin typeface="+mj-lt"/>
              </a:defRPr>
            </a:lvl1pPr>
          </a:lstStyle>
          <a:p>
            <a:r>
              <a:rPr lang="pl-PL" err="1"/>
              <a:t>Kliknij,aby</a:t>
            </a:r>
            <a:r>
              <a:rPr lang="pl-PL"/>
              <a:t> edytować styl</a:t>
            </a:r>
          </a:p>
        </p:txBody>
      </p:sp>
      <p:sp>
        <p:nvSpPr>
          <p:cNvPr id="27" name="Symbol zastępczy tekstu 44">
            <a:extLst>
              <a:ext uri="{FF2B5EF4-FFF2-40B4-BE49-F238E27FC236}">
                <a16:creationId xmlns:a16="http://schemas.microsoft.com/office/drawing/2014/main" id="{D7B9088A-57B3-D6B2-0938-92C356E7635B}"/>
              </a:ext>
            </a:extLst>
          </p:cNvPr>
          <p:cNvSpPr>
            <a:spLocks noGrp="1"/>
          </p:cNvSpPr>
          <p:nvPr>
            <p:ph type="body" sz="quarter" idx="68" hasCustomPrompt="1"/>
          </p:nvPr>
        </p:nvSpPr>
        <p:spPr>
          <a:xfrm>
            <a:off x="1811338" y="3484787"/>
            <a:ext cx="1145507" cy="571790"/>
          </a:xfrm>
          <a:prstGeom prst="rect">
            <a:avLst/>
          </a:prstGeom>
        </p:spPr>
        <p:txBody>
          <a:bodyPr lIns="0" anchor="ctr"/>
          <a:lstStyle>
            <a:lvl1pPr marL="0" indent="0" algn="l">
              <a:buNone/>
              <a:defRPr sz="1200" b="0">
                <a:solidFill>
                  <a:schemeClr val="accent2"/>
                </a:solidFill>
                <a:latin typeface="+mj-lt"/>
              </a:defRPr>
            </a:lvl1pPr>
          </a:lstStyle>
          <a:p>
            <a:r>
              <a:rPr lang="pl-PL" err="1"/>
              <a:t>Kliknij,aby</a:t>
            </a:r>
            <a:r>
              <a:rPr lang="pl-PL"/>
              <a:t> edytować styl</a:t>
            </a:r>
          </a:p>
        </p:txBody>
      </p:sp>
      <p:sp>
        <p:nvSpPr>
          <p:cNvPr id="28" name="Symbol zastępczy tekstu 44">
            <a:extLst>
              <a:ext uri="{FF2B5EF4-FFF2-40B4-BE49-F238E27FC236}">
                <a16:creationId xmlns:a16="http://schemas.microsoft.com/office/drawing/2014/main" id="{CEB01094-F83A-704E-CE8A-AB76A99DCE9F}"/>
              </a:ext>
            </a:extLst>
          </p:cNvPr>
          <p:cNvSpPr>
            <a:spLocks noGrp="1"/>
          </p:cNvSpPr>
          <p:nvPr>
            <p:ph type="body" sz="quarter" idx="69" hasCustomPrompt="1"/>
          </p:nvPr>
        </p:nvSpPr>
        <p:spPr>
          <a:xfrm>
            <a:off x="1811338" y="4315427"/>
            <a:ext cx="1145507" cy="571790"/>
          </a:xfrm>
          <a:prstGeom prst="rect">
            <a:avLst/>
          </a:prstGeom>
        </p:spPr>
        <p:txBody>
          <a:bodyPr lIns="0" anchor="ctr"/>
          <a:lstStyle>
            <a:lvl1pPr marL="0" indent="0" algn="l">
              <a:buNone/>
              <a:defRPr sz="1200" b="0">
                <a:solidFill>
                  <a:schemeClr val="accent2"/>
                </a:solidFill>
                <a:latin typeface="+mj-lt"/>
              </a:defRPr>
            </a:lvl1pPr>
          </a:lstStyle>
          <a:p>
            <a:r>
              <a:rPr lang="pl-PL" err="1"/>
              <a:t>Kliknij,aby</a:t>
            </a:r>
            <a:r>
              <a:rPr lang="pl-PL"/>
              <a:t> edytować styl</a:t>
            </a:r>
          </a:p>
        </p:txBody>
      </p:sp>
      <p:sp>
        <p:nvSpPr>
          <p:cNvPr id="29" name="Symbol zastępczy tekstu 44">
            <a:extLst>
              <a:ext uri="{FF2B5EF4-FFF2-40B4-BE49-F238E27FC236}">
                <a16:creationId xmlns:a16="http://schemas.microsoft.com/office/drawing/2014/main" id="{E798ECD4-9C08-B7FB-58CB-1FDE48912703}"/>
              </a:ext>
            </a:extLst>
          </p:cNvPr>
          <p:cNvSpPr>
            <a:spLocks noGrp="1"/>
          </p:cNvSpPr>
          <p:nvPr>
            <p:ph type="body" sz="quarter" idx="70" hasCustomPrompt="1"/>
          </p:nvPr>
        </p:nvSpPr>
        <p:spPr>
          <a:xfrm>
            <a:off x="1811338" y="5119470"/>
            <a:ext cx="1145507" cy="571790"/>
          </a:xfrm>
          <a:prstGeom prst="rect">
            <a:avLst/>
          </a:prstGeom>
        </p:spPr>
        <p:txBody>
          <a:bodyPr lIns="0" anchor="ctr"/>
          <a:lstStyle>
            <a:lvl1pPr marL="0" indent="0" algn="l">
              <a:buNone/>
              <a:defRPr sz="1200" b="0">
                <a:solidFill>
                  <a:schemeClr val="accent2"/>
                </a:solidFill>
                <a:latin typeface="+mj-lt"/>
              </a:defRPr>
            </a:lvl1pPr>
          </a:lstStyle>
          <a:p>
            <a:r>
              <a:rPr lang="pl-PL" err="1"/>
              <a:t>Kliknij,aby</a:t>
            </a:r>
            <a:r>
              <a:rPr lang="pl-PL"/>
              <a:t> edytować styl</a:t>
            </a:r>
          </a:p>
        </p:txBody>
      </p:sp>
      <p:sp>
        <p:nvSpPr>
          <p:cNvPr id="3" name="Symbol zastępczy tekstu 44">
            <a:extLst>
              <a:ext uri="{FF2B5EF4-FFF2-40B4-BE49-F238E27FC236}">
                <a16:creationId xmlns:a16="http://schemas.microsoft.com/office/drawing/2014/main" id="{5FF8F207-B7A8-6DBF-9308-3815A991A4E8}"/>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38927956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9" pos="1141" userDrawn="1">
          <p15:clr>
            <a:srgbClr val="FBAE40"/>
          </p15:clr>
        </p15:guide>
        <p15:guide id="12" pos="2207" userDrawn="1">
          <p15:clr>
            <a:srgbClr val="FBAE40"/>
          </p15:clr>
        </p15:guide>
        <p15:guide id="13" pos="1005" userDrawn="1">
          <p15:clr>
            <a:srgbClr val="FBAE40"/>
          </p15:clr>
        </p15:guide>
        <p15:guide id="14" pos="4702" userDrawn="1">
          <p15:clr>
            <a:srgbClr val="FBAE40"/>
          </p15:clr>
        </p15:guide>
        <p15:guide id="15" pos="4815" userDrawn="1">
          <p15:clr>
            <a:srgbClr val="FBAE40"/>
          </p15:clr>
        </p15:guide>
        <p15:guide id="16" pos="5722">
          <p15:clr>
            <a:srgbClr val="FBAE40"/>
          </p15:clr>
        </p15:guide>
        <p15:guide id="17" pos="5949">
          <p15:clr>
            <a:srgbClr val="FBAE40"/>
          </p15:clr>
        </p15:guide>
        <p15:guide id="18" orient="horz" pos="867" userDrawn="1">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Laptop 3">
    <p:bg>
      <p:bgPr>
        <a:blipFill dpi="0" rotWithShape="1">
          <a:blip r:embed="rId7"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ACF73128-50EA-FEA9-A3E8-B2A49C7A599E}"/>
              </a:ext>
            </a:extLst>
          </p:cNvPr>
          <p:cNvSpPr/>
          <p:nvPr userDrawn="1"/>
        </p:nvSpPr>
        <p:spPr>
          <a:xfrm>
            <a:off x="5951539" y="2616016"/>
            <a:ext cx="2393024" cy="66835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19" name="Rectangle 18">
            <a:extLst>
              <a:ext uri="{FF2B5EF4-FFF2-40B4-BE49-F238E27FC236}">
                <a16:creationId xmlns:a16="http://schemas.microsoft.com/office/drawing/2014/main" id="{0A992F67-D17D-63FC-A769-B51A6BBD5D53}"/>
              </a:ext>
            </a:extLst>
          </p:cNvPr>
          <p:cNvSpPr/>
          <p:nvPr userDrawn="1"/>
        </p:nvSpPr>
        <p:spPr>
          <a:xfrm>
            <a:off x="5951539" y="3436504"/>
            <a:ext cx="2393024" cy="66835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20" name="Rectangle 19">
            <a:extLst>
              <a:ext uri="{FF2B5EF4-FFF2-40B4-BE49-F238E27FC236}">
                <a16:creationId xmlns:a16="http://schemas.microsoft.com/office/drawing/2014/main" id="{4DA87491-27CB-36CD-B823-4C32AB115113}"/>
              </a:ext>
            </a:extLst>
          </p:cNvPr>
          <p:cNvSpPr/>
          <p:nvPr userDrawn="1"/>
        </p:nvSpPr>
        <p:spPr>
          <a:xfrm>
            <a:off x="5951539" y="4267144"/>
            <a:ext cx="2393024" cy="66835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21" name="Rectangle 20">
            <a:extLst>
              <a:ext uri="{FF2B5EF4-FFF2-40B4-BE49-F238E27FC236}">
                <a16:creationId xmlns:a16="http://schemas.microsoft.com/office/drawing/2014/main" id="{AD01570F-E7CE-C19B-5DE6-D4FE025403B3}"/>
              </a:ext>
            </a:extLst>
          </p:cNvPr>
          <p:cNvSpPr/>
          <p:nvPr userDrawn="1"/>
        </p:nvSpPr>
        <p:spPr>
          <a:xfrm>
            <a:off x="5951539" y="5071187"/>
            <a:ext cx="2393024" cy="66835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14" name="Rectangle 13">
            <a:extLst>
              <a:ext uri="{FF2B5EF4-FFF2-40B4-BE49-F238E27FC236}">
                <a16:creationId xmlns:a16="http://schemas.microsoft.com/office/drawing/2014/main" id="{688D2D69-4829-E662-B99A-C95DC8CC87AB}"/>
              </a:ext>
            </a:extLst>
          </p:cNvPr>
          <p:cNvSpPr/>
          <p:nvPr userDrawn="1"/>
        </p:nvSpPr>
        <p:spPr>
          <a:xfrm>
            <a:off x="5951539" y="1765871"/>
            <a:ext cx="2393024" cy="66835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13" name="Symbol zastępczy tekstu 44">
            <a:extLst>
              <a:ext uri="{FF2B5EF4-FFF2-40B4-BE49-F238E27FC236}">
                <a16:creationId xmlns:a16="http://schemas.microsoft.com/office/drawing/2014/main" id="{4AF23BD7-ABEE-2343-80F0-5F092FA75902}"/>
              </a:ext>
            </a:extLst>
          </p:cNvPr>
          <p:cNvSpPr>
            <a:spLocks noGrp="1"/>
          </p:cNvSpPr>
          <p:nvPr>
            <p:ph type="body" sz="quarter" idx="31" hasCustomPrompt="1"/>
          </p:nvPr>
        </p:nvSpPr>
        <p:spPr>
          <a:xfrm>
            <a:off x="3216275" y="1375550"/>
            <a:ext cx="2339998" cy="273049"/>
          </a:xfrm>
          <a:prstGeom prst="rect">
            <a:avLst/>
          </a:prstGeom>
        </p:spPr>
        <p:txBody>
          <a:bodyPr lIns="0" tIns="0" rIns="0" bIns="0" anchor="b" anchorCtr="0"/>
          <a:lstStyle>
            <a:lvl1pPr marL="0" indent="0" algn="l">
              <a:buNone/>
              <a:defRPr sz="1400" b="0">
                <a:solidFill>
                  <a:schemeClr val="accent1"/>
                </a:solidFill>
                <a:latin typeface="+mj-lt"/>
              </a:defRPr>
            </a:lvl1pPr>
          </a:lstStyle>
          <a:p>
            <a:r>
              <a:rPr lang="pl-PL" err="1"/>
              <a:t>Kliknij,aby</a:t>
            </a:r>
            <a:r>
              <a:rPr lang="pl-PL"/>
              <a:t> edytować styl</a:t>
            </a:r>
          </a:p>
        </p:txBody>
      </p:sp>
      <p:sp>
        <p:nvSpPr>
          <p:cNvPr id="16" name="Symbol zastępczy tekstu 5">
            <a:extLst>
              <a:ext uri="{FF2B5EF4-FFF2-40B4-BE49-F238E27FC236}">
                <a16:creationId xmlns:a16="http://schemas.microsoft.com/office/drawing/2014/main" id="{21D57042-2BB2-F047-961A-8F938247BF14}"/>
              </a:ext>
            </a:extLst>
          </p:cNvPr>
          <p:cNvSpPr>
            <a:spLocks noGrp="1"/>
          </p:cNvSpPr>
          <p:nvPr>
            <p:ph type="body" sz="quarter" idx="47" hasCustomPrompt="1"/>
          </p:nvPr>
        </p:nvSpPr>
        <p:spPr>
          <a:xfrm>
            <a:off x="3216273" y="1833066"/>
            <a:ext cx="2340000" cy="570282"/>
          </a:xfrm>
          <a:prstGeom prst="rect">
            <a:avLst/>
          </a:prstGeom>
        </p:spPr>
        <p:txBody>
          <a:bodyPr lIns="0" anchor="t" anchorCtr="0"/>
          <a:lstStyle>
            <a:lvl1pPr marL="0" indent="0" algn="l">
              <a:lnSpc>
                <a:spcPct val="100000"/>
              </a:lnSpc>
              <a:spcBef>
                <a:spcPts val="0"/>
              </a:spcBef>
              <a:buClr>
                <a:srgbClr val="79003C"/>
              </a:buClr>
              <a:buNone/>
              <a:defRPr sz="1100"/>
            </a:lvl1pPr>
          </a:lstStyle>
          <a:p>
            <a:r>
              <a:rPr lang="pl-PL"/>
              <a:t>Edytuj style wzorca tekstu
Drugi poziom
Trzeci poziom</a:t>
            </a:r>
          </a:p>
        </p:txBody>
      </p:sp>
      <p:sp>
        <p:nvSpPr>
          <p:cNvPr id="17" name="Symbol zastępczy tekstu 5">
            <a:extLst>
              <a:ext uri="{FF2B5EF4-FFF2-40B4-BE49-F238E27FC236}">
                <a16:creationId xmlns:a16="http://schemas.microsoft.com/office/drawing/2014/main" id="{9734E463-F10F-B941-93BC-C1800733B548}"/>
              </a:ext>
            </a:extLst>
          </p:cNvPr>
          <p:cNvSpPr>
            <a:spLocks noGrp="1"/>
          </p:cNvSpPr>
          <p:nvPr>
            <p:ph type="body" sz="quarter" idx="49" hasCustomPrompt="1"/>
          </p:nvPr>
        </p:nvSpPr>
        <p:spPr>
          <a:xfrm>
            <a:off x="3216273" y="2662193"/>
            <a:ext cx="2340000" cy="576002"/>
          </a:xfrm>
          <a:prstGeom prst="rect">
            <a:avLst/>
          </a:prstGeom>
        </p:spPr>
        <p:txBody>
          <a:bodyPr lIns="0" anchor="t" anchorCtr="0"/>
          <a:lstStyle>
            <a:lvl1pPr marL="0" indent="0" algn="l">
              <a:lnSpc>
                <a:spcPct val="100000"/>
              </a:lnSpc>
              <a:spcBef>
                <a:spcPts val="0"/>
              </a:spcBef>
              <a:buClr>
                <a:srgbClr val="79003C"/>
              </a:buClr>
              <a:buNone/>
              <a:defRPr sz="1100"/>
            </a:lvl1pPr>
          </a:lstStyle>
          <a:p>
            <a:r>
              <a:rPr lang="pl-PL"/>
              <a:t>Edytuj style wzorca tekstu
Drugi poziom
Trzeci poziom</a:t>
            </a:r>
          </a:p>
        </p:txBody>
      </p:sp>
      <p:sp>
        <p:nvSpPr>
          <p:cNvPr id="18" name="Symbol zastępczy tekstu 5">
            <a:extLst>
              <a:ext uri="{FF2B5EF4-FFF2-40B4-BE49-F238E27FC236}">
                <a16:creationId xmlns:a16="http://schemas.microsoft.com/office/drawing/2014/main" id="{CA9C86BA-2CC3-9E41-AB28-7D03F47CEAC1}"/>
              </a:ext>
            </a:extLst>
          </p:cNvPr>
          <p:cNvSpPr>
            <a:spLocks noGrp="1"/>
          </p:cNvSpPr>
          <p:nvPr>
            <p:ph type="body" sz="quarter" idx="51" hasCustomPrompt="1"/>
          </p:nvPr>
        </p:nvSpPr>
        <p:spPr>
          <a:xfrm>
            <a:off x="3216273" y="3473546"/>
            <a:ext cx="2340000" cy="594273"/>
          </a:xfrm>
          <a:prstGeom prst="rect">
            <a:avLst/>
          </a:prstGeom>
        </p:spPr>
        <p:txBody>
          <a:bodyPr lIns="0" anchor="t" anchorCtr="0"/>
          <a:lstStyle>
            <a:lvl1pPr marL="0" indent="0" algn="l">
              <a:lnSpc>
                <a:spcPct val="100000"/>
              </a:lnSpc>
              <a:spcBef>
                <a:spcPts val="0"/>
              </a:spcBef>
              <a:buClr>
                <a:srgbClr val="79003C"/>
              </a:buClr>
              <a:buNone/>
              <a:defRPr sz="1100"/>
            </a:lvl1pPr>
          </a:lstStyle>
          <a:p>
            <a:r>
              <a:rPr lang="pl-PL"/>
              <a:t>Edytuj style wzorca tekstu
Drugi poziom
Trzeci poziom</a:t>
            </a:r>
          </a:p>
        </p:txBody>
      </p:sp>
      <p:sp>
        <p:nvSpPr>
          <p:cNvPr id="22" name="Symbol zastępczy tekstu 5">
            <a:extLst>
              <a:ext uri="{FF2B5EF4-FFF2-40B4-BE49-F238E27FC236}">
                <a16:creationId xmlns:a16="http://schemas.microsoft.com/office/drawing/2014/main" id="{8ADDF772-2A44-3F41-9050-AE728E85DCC5}"/>
              </a:ext>
            </a:extLst>
          </p:cNvPr>
          <p:cNvSpPr>
            <a:spLocks noGrp="1"/>
          </p:cNvSpPr>
          <p:nvPr>
            <p:ph type="body" sz="quarter" idx="53" hasCustomPrompt="1"/>
          </p:nvPr>
        </p:nvSpPr>
        <p:spPr>
          <a:xfrm>
            <a:off x="3216273" y="4316181"/>
            <a:ext cx="2340000" cy="570282"/>
          </a:xfrm>
          <a:prstGeom prst="rect">
            <a:avLst/>
          </a:prstGeom>
        </p:spPr>
        <p:txBody>
          <a:bodyPr lIns="0" anchor="t" anchorCtr="0"/>
          <a:lstStyle>
            <a:lvl1pPr marL="0" indent="0" algn="l">
              <a:lnSpc>
                <a:spcPct val="100000"/>
              </a:lnSpc>
              <a:spcBef>
                <a:spcPts val="0"/>
              </a:spcBef>
              <a:buClr>
                <a:srgbClr val="79003C"/>
              </a:buClr>
              <a:buNone/>
              <a:defRPr sz="1100"/>
            </a:lvl1pPr>
          </a:lstStyle>
          <a:p>
            <a:r>
              <a:rPr lang="pl-PL"/>
              <a:t>Edytuj style wzorca tekstu
Drugi poziom
Trzeci poziom</a:t>
            </a:r>
          </a:p>
        </p:txBody>
      </p:sp>
      <p:sp>
        <p:nvSpPr>
          <p:cNvPr id="23" name="Symbol zastępczy tekstu 5">
            <a:extLst>
              <a:ext uri="{FF2B5EF4-FFF2-40B4-BE49-F238E27FC236}">
                <a16:creationId xmlns:a16="http://schemas.microsoft.com/office/drawing/2014/main" id="{966A3A09-BFD4-6A4F-81B6-AD87F15DB348}"/>
              </a:ext>
            </a:extLst>
          </p:cNvPr>
          <p:cNvSpPr>
            <a:spLocks noGrp="1"/>
          </p:cNvSpPr>
          <p:nvPr>
            <p:ph type="body" sz="quarter" idx="55" hasCustomPrompt="1"/>
          </p:nvPr>
        </p:nvSpPr>
        <p:spPr>
          <a:xfrm>
            <a:off x="3216273" y="5117365"/>
            <a:ext cx="2340000" cy="576000"/>
          </a:xfrm>
          <a:prstGeom prst="rect">
            <a:avLst/>
          </a:prstGeom>
        </p:spPr>
        <p:txBody>
          <a:bodyPr lIns="0" anchor="t" anchorCtr="0"/>
          <a:lstStyle>
            <a:lvl1pPr marL="0" indent="0" algn="l">
              <a:lnSpc>
                <a:spcPct val="100000"/>
              </a:lnSpc>
              <a:spcBef>
                <a:spcPts val="0"/>
              </a:spcBef>
              <a:buClr>
                <a:srgbClr val="79003C"/>
              </a:buClr>
              <a:buNone/>
              <a:defRPr sz="1100"/>
            </a:lvl1pPr>
          </a:lstStyle>
          <a:p>
            <a:r>
              <a:rPr lang="pl-PL"/>
              <a:t>Edytuj style wzorca tekstu
Drugi poziom
Trzeci poziom</a:t>
            </a:r>
          </a:p>
        </p:txBody>
      </p:sp>
      <p:sp>
        <p:nvSpPr>
          <p:cNvPr id="25" name="Symbol zastępczy tekstu 44">
            <a:extLst>
              <a:ext uri="{FF2B5EF4-FFF2-40B4-BE49-F238E27FC236}">
                <a16:creationId xmlns:a16="http://schemas.microsoft.com/office/drawing/2014/main" id="{8110981A-695C-0049-92C6-F05CD8853783}"/>
              </a:ext>
            </a:extLst>
          </p:cNvPr>
          <p:cNvSpPr>
            <a:spLocks noGrp="1"/>
          </p:cNvSpPr>
          <p:nvPr>
            <p:ph type="body" sz="quarter" idx="56" hasCustomPrompt="1"/>
          </p:nvPr>
        </p:nvSpPr>
        <p:spPr>
          <a:xfrm>
            <a:off x="5952569" y="1375550"/>
            <a:ext cx="2391994" cy="273049"/>
          </a:xfrm>
          <a:prstGeom prst="rect">
            <a:avLst/>
          </a:prstGeom>
        </p:spPr>
        <p:txBody>
          <a:bodyPr lIns="0" tIns="0" rIns="0" bIns="0" anchor="b" anchorCtr="0"/>
          <a:lstStyle>
            <a:lvl1pPr marL="0" indent="0" algn="l">
              <a:buNone/>
              <a:defRPr sz="1400" b="0">
                <a:solidFill>
                  <a:schemeClr val="accent1"/>
                </a:solidFill>
                <a:latin typeface="+mj-lt"/>
              </a:defRPr>
            </a:lvl1pPr>
          </a:lstStyle>
          <a:p>
            <a:r>
              <a:rPr lang="pl-PL" err="1"/>
              <a:t>Kliknij,aby</a:t>
            </a:r>
            <a:r>
              <a:rPr lang="pl-PL"/>
              <a:t> edytować styl</a:t>
            </a:r>
          </a:p>
        </p:txBody>
      </p:sp>
      <p:sp>
        <p:nvSpPr>
          <p:cNvPr id="26" name="Symbol zastępczy obrazu 8">
            <a:extLst>
              <a:ext uri="{FF2B5EF4-FFF2-40B4-BE49-F238E27FC236}">
                <a16:creationId xmlns:a16="http://schemas.microsoft.com/office/drawing/2014/main" id="{946D679A-3037-A04C-99CF-E35D137CFCBB}"/>
              </a:ext>
            </a:extLst>
          </p:cNvPr>
          <p:cNvSpPr>
            <a:spLocks noGrp="1"/>
          </p:cNvSpPr>
          <p:nvPr>
            <p:ph type="pic" sz="quarter" idx="12"/>
          </p:nvPr>
        </p:nvSpPr>
        <p:spPr>
          <a:xfrm>
            <a:off x="1019175" y="1833068"/>
            <a:ext cx="576000" cy="576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30" name="Symbol zastępczy tekstu 5">
            <a:extLst>
              <a:ext uri="{FF2B5EF4-FFF2-40B4-BE49-F238E27FC236}">
                <a16:creationId xmlns:a16="http://schemas.microsoft.com/office/drawing/2014/main" id="{D9295C88-C5A2-CE4B-B98C-AF28117B0BE3}"/>
              </a:ext>
            </a:extLst>
          </p:cNvPr>
          <p:cNvSpPr>
            <a:spLocks noGrp="1"/>
          </p:cNvSpPr>
          <p:nvPr>
            <p:ph type="body" sz="quarter" idx="57" hasCustomPrompt="1"/>
          </p:nvPr>
        </p:nvSpPr>
        <p:spPr>
          <a:xfrm>
            <a:off x="6041468" y="1807314"/>
            <a:ext cx="2286557" cy="570282"/>
          </a:xfrm>
          <a:prstGeom prst="rect">
            <a:avLst/>
          </a:prstGeom>
        </p:spPr>
        <p:txBody>
          <a:bodyPr lIns="0" anchor="t" anchorCtr="0"/>
          <a:lstStyle>
            <a:lvl1pPr marL="0" indent="0" algn="l">
              <a:lnSpc>
                <a:spcPct val="100000"/>
              </a:lnSpc>
              <a:spcBef>
                <a:spcPts val="0"/>
              </a:spcBef>
              <a:buClr>
                <a:srgbClr val="79003C"/>
              </a:buClr>
              <a:buNone/>
              <a:defRPr sz="1100"/>
            </a:lvl1pPr>
          </a:lstStyle>
          <a:p>
            <a:r>
              <a:rPr lang="pl-PL"/>
              <a:t>Edytuj style wzorca tekstu
Drugi poziom
Trzeci poziom</a:t>
            </a:r>
          </a:p>
        </p:txBody>
      </p:sp>
      <p:sp>
        <p:nvSpPr>
          <p:cNvPr id="33" name="Symbol zastępczy tekstu 5">
            <a:extLst>
              <a:ext uri="{FF2B5EF4-FFF2-40B4-BE49-F238E27FC236}">
                <a16:creationId xmlns:a16="http://schemas.microsoft.com/office/drawing/2014/main" id="{3E599C88-5BA4-1A40-8487-3B6255AD06FE}"/>
              </a:ext>
            </a:extLst>
          </p:cNvPr>
          <p:cNvSpPr>
            <a:spLocks noGrp="1"/>
          </p:cNvSpPr>
          <p:nvPr>
            <p:ph type="body" sz="quarter" idx="58" hasCustomPrompt="1"/>
          </p:nvPr>
        </p:nvSpPr>
        <p:spPr>
          <a:xfrm>
            <a:off x="6041468" y="2662193"/>
            <a:ext cx="2286557" cy="576002"/>
          </a:xfrm>
          <a:prstGeom prst="rect">
            <a:avLst/>
          </a:prstGeom>
        </p:spPr>
        <p:txBody>
          <a:bodyPr lIns="0" anchor="t" anchorCtr="0"/>
          <a:lstStyle>
            <a:lvl1pPr marL="0" indent="0" algn="l">
              <a:lnSpc>
                <a:spcPct val="100000"/>
              </a:lnSpc>
              <a:spcBef>
                <a:spcPts val="0"/>
              </a:spcBef>
              <a:buClr>
                <a:srgbClr val="79003C"/>
              </a:buClr>
              <a:buNone/>
              <a:defRPr sz="1100"/>
            </a:lvl1pPr>
          </a:lstStyle>
          <a:p>
            <a:r>
              <a:rPr lang="pl-PL"/>
              <a:t>Edytuj style wzorca tekstu
Drugi poziom
Trzeci poziom</a:t>
            </a:r>
          </a:p>
        </p:txBody>
      </p:sp>
      <p:sp>
        <p:nvSpPr>
          <p:cNvPr id="34" name="Symbol zastępczy tekstu 5">
            <a:extLst>
              <a:ext uri="{FF2B5EF4-FFF2-40B4-BE49-F238E27FC236}">
                <a16:creationId xmlns:a16="http://schemas.microsoft.com/office/drawing/2014/main" id="{D5A44420-513C-824F-AE71-28A0E8B05283}"/>
              </a:ext>
            </a:extLst>
          </p:cNvPr>
          <p:cNvSpPr>
            <a:spLocks noGrp="1"/>
          </p:cNvSpPr>
          <p:nvPr>
            <p:ph type="body" sz="quarter" idx="59" hasCustomPrompt="1"/>
          </p:nvPr>
        </p:nvSpPr>
        <p:spPr>
          <a:xfrm>
            <a:off x="6041468" y="3473546"/>
            <a:ext cx="2286557" cy="594273"/>
          </a:xfrm>
          <a:prstGeom prst="rect">
            <a:avLst/>
          </a:prstGeom>
        </p:spPr>
        <p:txBody>
          <a:bodyPr lIns="0" anchor="t" anchorCtr="0"/>
          <a:lstStyle>
            <a:lvl1pPr marL="0" indent="0" algn="l">
              <a:lnSpc>
                <a:spcPct val="100000"/>
              </a:lnSpc>
              <a:spcBef>
                <a:spcPts val="0"/>
              </a:spcBef>
              <a:buClr>
                <a:srgbClr val="79003C"/>
              </a:buClr>
              <a:buNone/>
              <a:defRPr sz="1100"/>
            </a:lvl1pPr>
          </a:lstStyle>
          <a:p>
            <a:r>
              <a:rPr lang="pl-PL"/>
              <a:t>Edytuj style wzorca tekstu
Drugi poziom
Trzeci poziom</a:t>
            </a:r>
          </a:p>
        </p:txBody>
      </p:sp>
      <p:sp>
        <p:nvSpPr>
          <p:cNvPr id="35" name="Symbol zastępczy tekstu 5">
            <a:extLst>
              <a:ext uri="{FF2B5EF4-FFF2-40B4-BE49-F238E27FC236}">
                <a16:creationId xmlns:a16="http://schemas.microsoft.com/office/drawing/2014/main" id="{006EFBEC-9384-F541-ADAC-4107EED8CAEF}"/>
              </a:ext>
            </a:extLst>
          </p:cNvPr>
          <p:cNvSpPr>
            <a:spLocks noGrp="1"/>
          </p:cNvSpPr>
          <p:nvPr>
            <p:ph type="body" sz="quarter" idx="60" hasCustomPrompt="1"/>
          </p:nvPr>
        </p:nvSpPr>
        <p:spPr>
          <a:xfrm>
            <a:off x="6041468" y="4316181"/>
            <a:ext cx="2286557" cy="570282"/>
          </a:xfrm>
          <a:prstGeom prst="rect">
            <a:avLst/>
          </a:prstGeom>
        </p:spPr>
        <p:txBody>
          <a:bodyPr lIns="0" anchor="t" anchorCtr="0"/>
          <a:lstStyle>
            <a:lvl1pPr marL="0" indent="0" algn="l">
              <a:lnSpc>
                <a:spcPct val="100000"/>
              </a:lnSpc>
              <a:spcBef>
                <a:spcPts val="0"/>
              </a:spcBef>
              <a:buClr>
                <a:srgbClr val="79003C"/>
              </a:buClr>
              <a:buNone/>
              <a:defRPr sz="1100"/>
            </a:lvl1pPr>
          </a:lstStyle>
          <a:p>
            <a:r>
              <a:rPr lang="pl-PL"/>
              <a:t>Edytuj style wzorca tekstu
Drugi poziom
Trzeci poziom</a:t>
            </a:r>
          </a:p>
        </p:txBody>
      </p:sp>
      <p:sp>
        <p:nvSpPr>
          <p:cNvPr id="36" name="Symbol zastępczy tekstu 5">
            <a:extLst>
              <a:ext uri="{FF2B5EF4-FFF2-40B4-BE49-F238E27FC236}">
                <a16:creationId xmlns:a16="http://schemas.microsoft.com/office/drawing/2014/main" id="{77B12500-9A44-4349-8CB4-031EE9CC027D}"/>
              </a:ext>
            </a:extLst>
          </p:cNvPr>
          <p:cNvSpPr>
            <a:spLocks noGrp="1"/>
          </p:cNvSpPr>
          <p:nvPr>
            <p:ph type="body" sz="quarter" idx="61" hasCustomPrompt="1"/>
          </p:nvPr>
        </p:nvSpPr>
        <p:spPr>
          <a:xfrm>
            <a:off x="6041468" y="5117365"/>
            <a:ext cx="2286557" cy="576000"/>
          </a:xfrm>
          <a:prstGeom prst="rect">
            <a:avLst/>
          </a:prstGeom>
        </p:spPr>
        <p:txBody>
          <a:bodyPr lIns="0" anchor="t" anchorCtr="0"/>
          <a:lstStyle>
            <a:lvl1pPr marL="0" indent="0" algn="l">
              <a:lnSpc>
                <a:spcPct val="100000"/>
              </a:lnSpc>
              <a:spcBef>
                <a:spcPts val="0"/>
              </a:spcBef>
              <a:buClr>
                <a:srgbClr val="79003C"/>
              </a:buClr>
              <a:buNone/>
              <a:defRPr sz="1100"/>
            </a:lvl1pPr>
          </a:lstStyle>
          <a:p>
            <a:r>
              <a:rPr lang="pl-PL"/>
              <a:t>Edytuj style wzorca tekstu
Drugi poziom
Trzeci poziom</a:t>
            </a:r>
          </a:p>
        </p:txBody>
      </p:sp>
      <p:sp>
        <p:nvSpPr>
          <p:cNvPr id="43" name="Symbol zastępczy obrazu 8">
            <a:extLst>
              <a:ext uri="{FF2B5EF4-FFF2-40B4-BE49-F238E27FC236}">
                <a16:creationId xmlns:a16="http://schemas.microsoft.com/office/drawing/2014/main" id="{80A35BDC-2BFB-D543-A113-1827E6691E42}"/>
              </a:ext>
            </a:extLst>
          </p:cNvPr>
          <p:cNvSpPr>
            <a:spLocks noGrp="1"/>
          </p:cNvSpPr>
          <p:nvPr>
            <p:ph type="pic" sz="quarter" idx="62"/>
          </p:nvPr>
        </p:nvSpPr>
        <p:spPr>
          <a:xfrm>
            <a:off x="1019175" y="2662194"/>
            <a:ext cx="576000" cy="576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44" name="Symbol zastępczy obrazu 8">
            <a:extLst>
              <a:ext uri="{FF2B5EF4-FFF2-40B4-BE49-F238E27FC236}">
                <a16:creationId xmlns:a16="http://schemas.microsoft.com/office/drawing/2014/main" id="{1D9074AE-CE93-664D-8E74-3C75EDC5860E}"/>
              </a:ext>
            </a:extLst>
          </p:cNvPr>
          <p:cNvSpPr>
            <a:spLocks noGrp="1"/>
          </p:cNvSpPr>
          <p:nvPr>
            <p:ph type="pic" sz="quarter" idx="63"/>
          </p:nvPr>
        </p:nvSpPr>
        <p:spPr>
          <a:xfrm>
            <a:off x="1019175" y="3482682"/>
            <a:ext cx="576000" cy="576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45" name="Symbol zastępczy obrazu 8">
            <a:extLst>
              <a:ext uri="{FF2B5EF4-FFF2-40B4-BE49-F238E27FC236}">
                <a16:creationId xmlns:a16="http://schemas.microsoft.com/office/drawing/2014/main" id="{9CB2E8A4-167E-E641-86BC-3F24970DB7B2}"/>
              </a:ext>
            </a:extLst>
          </p:cNvPr>
          <p:cNvSpPr>
            <a:spLocks noGrp="1"/>
          </p:cNvSpPr>
          <p:nvPr>
            <p:ph type="pic" sz="quarter" idx="64"/>
          </p:nvPr>
        </p:nvSpPr>
        <p:spPr>
          <a:xfrm>
            <a:off x="1019175" y="4313322"/>
            <a:ext cx="576000" cy="576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46" name="Symbol zastępczy obrazu 8">
            <a:extLst>
              <a:ext uri="{FF2B5EF4-FFF2-40B4-BE49-F238E27FC236}">
                <a16:creationId xmlns:a16="http://schemas.microsoft.com/office/drawing/2014/main" id="{7A22A9F9-5339-9C48-8834-428DEABA660A}"/>
              </a:ext>
            </a:extLst>
          </p:cNvPr>
          <p:cNvSpPr>
            <a:spLocks noGrp="1"/>
          </p:cNvSpPr>
          <p:nvPr>
            <p:ph type="pic" sz="quarter" idx="65"/>
          </p:nvPr>
        </p:nvSpPr>
        <p:spPr>
          <a:xfrm>
            <a:off x="1019175" y="5117365"/>
            <a:ext cx="576000" cy="576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5" name="Symbol zastępczy zawartości 38">
            <a:extLst>
              <a:ext uri="{FF2B5EF4-FFF2-40B4-BE49-F238E27FC236}">
                <a16:creationId xmlns:a16="http://schemas.microsoft.com/office/drawing/2014/main" id="{691E1752-A0F2-C4FE-1CCC-657954FCF68D}"/>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9D175372-3E47-E205-EA37-13CB8E6DAD29}"/>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cxnSp>
        <p:nvCxnSpPr>
          <p:cNvPr id="2" name="LineBasicDefault 482">
            <a:extLst>
              <a:ext uri="{FF2B5EF4-FFF2-40B4-BE49-F238E27FC236}">
                <a16:creationId xmlns:a16="http://schemas.microsoft.com/office/drawing/2014/main" id="{15FC50B8-4EE4-B18B-2B7C-7C0141B6EFE5}"/>
              </a:ext>
            </a:extLst>
          </p:cNvPr>
          <p:cNvCxnSpPr>
            <a:cxnSpLocks/>
          </p:cNvCxnSpPr>
          <p:nvPr userDrawn="1">
            <p:custDataLst>
              <p:tags r:id="rId1"/>
            </p:custDataLst>
          </p:nvPr>
        </p:nvCxnSpPr>
        <p:spPr>
          <a:xfrm>
            <a:off x="1019175" y="2526463"/>
            <a:ext cx="7308850"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LineBasicDefault 482">
            <a:extLst>
              <a:ext uri="{FF2B5EF4-FFF2-40B4-BE49-F238E27FC236}">
                <a16:creationId xmlns:a16="http://schemas.microsoft.com/office/drawing/2014/main" id="{107A8559-87B7-8610-253E-83643F789CC9}"/>
              </a:ext>
            </a:extLst>
          </p:cNvPr>
          <p:cNvCxnSpPr>
            <a:cxnSpLocks/>
          </p:cNvCxnSpPr>
          <p:nvPr userDrawn="1">
            <p:custDataLst>
              <p:tags r:id="rId2"/>
            </p:custDataLst>
          </p:nvPr>
        </p:nvCxnSpPr>
        <p:spPr>
          <a:xfrm>
            <a:off x="1019175" y="1707683"/>
            <a:ext cx="7308850" cy="0"/>
          </a:xfrm>
          <a:prstGeom prst="straightConnector1">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Symbol zastępczy tekstu 44">
            <a:extLst>
              <a:ext uri="{FF2B5EF4-FFF2-40B4-BE49-F238E27FC236}">
                <a16:creationId xmlns:a16="http://schemas.microsoft.com/office/drawing/2014/main" id="{F009833F-9E4C-8151-AFEC-C284A87BEF10}"/>
              </a:ext>
            </a:extLst>
          </p:cNvPr>
          <p:cNvSpPr>
            <a:spLocks noGrp="1"/>
          </p:cNvSpPr>
          <p:nvPr>
            <p:ph type="body" sz="quarter" idx="66" hasCustomPrompt="1"/>
          </p:nvPr>
        </p:nvSpPr>
        <p:spPr>
          <a:xfrm>
            <a:off x="1811338" y="1847250"/>
            <a:ext cx="1145507" cy="571790"/>
          </a:xfrm>
          <a:prstGeom prst="rect">
            <a:avLst/>
          </a:prstGeom>
        </p:spPr>
        <p:txBody>
          <a:bodyPr lIns="0" anchor="ctr"/>
          <a:lstStyle>
            <a:lvl1pPr marL="0" indent="0" algn="l">
              <a:buNone/>
              <a:defRPr sz="1200" b="0">
                <a:solidFill>
                  <a:schemeClr val="accent2"/>
                </a:solidFill>
                <a:latin typeface="+mj-lt"/>
              </a:defRPr>
            </a:lvl1pPr>
          </a:lstStyle>
          <a:p>
            <a:r>
              <a:rPr lang="pl-PL" err="1"/>
              <a:t>Kliknij,aby</a:t>
            </a:r>
            <a:r>
              <a:rPr lang="pl-PL"/>
              <a:t> edytować styl</a:t>
            </a:r>
          </a:p>
        </p:txBody>
      </p:sp>
      <p:cxnSp>
        <p:nvCxnSpPr>
          <p:cNvPr id="10" name="LineBasicDefault 482">
            <a:extLst>
              <a:ext uri="{FF2B5EF4-FFF2-40B4-BE49-F238E27FC236}">
                <a16:creationId xmlns:a16="http://schemas.microsoft.com/office/drawing/2014/main" id="{37B43682-9223-5FC3-22CF-438AA9C798FA}"/>
              </a:ext>
            </a:extLst>
          </p:cNvPr>
          <p:cNvCxnSpPr>
            <a:cxnSpLocks/>
          </p:cNvCxnSpPr>
          <p:nvPr userDrawn="1">
            <p:custDataLst>
              <p:tags r:id="rId3"/>
            </p:custDataLst>
          </p:nvPr>
        </p:nvCxnSpPr>
        <p:spPr>
          <a:xfrm>
            <a:off x="1019175" y="3363951"/>
            <a:ext cx="7308850"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LineBasicDefault 482">
            <a:extLst>
              <a:ext uri="{FF2B5EF4-FFF2-40B4-BE49-F238E27FC236}">
                <a16:creationId xmlns:a16="http://schemas.microsoft.com/office/drawing/2014/main" id="{8CAC3911-AD9A-D9B7-2F50-E65A04E4052D}"/>
              </a:ext>
            </a:extLst>
          </p:cNvPr>
          <p:cNvCxnSpPr>
            <a:cxnSpLocks/>
          </p:cNvCxnSpPr>
          <p:nvPr userDrawn="1">
            <p:custDataLst>
              <p:tags r:id="rId4"/>
            </p:custDataLst>
          </p:nvPr>
        </p:nvCxnSpPr>
        <p:spPr>
          <a:xfrm>
            <a:off x="1019175" y="4175802"/>
            <a:ext cx="7308850"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LineBasicDefault 482">
            <a:extLst>
              <a:ext uri="{FF2B5EF4-FFF2-40B4-BE49-F238E27FC236}">
                <a16:creationId xmlns:a16="http://schemas.microsoft.com/office/drawing/2014/main" id="{21C25672-1182-7FBB-38E9-48D735BAF811}"/>
              </a:ext>
            </a:extLst>
          </p:cNvPr>
          <p:cNvCxnSpPr>
            <a:cxnSpLocks/>
          </p:cNvCxnSpPr>
          <p:nvPr userDrawn="1">
            <p:custDataLst>
              <p:tags r:id="rId5"/>
            </p:custDataLst>
          </p:nvPr>
        </p:nvCxnSpPr>
        <p:spPr>
          <a:xfrm>
            <a:off x="1019175" y="4996199"/>
            <a:ext cx="7308850"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4" name="Symbol zastępczy tekstu 44">
            <a:extLst>
              <a:ext uri="{FF2B5EF4-FFF2-40B4-BE49-F238E27FC236}">
                <a16:creationId xmlns:a16="http://schemas.microsoft.com/office/drawing/2014/main" id="{CF3134A1-788B-0638-7A99-A9F78B2F209F}"/>
              </a:ext>
            </a:extLst>
          </p:cNvPr>
          <p:cNvSpPr>
            <a:spLocks noGrp="1"/>
          </p:cNvSpPr>
          <p:nvPr>
            <p:ph type="body" sz="quarter" idx="67" hasCustomPrompt="1"/>
          </p:nvPr>
        </p:nvSpPr>
        <p:spPr>
          <a:xfrm>
            <a:off x="1811338" y="2664299"/>
            <a:ext cx="1145507" cy="571790"/>
          </a:xfrm>
          <a:prstGeom prst="rect">
            <a:avLst/>
          </a:prstGeom>
        </p:spPr>
        <p:txBody>
          <a:bodyPr lIns="0" anchor="ctr"/>
          <a:lstStyle>
            <a:lvl1pPr marL="0" indent="0" algn="l">
              <a:buNone/>
              <a:defRPr sz="1200" b="0">
                <a:solidFill>
                  <a:schemeClr val="accent2"/>
                </a:solidFill>
                <a:latin typeface="+mj-lt"/>
              </a:defRPr>
            </a:lvl1pPr>
          </a:lstStyle>
          <a:p>
            <a:r>
              <a:rPr lang="pl-PL" err="1"/>
              <a:t>Kliknij,aby</a:t>
            </a:r>
            <a:r>
              <a:rPr lang="pl-PL"/>
              <a:t> edytować styl</a:t>
            </a:r>
          </a:p>
        </p:txBody>
      </p:sp>
      <p:sp>
        <p:nvSpPr>
          <p:cNvPr id="27" name="Symbol zastępczy tekstu 44">
            <a:extLst>
              <a:ext uri="{FF2B5EF4-FFF2-40B4-BE49-F238E27FC236}">
                <a16:creationId xmlns:a16="http://schemas.microsoft.com/office/drawing/2014/main" id="{D7B9088A-57B3-D6B2-0938-92C356E7635B}"/>
              </a:ext>
            </a:extLst>
          </p:cNvPr>
          <p:cNvSpPr>
            <a:spLocks noGrp="1"/>
          </p:cNvSpPr>
          <p:nvPr>
            <p:ph type="body" sz="quarter" idx="68" hasCustomPrompt="1"/>
          </p:nvPr>
        </p:nvSpPr>
        <p:spPr>
          <a:xfrm>
            <a:off x="1811338" y="3484787"/>
            <a:ext cx="1145507" cy="571790"/>
          </a:xfrm>
          <a:prstGeom prst="rect">
            <a:avLst/>
          </a:prstGeom>
        </p:spPr>
        <p:txBody>
          <a:bodyPr lIns="0" anchor="ctr"/>
          <a:lstStyle>
            <a:lvl1pPr marL="0" indent="0" algn="l">
              <a:buNone/>
              <a:defRPr sz="1200" b="0">
                <a:solidFill>
                  <a:schemeClr val="accent2"/>
                </a:solidFill>
                <a:latin typeface="+mj-lt"/>
              </a:defRPr>
            </a:lvl1pPr>
          </a:lstStyle>
          <a:p>
            <a:r>
              <a:rPr lang="pl-PL" err="1"/>
              <a:t>Kliknij,aby</a:t>
            </a:r>
            <a:r>
              <a:rPr lang="pl-PL"/>
              <a:t> edytować styl</a:t>
            </a:r>
          </a:p>
        </p:txBody>
      </p:sp>
      <p:sp>
        <p:nvSpPr>
          <p:cNvPr id="28" name="Symbol zastępczy tekstu 44">
            <a:extLst>
              <a:ext uri="{FF2B5EF4-FFF2-40B4-BE49-F238E27FC236}">
                <a16:creationId xmlns:a16="http://schemas.microsoft.com/office/drawing/2014/main" id="{CEB01094-F83A-704E-CE8A-AB76A99DCE9F}"/>
              </a:ext>
            </a:extLst>
          </p:cNvPr>
          <p:cNvSpPr>
            <a:spLocks noGrp="1"/>
          </p:cNvSpPr>
          <p:nvPr>
            <p:ph type="body" sz="quarter" idx="69" hasCustomPrompt="1"/>
          </p:nvPr>
        </p:nvSpPr>
        <p:spPr>
          <a:xfrm>
            <a:off x="1811338" y="4315427"/>
            <a:ext cx="1145507" cy="571790"/>
          </a:xfrm>
          <a:prstGeom prst="rect">
            <a:avLst/>
          </a:prstGeom>
        </p:spPr>
        <p:txBody>
          <a:bodyPr lIns="0" anchor="ctr"/>
          <a:lstStyle>
            <a:lvl1pPr marL="0" indent="0" algn="l">
              <a:buNone/>
              <a:defRPr sz="1200" b="0">
                <a:solidFill>
                  <a:schemeClr val="accent2"/>
                </a:solidFill>
                <a:latin typeface="+mj-lt"/>
              </a:defRPr>
            </a:lvl1pPr>
          </a:lstStyle>
          <a:p>
            <a:r>
              <a:rPr lang="pl-PL" err="1"/>
              <a:t>Kliknij,aby</a:t>
            </a:r>
            <a:r>
              <a:rPr lang="pl-PL"/>
              <a:t> edytować styl</a:t>
            </a:r>
          </a:p>
        </p:txBody>
      </p:sp>
      <p:sp>
        <p:nvSpPr>
          <p:cNvPr id="29" name="Symbol zastępczy tekstu 44">
            <a:extLst>
              <a:ext uri="{FF2B5EF4-FFF2-40B4-BE49-F238E27FC236}">
                <a16:creationId xmlns:a16="http://schemas.microsoft.com/office/drawing/2014/main" id="{E798ECD4-9C08-B7FB-58CB-1FDE48912703}"/>
              </a:ext>
            </a:extLst>
          </p:cNvPr>
          <p:cNvSpPr>
            <a:spLocks noGrp="1"/>
          </p:cNvSpPr>
          <p:nvPr>
            <p:ph type="body" sz="quarter" idx="70" hasCustomPrompt="1"/>
          </p:nvPr>
        </p:nvSpPr>
        <p:spPr>
          <a:xfrm>
            <a:off x="1811338" y="5119470"/>
            <a:ext cx="1145507" cy="571790"/>
          </a:xfrm>
          <a:prstGeom prst="rect">
            <a:avLst/>
          </a:prstGeom>
        </p:spPr>
        <p:txBody>
          <a:bodyPr lIns="0" anchor="ctr"/>
          <a:lstStyle>
            <a:lvl1pPr marL="0" indent="0" algn="l">
              <a:buNone/>
              <a:defRPr sz="1200" b="0">
                <a:solidFill>
                  <a:schemeClr val="accent2"/>
                </a:solidFill>
                <a:latin typeface="+mj-lt"/>
              </a:defRPr>
            </a:lvl1pPr>
          </a:lstStyle>
          <a:p>
            <a:r>
              <a:rPr lang="pl-PL" err="1"/>
              <a:t>Kliknij,aby</a:t>
            </a:r>
            <a:r>
              <a:rPr lang="pl-PL"/>
              <a:t> edytować styl</a:t>
            </a:r>
          </a:p>
        </p:txBody>
      </p:sp>
      <p:sp>
        <p:nvSpPr>
          <p:cNvPr id="49" name="Symbol zastępczy tekstu 44">
            <a:extLst>
              <a:ext uri="{FF2B5EF4-FFF2-40B4-BE49-F238E27FC236}">
                <a16:creationId xmlns:a16="http://schemas.microsoft.com/office/drawing/2014/main" id="{07BB4B14-2461-D512-8D35-78B09BFFB02A}"/>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
        <p:nvSpPr>
          <p:cNvPr id="37" name="Rectangle: Top Corners Rounded 13">
            <a:extLst>
              <a:ext uri="{FF2B5EF4-FFF2-40B4-BE49-F238E27FC236}">
                <a16:creationId xmlns:a16="http://schemas.microsoft.com/office/drawing/2014/main" id="{222680E3-8A08-BB3A-81DD-826684FAED23}"/>
              </a:ext>
            </a:extLst>
          </p:cNvPr>
          <p:cNvSpPr/>
          <p:nvPr userDrawn="1"/>
        </p:nvSpPr>
        <p:spPr>
          <a:xfrm rot="16200000">
            <a:off x="8225632" y="1875630"/>
            <a:ext cx="4465636" cy="3467100"/>
          </a:xfrm>
          <a:prstGeom prst="round2SameRect">
            <a:avLst>
              <a:gd name="adj1" fmla="val 0"/>
              <a:gd name="adj2" fmla="val 0"/>
            </a:avLst>
          </a:prstGeom>
          <a:solidFill>
            <a:schemeClr val="bg1">
              <a:lumMod val="9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latin typeface="Nunito Sans" pitchFamily="2" charset="77"/>
            </a:endParaRPr>
          </a:p>
        </p:txBody>
      </p:sp>
      <p:sp>
        <p:nvSpPr>
          <p:cNvPr id="53" name="Symbol zastępczy tekstu 16">
            <a:extLst>
              <a:ext uri="{FF2B5EF4-FFF2-40B4-BE49-F238E27FC236}">
                <a16:creationId xmlns:a16="http://schemas.microsoft.com/office/drawing/2014/main" id="{E9EAC037-5782-6083-275B-987FD911D344}"/>
              </a:ext>
            </a:extLst>
          </p:cNvPr>
          <p:cNvSpPr>
            <a:spLocks noGrp="1"/>
          </p:cNvSpPr>
          <p:nvPr>
            <p:ph type="body" sz="quarter" idx="33"/>
          </p:nvPr>
        </p:nvSpPr>
        <p:spPr>
          <a:xfrm>
            <a:off x="9071644" y="2054777"/>
            <a:ext cx="2251075" cy="852376"/>
          </a:xfrm>
          <a:prstGeom prst="rect">
            <a:avLst/>
          </a:prstGeom>
        </p:spPr>
        <p:txBody>
          <a:bodyPr lIns="0" tIns="0" rIns="0" bIns="0" anchor="b"/>
          <a:lstStyle>
            <a:lvl1pPr marL="0" indent="0" algn="l">
              <a:lnSpc>
                <a:spcPct val="100000"/>
              </a:lnSpc>
              <a:spcBef>
                <a:spcPts val="0"/>
              </a:spcBef>
              <a:buNone/>
              <a:defRPr sz="4000" b="1" i="0">
                <a:solidFill>
                  <a:schemeClr val="accent1"/>
                </a:solidFill>
                <a:latin typeface="+mj-lt"/>
              </a:defRPr>
            </a:lvl1pPr>
          </a:lstStyle>
          <a:p>
            <a:endParaRPr lang="pl-PL"/>
          </a:p>
        </p:txBody>
      </p:sp>
      <p:sp>
        <p:nvSpPr>
          <p:cNvPr id="54" name="Symbol zastępczy tekstu 16">
            <a:extLst>
              <a:ext uri="{FF2B5EF4-FFF2-40B4-BE49-F238E27FC236}">
                <a16:creationId xmlns:a16="http://schemas.microsoft.com/office/drawing/2014/main" id="{829BFC4C-5690-2B94-246C-33BCAB1AF853}"/>
              </a:ext>
            </a:extLst>
          </p:cNvPr>
          <p:cNvSpPr>
            <a:spLocks noGrp="1"/>
          </p:cNvSpPr>
          <p:nvPr>
            <p:ph type="body" sz="quarter" idx="17"/>
          </p:nvPr>
        </p:nvSpPr>
        <p:spPr>
          <a:xfrm>
            <a:off x="9071644" y="2968296"/>
            <a:ext cx="2251075" cy="458270"/>
          </a:xfrm>
          <a:prstGeom prst="rect">
            <a:avLst/>
          </a:prstGeom>
        </p:spPr>
        <p:txBody>
          <a:bodyPr lIns="0" tIns="0" rIns="0" bIns="0"/>
          <a:lstStyle>
            <a:lvl1pPr marL="0" indent="0" algn="l">
              <a:lnSpc>
                <a:spcPct val="100000"/>
              </a:lnSpc>
              <a:spcBef>
                <a:spcPts val="0"/>
              </a:spcBef>
              <a:buNone/>
              <a:defRPr sz="1200" b="0">
                <a:solidFill>
                  <a:schemeClr val="tx1"/>
                </a:solidFill>
              </a:defRPr>
            </a:lvl1pPr>
          </a:lstStyle>
          <a:p>
            <a:endParaRPr lang="pl-PL"/>
          </a:p>
        </p:txBody>
      </p:sp>
      <p:sp>
        <p:nvSpPr>
          <p:cNvPr id="55" name="Symbol zastępczy tekstu 16">
            <a:extLst>
              <a:ext uri="{FF2B5EF4-FFF2-40B4-BE49-F238E27FC236}">
                <a16:creationId xmlns:a16="http://schemas.microsoft.com/office/drawing/2014/main" id="{7AE5797E-DB63-8FA0-0EBC-3679970001D7}"/>
              </a:ext>
            </a:extLst>
          </p:cNvPr>
          <p:cNvSpPr>
            <a:spLocks noGrp="1"/>
          </p:cNvSpPr>
          <p:nvPr>
            <p:ph type="body" sz="quarter" idx="71"/>
          </p:nvPr>
        </p:nvSpPr>
        <p:spPr>
          <a:xfrm>
            <a:off x="9071644" y="3844248"/>
            <a:ext cx="2251075" cy="852376"/>
          </a:xfrm>
          <a:prstGeom prst="rect">
            <a:avLst/>
          </a:prstGeom>
        </p:spPr>
        <p:txBody>
          <a:bodyPr lIns="0" tIns="0" rIns="0" bIns="0" anchor="b"/>
          <a:lstStyle>
            <a:lvl1pPr marL="0" indent="0" algn="l">
              <a:lnSpc>
                <a:spcPct val="100000"/>
              </a:lnSpc>
              <a:spcBef>
                <a:spcPts val="0"/>
              </a:spcBef>
              <a:buNone/>
              <a:defRPr sz="4000" b="1" i="0">
                <a:solidFill>
                  <a:schemeClr val="accent1"/>
                </a:solidFill>
                <a:latin typeface="+mj-lt"/>
              </a:defRPr>
            </a:lvl1pPr>
          </a:lstStyle>
          <a:p>
            <a:endParaRPr lang="pl-PL"/>
          </a:p>
        </p:txBody>
      </p:sp>
      <p:sp>
        <p:nvSpPr>
          <p:cNvPr id="56" name="Symbol zastępczy tekstu 16">
            <a:extLst>
              <a:ext uri="{FF2B5EF4-FFF2-40B4-BE49-F238E27FC236}">
                <a16:creationId xmlns:a16="http://schemas.microsoft.com/office/drawing/2014/main" id="{F7171CE8-3126-7A4F-29F1-91B3F075D41D}"/>
              </a:ext>
            </a:extLst>
          </p:cNvPr>
          <p:cNvSpPr>
            <a:spLocks noGrp="1"/>
          </p:cNvSpPr>
          <p:nvPr>
            <p:ph type="body" sz="quarter" idx="72"/>
          </p:nvPr>
        </p:nvSpPr>
        <p:spPr>
          <a:xfrm>
            <a:off x="9071644" y="4757767"/>
            <a:ext cx="2251075" cy="458270"/>
          </a:xfrm>
          <a:prstGeom prst="rect">
            <a:avLst/>
          </a:prstGeom>
        </p:spPr>
        <p:txBody>
          <a:bodyPr lIns="0" tIns="0" rIns="0" bIns="0"/>
          <a:lstStyle>
            <a:lvl1pPr marL="0" indent="0" algn="l">
              <a:lnSpc>
                <a:spcPct val="100000"/>
              </a:lnSpc>
              <a:spcBef>
                <a:spcPts val="0"/>
              </a:spcBef>
              <a:buNone/>
              <a:defRPr sz="1200" b="0">
                <a:solidFill>
                  <a:schemeClr val="tx1"/>
                </a:solidFill>
              </a:defRPr>
            </a:lvl1pPr>
          </a:lstStyle>
          <a:p>
            <a:endParaRPr lang="pl-PL"/>
          </a:p>
        </p:txBody>
      </p:sp>
    </p:spTree>
    <p:extLst>
      <p:ext uri="{BB962C8B-B14F-4D97-AF65-F5344CB8AC3E}">
        <p14:creationId xmlns:p14="http://schemas.microsoft.com/office/powerpoint/2010/main" val="16226328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extLst>
    <p:ext uri="{DCECCB84-F9BA-43D5-87BE-67443E8EF086}">
      <p15:sldGuideLst xmlns:p15="http://schemas.microsoft.com/office/powerpoint/2012/main">
        <p15:guide id="1" orient="horz" pos="216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9" pos="1141" userDrawn="1">
          <p15:clr>
            <a:srgbClr val="FBAE40"/>
          </p15:clr>
        </p15:guide>
        <p15:guide id="12" pos="2026" userDrawn="1">
          <p15:clr>
            <a:srgbClr val="FBAE40"/>
          </p15:clr>
        </p15:guide>
        <p15:guide id="13" pos="1005" userDrawn="1">
          <p15:clr>
            <a:srgbClr val="FBAE40"/>
          </p15:clr>
        </p15:guide>
        <p15:guide id="14" pos="3500" userDrawn="1">
          <p15:clr>
            <a:srgbClr val="FBAE40"/>
          </p15:clr>
        </p15:guide>
        <p15:guide id="15" pos="3749" userDrawn="1">
          <p15:clr>
            <a:srgbClr val="FBAE40"/>
          </p15:clr>
        </p15:guide>
        <p15:guide id="16" pos="5496" userDrawn="1">
          <p15:clr>
            <a:srgbClr val="FBAE40"/>
          </p15:clr>
        </p15:guide>
        <p15:guide id="17" pos="5246" userDrawn="1">
          <p15:clr>
            <a:srgbClr val="FBAE40"/>
          </p15:clr>
        </p15:guide>
        <p15:guide id="18" orient="horz" pos="867" userDrawn="1">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Laptop 3">
    <p:bg>
      <p:bgPr>
        <a:blipFill dpi="0" rotWithShape="1">
          <a:blip r:embed="rId7"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ACF73128-50EA-FEA9-A3E8-B2A49C7A599E}"/>
              </a:ext>
            </a:extLst>
          </p:cNvPr>
          <p:cNvSpPr/>
          <p:nvPr userDrawn="1"/>
        </p:nvSpPr>
        <p:spPr>
          <a:xfrm>
            <a:off x="8723869" y="2616016"/>
            <a:ext cx="2448955" cy="66835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19" name="Rectangle 18">
            <a:extLst>
              <a:ext uri="{FF2B5EF4-FFF2-40B4-BE49-F238E27FC236}">
                <a16:creationId xmlns:a16="http://schemas.microsoft.com/office/drawing/2014/main" id="{0A992F67-D17D-63FC-A769-B51A6BBD5D53}"/>
              </a:ext>
            </a:extLst>
          </p:cNvPr>
          <p:cNvSpPr/>
          <p:nvPr userDrawn="1"/>
        </p:nvSpPr>
        <p:spPr>
          <a:xfrm>
            <a:off x="8723869" y="3436504"/>
            <a:ext cx="2448955" cy="66835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20" name="Rectangle 19">
            <a:extLst>
              <a:ext uri="{FF2B5EF4-FFF2-40B4-BE49-F238E27FC236}">
                <a16:creationId xmlns:a16="http://schemas.microsoft.com/office/drawing/2014/main" id="{4DA87491-27CB-36CD-B823-4C32AB115113}"/>
              </a:ext>
            </a:extLst>
          </p:cNvPr>
          <p:cNvSpPr/>
          <p:nvPr userDrawn="1"/>
        </p:nvSpPr>
        <p:spPr>
          <a:xfrm>
            <a:off x="8723869" y="4267144"/>
            <a:ext cx="2448955" cy="66835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21" name="Rectangle 20">
            <a:extLst>
              <a:ext uri="{FF2B5EF4-FFF2-40B4-BE49-F238E27FC236}">
                <a16:creationId xmlns:a16="http://schemas.microsoft.com/office/drawing/2014/main" id="{AD01570F-E7CE-C19B-5DE6-D4FE025403B3}"/>
              </a:ext>
            </a:extLst>
          </p:cNvPr>
          <p:cNvSpPr/>
          <p:nvPr userDrawn="1"/>
        </p:nvSpPr>
        <p:spPr>
          <a:xfrm>
            <a:off x="8723869" y="5071187"/>
            <a:ext cx="2448955" cy="66835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14" name="Rectangle 13">
            <a:extLst>
              <a:ext uri="{FF2B5EF4-FFF2-40B4-BE49-F238E27FC236}">
                <a16:creationId xmlns:a16="http://schemas.microsoft.com/office/drawing/2014/main" id="{688D2D69-4829-E662-B99A-C95DC8CC87AB}"/>
              </a:ext>
            </a:extLst>
          </p:cNvPr>
          <p:cNvSpPr/>
          <p:nvPr userDrawn="1"/>
        </p:nvSpPr>
        <p:spPr>
          <a:xfrm>
            <a:off x="8723869" y="1765871"/>
            <a:ext cx="2448955" cy="66835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13" name="Symbol zastępczy tekstu 44">
            <a:extLst>
              <a:ext uri="{FF2B5EF4-FFF2-40B4-BE49-F238E27FC236}">
                <a16:creationId xmlns:a16="http://schemas.microsoft.com/office/drawing/2014/main" id="{4AF23BD7-ABEE-2343-80F0-5F092FA75902}"/>
              </a:ext>
            </a:extLst>
          </p:cNvPr>
          <p:cNvSpPr>
            <a:spLocks noGrp="1"/>
          </p:cNvSpPr>
          <p:nvPr>
            <p:ph type="body" sz="quarter" idx="31" hasCustomPrompt="1"/>
          </p:nvPr>
        </p:nvSpPr>
        <p:spPr>
          <a:xfrm>
            <a:off x="3216275" y="1375550"/>
            <a:ext cx="2339998" cy="273049"/>
          </a:xfrm>
          <a:prstGeom prst="rect">
            <a:avLst/>
          </a:prstGeom>
        </p:spPr>
        <p:txBody>
          <a:bodyPr lIns="0" tIns="0" rIns="0" bIns="0" anchor="b" anchorCtr="0"/>
          <a:lstStyle>
            <a:lvl1pPr marL="0" indent="0" algn="l">
              <a:buNone/>
              <a:defRPr sz="1400" b="0">
                <a:solidFill>
                  <a:schemeClr val="accent1"/>
                </a:solidFill>
                <a:latin typeface="+mj-lt"/>
              </a:defRPr>
            </a:lvl1pPr>
          </a:lstStyle>
          <a:p>
            <a:r>
              <a:rPr lang="pl-PL" err="1"/>
              <a:t>Kliknij,aby</a:t>
            </a:r>
            <a:r>
              <a:rPr lang="pl-PL"/>
              <a:t> edytować styl</a:t>
            </a:r>
          </a:p>
        </p:txBody>
      </p:sp>
      <p:sp>
        <p:nvSpPr>
          <p:cNvPr id="16" name="Symbol zastępczy tekstu 5">
            <a:extLst>
              <a:ext uri="{FF2B5EF4-FFF2-40B4-BE49-F238E27FC236}">
                <a16:creationId xmlns:a16="http://schemas.microsoft.com/office/drawing/2014/main" id="{21D57042-2BB2-F047-961A-8F938247BF14}"/>
              </a:ext>
            </a:extLst>
          </p:cNvPr>
          <p:cNvSpPr>
            <a:spLocks noGrp="1"/>
          </p:cNvSpPr>
          <p:nvPr>
            <p:ph type="body" sz="quarter" idx="47" hasCustomPrompt="1"/>
          </p:nvPr>
        </p:nvSpPr>
        <p:spPr>
          <a:xfrm>
            <a:off x="3216273" y="1833066"/>
            <a:ext cx="2340000" cy="570282"/>
          </a:xfrm>
          <a:prstGeom prst="rect">
            <a:avLst/>
          </a:prstGeom>
        </p:spPr>
        <p:txBody>
          <a:bodyPr lIns="0" anchor="t" anchorCtr="0"/>
          <a:lstStyle>
            <a:lvl1pPr marL="0" indent="0" algn="l">
              <a:lnSpc>
                <a:spcPct val="100000"/>
              </a:lnSpc>
              <a:spcBef>
                <a:spcPts val="0"/>
              </a:spcBef>
              <a:buClr>
                <a:srgbClr val="79003C"/>
              </a:buClr>
              <a:buNone/>
              <a:defRPr sz="1100"/>
            </a:lvl1pPr>
          </a:lstStyle>
          <a:p>
            <a:r>
              <a:rPr lang="pl-PL"/>
              <a:t>Edytuj style wzorca tekstu
Drugi poziom
Trzeci poziom</a:t>
            </a:r>
          </a:p>
        </p:txBody>
      </p:sp>
      <p:sp>
        <p:nvSpPr>
          <p:cNvPr id="17" name="Symbol zastępczy tekstu 5">
            <a:extLst>
              <a:ext uri="{FF2B5EF4-FFF2-40B4-BE49-F238E27FC236}">
                <a16:creationId xmlns:a16="http://schemas.microsoft.com/office/drawing/2014/main" id="{9734E463-F10F-B941-93BC-C1800733B548}"/>
              </a:ext>
            </a:extLst>
          </p:cNvPr>
          <p:cNvSpPr>
            <a:spLocks noGrp="1"/>
          </p:cNvSpPr>
          <p:nvPr>
            <p:ph type="body" sz="quarter" idx="49" hasCustomPrompt="1"/>
          </p:nvPr>
        </p:nvSpPr>
        <p:spPr>
          <a:xfrm>
            <a:off x="3216273" y="2662193"/>
            <a:ext cx="2340000" cy="576002"/>
          </a:xfrm>
          <a:prstGeom prst="rect">
            <a:avLst/>
          </a:prstGeom>
        </p:spPr>
        <p:txBody>
          <a:bodyPr lIns="0" anchor="t" anchorCtr="0"/>
          <a:lstStyle>
            <a:lvl1pPr marL="0" indent="0" algn="l">
              <a:lnSpc>
                <a:spcPct val="100000"/>
              </a:lnSpc>
              <a:spcBef>
                <a:spcPts val="0"/>
              </a:spcBef>
              <a:buClr>
                <a:srgbClr val="79003C"/>
              </a:buClr>
              <a:buNone/>
              <a:defRPr sz="1100"/>
            </a:lvl1pPr>
          </a:lstStyle>
          <a:p>
            <a:r>
              <a:rPr lang="pl-PL"/>
              <a:t>Edytuj style wzorca tekstu
Drugi poziom
Trzeci poziom</a:t>
            </a:r>
          </a:p>
        </p:txBody>
      </p:sp>
      <p:sp>
        <p:nvSpPr>
          <p:cNvPr id="18" name="Symbol zastępczy tekstu 5">
            <a:extLst>
              <a:ext uri="{FF2B5EF4-FFF2-40B4-BE49-F238E27FC236}">
                <a16:creationId xmlns:a16="http://schemas.microsoft.com/office/drawing/2014/main" id="{CA9C86BA-2CC3-9E41-AB28-7D03F47CEAC1}"/>
              </a:ext>
            </a:extLst>
          </p:cNvPr>
          <p:cNvSpPr>
            <a:spLocks noGrp="1"/>
          </p:cNvSpPr>
          <p:nvPr>
            <p:ph type="body" sz="quarter" idx="51" hasCustomPrompt="1"/>
          </p:nvPr>
        </p:nvSpPr>
        <p:spPr>
          <a:xfrm>
            <a:off x="3216273" y="3473546"/>
            <a:ext cx="2340000" cy="594273"/>
          </a:xfrm>
          <a:prstGeom prst="rect">
            <a:avLst/>
          </a:prstGeom>
        </p:spPr>
        <p:txBody>
          <a:bodyPr lIns="0" anchor="t" anchorCtr="0"/>
          <a:lstStyle>
            <a:lvl1pPr marL="0" indent="0" algn="l">
              <a:lnSpc>
                <a:spcPct val="100000"/>
              </a:lnSpc>
              <a:spcBef>
                <a:spcPts val="0"/>
              </a:spcBef>
              <a:buClr>
                <a:srgbClr val="79003C"/>
              </a:buClr>
              <a:buNone/>
              <a:defRPr sz="1100"/>
            </a:lvl1pPr>
          </a:lstStyle>
          <a:p>
            <a:r>
              <a:rPr lang="pl-PL"/>
              <a:t>Edytuj style wzorca tekstu
Drugi poziom
Trzeci poziom</a:t>
            </a:r>
          </a:p>
        </p:txBody>
      </p:sp>
      <p:sp>
        <p:nvSpPr>
          <p:cNvPr id="22" name="Symbol zastępczy tekstu 5">
            <a:extLst>
              <a:ext uri="{FF2B5EF4-FFF2-40B4-BE49-F238E27FC236}">
                <a16:creationId xmlns:a16="http://schemas.microsoft.com/office/drawing/2014/main" id="{8ADDF772-2A44-3F41-9050-AE728E85DCC5}"/>
              </a:ext>
            </a:extLst>
          </p:cNvPr>
          <p:cNvSpPr>
            <a:spLocks noGrp="1"/>
          </p:cNvSpPr>
          <p:nvPr>
            <p:ph type="body" sz="quarter" idx="53" hasCustomPrompt="1"/>
          </p:nvPr>
        </p:nvSpPr>
        <p:spPr>
          <a:xfrm>
            <a:off x="3216273" y="4316181"/>
            <a:ext cx="2340000" cy="570282"/>
          </a:xfrm>
          <a:prstGeom prst="rect">
            <a:avLst/>
          </a:prstGeom>
        </p:spPr>
        <p:txBody>
          <a:bodyPr lIns="0" anchor="t" anchorCtr="0"/>
          <a:lstStyle>
            <a:lvl1pPr marL="0" indent="0" algn="l">
              <a:lnSpc>
                <a:spcPct val="100000"/>
              </a:lnSpc>
              <a:spcBef>
                <a:spcPts val="0"/>
              </a:spcBef>
              <a:buClr>
                <a:srgbClr val="79003C"/>
              </a:buClr>
              <a:buNone/>
              <a:defRPr sz="1100"/>
            </a:lvl1pPr>
          </a:lstStyle>
          <a:p>
            <a:r>
              <a:rPr lang="pl-PL"/>
              <a:t>Edytuj style wzorca tekstu
Drugi poziom
Trzeci poziom</a:t>
            </a:r>
          </a:p>
        </p:txBody>
      </p:sp>
      <p:sp>
        <p:nvSpPr>
          <p:cNvPr id="23" name="Symbol zastępczy tekstu 5">
            <a:extLst>
              <a:ext uri="{FF2B5EF4-FFF2-40B4-BE49-F238E27FC236}">
                <a16:creationId xmlns:a16="http://schemas.microsoft.com/office/drawing/2014/main" id="{966A3A09-BFD4-6A4F-81B6-AD87F15DB348}"/>
              </a:ext>
            </a:extLst>
          </p:cNvPr>
          <p:cNvSpPr>
            <a:spLocks noGrp="1"/>
          </p:cNvSpPr>
          <p:nvPr>
            <p:ph type="body" sz="quarter" idx="55" hasCustomPrompt="1"/>
          </p:nvPr>
        </p:nvSpPr>
        <p:spPr>
          <a:xfrm>
            <a:off x="3216273" y="5117365"/>
            <a:ext cx="2340000" cy="576000"/>
          </a:xfrm>
          <a:prstGeom prst="rect">
            <a:avLst/>
          </a:prstGeom>
        </p:spPr>
        <p:txBody>
          <a:bodyPr lIns="0" anchor="t" anchorCtr="0"/>
          <a:lstStyle>
            <a:lvl1pPr marL="0" indent="0" algn="l">
              <a:lnSpc>
                <a:spcPct val="100000"/>
              </a:lnSpc>
              <a:spcBef>
                <a:spcPts val="0"/>
              </a:spcBef>
              <a:buClr>
                <a:srgbClr val="79003C"/>
              </a:buClr>
              <a:buNone/>
              <a:defRPr sz="1100"/>
            </a:lvl1pPr>
          </a:lstStyle>
          <a:p>
            <a:r>
              <a:rPr lang="pl-PL"/>
              <a:t>Edytuj style wzorca tekstu
Drugi poziom
Trzeci poziom</a:t>
            </a:r>
          </a:p>
        </p:txBody>
      </p:sp>
      <p:sp>
        <p:nvSpPr>
          <p:cNvPr id="25" name="Symbol zastępczy tekstu 44">
            <a:extLst>
              <a:ext uri="{FF2B5EF4-FFF2-40B4-BE49-F238E27FC236}">
                <a16:creationId xmlns:a16="http://schemas.microsoft.com/office/drawing/2014/main" id="{8110981A-695C-0049-92C6-F05CD8853783}"/>
              </a:ext>
            </a:extLst>
          </p:cNvPr>
          <p:cNvSpPr>
            <a:spLocks noGrp="1"/>
          </p:cNvSpPr>
          <p:nvPr>
            <p:ph type="body" sz="quarter" idx="56" hasCustomPrompt="1"/>
          </p:nvPr>
        </p:nvSpPr>
        <p:spPr>
          <a:xfrm>
            <a:off x="8724900" y="1375550"/>
            <a:ext cx="2249393" cy="273049"/>
          </a:xfrm>
          <a:prstGeom prst="rect">
            <a:avLst/>
          </a:prstGeom>
        </p:spPr>
        <p:txBody>
          <a:bodyPr lIns="0" tIns="0" rIns="0" bIns="0" anchor="b" anchorCtr="0"/>
          <a:lstStyle>
            <a:lvl1pPr marL="0" indent="0" algn="l">
              <a:buNone/>
              <a:defRPr sz="1400" b="0">
                <a:solidFill>
                  <a:schemeClr val="accent2"/>
                </a:solidFill>
                <a:latin typeface="+mj-lt"/>
              </a:defRPr>
            </a:lvl1pPr>
          </a:lstStyle>
          <a:p>
            <a:r>
              <a:rPr lang="pl-PL" err="1"/>
              <a:t>Kliknij,aby</a:t>
            </a:r>
            <a:r>
              <a:rPr lang="pl-PL"/>
              <a:t> edytować styl</a:t>
            </a:r>
          </a:p>
        </p:txBody>
      </p:sp>
      <p:sp>
        <p:nvSpPr>
          <p:cNvPr id="26" name="Symbol zastępczy obrazu 8">
            <a:extLst>
              <a:ext uri="{FF2B5EF4-FFF2-40B4-BE49-F238E27FC236}">
                <a16:creationId xmlns:a16="http://schemas.microsoft.com/office/drawing/2014/main" id="{946D679A-3037-A04C-99CF-E35D137CFCBB}"/>
              </a:ext>
            </a:extLst>
          </p:cNvPr>
          <p:cNvSpPr>
            <a:spLocks noGrp="1"/>
          </p:cNvSpPr>
          <p:nvPr>
            <p:ph type="pic" sz="quarter" idx="12"/>
          </p:nvPr>
        </p:nvSpPr>
        <p:spPr>
          <a:xfrm>
            <a:off x="1019175" y="1833068"/>
            <a:ext cx="576000" cy="576000"/>
          </a:xfrm>
          <a:prstGeom prst="rect">
            <a:avLst/>
          </a:prstGeom>
          <a:solidFill>
            <a:schemeClr val="accent1"/>
          </a:solidFill>
          <a:ln w="57150" cap="sq">
            <a:noFill/>
            <a:miter lim="800000"/>
          </a:ln>
        </p:spPr>
        <p:txBody>
          <a:bodyPr anchor="ctr"/>
          <a:lstStyle>
            <a:lvl1pPr marL="0" indent="0" algn="ctr">
              <a:buNone/>
              <a:defRPr sz="800"/>
            </a:lvl1pPr>
          </a:lstStyle>
          <a:p>
            <a:endParaRPr lang="pl-PL"/>
          </a:p>
        </p:txBody>
      </p:sp>
      <p:sp>
        <p:nvSpPr>
          <p:cNvPr id="30" name="Symbol zastępczy tekstu 5">
            <a:extLst>
              <a:ext uri="{FF2B5EF4-FFF2-40B4-BE49-F238E27FC236}">
                <a16:creationId xmlns:a16="http://schemas.microsoft.com/office/drawing/2014/main" id="{D9295C88-C5A2-CE4B-B98C-AF28117B0BE3}"/>
              </a:ext>
            </a:extLst>
          </p:cNvPr>
          <p:cNvSpPr>
            <a:spLocks noGrp="1"/>
          </p:cNvSpPr>
          <p:nvPr>
            <p:ph type="body" sz="quarter" idx="57" hasCustomPrompt="1"/>
          </p:nvPr>
        </p:nvSpPr>
        <p:spPr>
          <a:xfrm>
            <a:off x="8813799" y="1807314"/>
            <a:ext cx="2340000" cy="570282"/>
          </a:xfrm>
          <a:prstGeom prst="rect">
            <a:avLst/>
          </a:prstGeom>
        </p:spPr>
        <p:txBody>
          <a:bodyPr lIns="0" anchor="t" anchorCtr="0"/>
          <a:lstStyle>
            <a:lvl1pPr marL="0" indent="0" algn="l">
              <a:lnSpc>
                <a:spcPct val="100000"/>
              </a:lnSpc>
              <a:spcBef>
                <a:spcPts val="0"/>
              </a:spcBef>
              <a:buClr>
                <a:srgbClr val="79003C"/>
              </a:buClr>
              <a:buNone/>
              <a:defRPr sz="1100"/>
            </a:lvl1pPr>
          </a:lstStyle>
          <a:p>
            <a:r>
              <a:rPr lang="pl-PL"/>
              <a:t>Edytuj style wzorca tekstu
Drugi poziom
Trzeci poziom</a:t>
            </a:r>
          </a:p>
        </p:txBody>
      </p:sp>
      <p:sp>
        <p:nvSpPr>
          <p:cNvPr id="33" name="Symbol zastępczy tekstu 5">
            <a:extLst>
              <a:ext uri="{FF2B5EF4-FFF2-40B4-BE49-F238E27FC236}">
                <a16:creationId xmlns:a16="http://schemas.microsoft.com/office/drawing/2014/main" id="{3E599C88-5BA4-1A40-8487-3B6255AD06FE}"/>
              </a:ext>
            </a:extLst>
          </p:cNvPr>
          <p:cNvSpPr>
            <a:spLocks noGrp="1"/>
          </p:cNvSpPr>
          <p:nvPr>
            <p:ph type="body" sz="quarter" idx="58" hasCustomPrompt="1"/>
          </p:nvPr>
        </p:nvSpPr>
        <p:spPr>
          <a:xfrm>
            <a:off x="8813799" y="2662193"/>
            <a:ext cx="2340000" cy="576002"/>
          </a:xfrm>
          <a:prstGeom prst="rect">
            <a:avLst/>
          </a:prstGeom>
        </p:spPr>
        <p:txBody>
          <a:bodyPr lIns="0" anchor="t" anchorCtr="0"/>
          <a:lstStyle>
            <a:lvl1pPr marL="0" indent="0" algn="l">
              <a:lnSpc>
                <a:spcPct val="100000"/>
              </a:lnSpc>
              <a:spcBef>
                <a:spcPts val="0"/>
              </a:spcBef>
              <a:buClr>
                <a:srgbClr val="79003C"/>
              </a:buClr>
              <a:buNone/>
              <a:defRPr sz="1100"/>
            </a:lvl1pPr>
          </a:lstStyle>
          <a:p>
            <a:r>
              <a:rPr lang="pl-PL"/>
              <a:t>Edytuj style wzorca tekstu
Drugi poziom
Trzeci poziom</a:t>
            </a:r>
          </a:p>
        </p:txBody>
      </p:sp>
      <p:sp>
        <p:nvSpPr>
          <p:cNvPr id="34" name="Symbol zastępczy tekstu 5">
            <a:extLst>
              <a:ext uri="{FF2B5EF4-FFF2-40B4-BE49-F238E27FC236}">
                <a16:creationId xmlns:a16="http://schemas.microsoft.com/office/drawing/2014/main" id="{D5A44420-513C-824F-AE71-28A0E8B05283}"/>
              </a:ext>
            </a:extLst>
          </p:cNvPr>
          <p:cNvSpPr>
            <a:spLocks noGrp="1"/>
          </p:cNvSpPr>
          <p:nvPr>
            <p:ph type="body" sz="quarter" idx="59" hasCustomPrompt="1"/>
          </p:nvPr>
        </p:nvSpPr>
        <p:spPr>
          <a:xfrm>
            <a:off x="8813799" y="3473546"/>
            <a:ext cx="2340000" cy="594273"/>
          </a:xfrm>
          <a:prstGeom prst="rect">
            <a:avLst/>
          </a:prstGeom>
        </p:spPr>
        <p:txBody>
          <a:bodyPr lIns="0" anchor="t" anchorCtr="0"/>
          <a:lstStyle>
            <a:lvl1pPr marL="0" indent="0" algn="l">
              <a:lnSpc>
                <a:spcPct val="100000"/>
              </a:lnSpc>
              <a:spcBef>
                <a:spcPts val="0"/>
              </a:spcBef>
              <a:buClr>
                <a:srgbClr val="79003C"/>
              </a:buClr>
              <a:buNone/>
              <a:defRPr sz="1100"/>
            </a:lvl1pPr>
          </a:lstStyle>
          <a:p>
            <a:r>
              <a:rPr lang="pl-PL"/>
              <a:t>Edytuj style wzorca tekstu
Drugi poziom
Trzeci poziom</a:t>
            </a:r>
          </a:p>
        </p:txBody>
      </p:sp>
      <p:sp>
        <p:nvSpPr>
          <p:cNvPr id="35" name="Symbol zastępczy tekstu 5">
            <a:extLst>
              <a:ext uri="{FF2B5EF4-FFF2-40B4-BE49-F238E27FC236}">
                <a16:creationId xmlns:a16="http://schemas.microsoft.com/office/drawing/2014/main" id="{006EFBEC-9384-F541-ADAC-4107EED8CAEF}"/>
              </a:ext>
            </a:extLst>
          </p:cNvPr>
          <p:cNvSpPr>
            <a:spLocks noGrp="1"/>
          </p:cNvSpPr>
          <p:nvPr>
            <p:ph type="body" sz="quarter" idx="60" hasCustomPrompt="1"/>
          </p:nvPr>
        </p:nvSpPr>
        <p:spPr>
          <a:xfrm>
            <a:off x="8813799" y="4316181"/>
            <a:ext cx="2340000" cy="570282"/>
          </a:xfrm>
          <a:prstGeom prst="rect">
            <a:avLst/>
          </a:prstGeom>
        </p:spPr>
        <p:txBody>
          <a:bodyPr lIns="0" anchor="t" anchorCtr="0"/>
          <a:lstStyle>
            <a:lvl1pPr marL="0" indent="0" algn="l">
              <a:lnSpc>
                <a:spcPct val="100000"/>
              </a:lnSpc>
              <a:spcBef>
                <a:spcPts val="0"/>
              </a:spcBef>
              <a:buClr>
                <a:srgbClr val="79003C"/>
              </a:buClr>
              <a:buNone/>
              <a:defRPr sz="1100"/>
            </a:lvl1pPr>
          </a:lstStyle>
          <a:p>
            <a:r>
              <a:rPr lang="pl-PL"/>
              <a:t>Edytuj style wzorca tekstu
Drugi poziom
Trzeci poziom</a:t>
            </a:r>
          </a:p>
        </p:txBody>
      </p:sp>
      <p:sp>
        <p:nvSpPr>
          <p:cNvPr id="36" name="Symbol zastępczy tekstu 5">
            <a:extLst>
              <a:ext uri="{FF2B5EF4-FFF2-40B4-BE49-F238E27FC236}">
                <a16:creationId xmlns:a16="http://schemas.microsoft.com/office/drawing/2014/main" id="{77B12500-9A44-4349-8CB4-031EE9CC027D}"/>
              </a:ext>
            </a:extLst>
          </p:cNvPr>
          <p:cNvSpPr>
            <a:spLocks noGrp="1"/>
          </p:cNvSpPr>
          <p:nvPr>
            <p:ph type="body" sz="quarter" idx="61" hasCustomPrompt="1"/>
          </p:nvPr>
        </p:nvSpPr>
        <p:spPr>
          <a:xfrm>
            <a:off x="8813799" y="5117365"/>
            <a:ext cx="2340000" cy="576000"/>
          </a:xfrm>
          <a:prstGeom prst="rect">
            <a:avLst/>
          </a:prstGeom>
        </p:spPr>
        <p:txBody>
          <a:bodyPr lIns="0" anchor="t" anchorCtr="0"/>
          <a:lstStyle>
            <a:lvl1pPr marL="0" indent="0" algn="l">
              <a:lnSpc>
                <a:spcPct val="100000"/>
              </a:lnSpc>
              <a:spcBef>
                <a:spcPts val="0"/>
              </a:spcBef>
              <a:buClr>
                <a:srgbClr val="79003C"/>
              </a:buClr>
              <a:buNone/>
              <a:defRPr sz="1100"/>
            </a:lvl1pPr>
          </a:lstStyle>
          <a:p>
            <a:r>
              <a:rPr lang="pl-PL"/>
              <a:t>Edytuj style wzorca tekstu
Drugi poziom
Trzeci poziom</a:t>
            </a:r>
          </a:p>
        </p:txBody>
      </p:sp>
      <p:sp>
        <p:nvSpPr>
          <p:cNvPr id="43" name="Symbol zastępczy obrazu 8">
            <a:extLst>
              <a:ext uri="{FF2B5EF4-FFF2-40B4-BE49-F238E27FC236}">
                <a16:creationId xmlns:a16="http://schemas.microsoft.com/office/drawing/2014/main" id="{80A35BDC-2BFB-D543-A113-1827E6691E42}"/>
              </a:ext>
            </a:extLst>
          </p:cNvPr>
          <p:cNvSpPr>
            <a:spLocks noGrp="1"/>
          </p:cNvSpPr>
          <p:nvPr>
            <p:ph type="pic" sz="quarter" idx="62"/>
          </p:nvPr>
        </p:nvSpPr>
        <p:spPr>
          <a:xfrm>
            <a:off x="1019175" y="2662194"/>
            <a:ext cx="576000" cy="576000"/>
          </a:xfrm>
          <a:prstGeom prst="rect">
            <a:avLst/>
          </a:prstGeom>
          <a:solidFill>
            <a:schemeClr val="accent1"/>
          </a:solidFill>
          <a:ln w="57150" cap="sq">
            <a:noFill/>
            <a:miter lim="800000"/>
          </a:ln>
        </p:spPr>
        <p:txBody>
          <a:bodyPr anchor="ctr"/>
          <a:lstStyle>
            <a:lvl1pPr marL="0" indent="0" algn="ctr">
              <a:buNone/>
              <a:defRPr sz="800"/>
            </a:lvl1pPr>
          </a:lstStyle>
          <a:p>
            <a:endParaRPr lang="pl-PL"/>
          </a:p>
        </p:txBody>
      </p:sp>
      <p:sp>
        <p:nvSpPr>
          <p:cNvPr id="44" name="Symbol zastępczy obrazu 8">
            <a:extLst>
              <a:ext uri="{FF2B5EF4-FFF2-40B4-BE49-F238E27FC236}">
                <a16:creationId xmlns:a16="http://schemas.microsoft.com/office/drawing/2014/main" id="{1D9074AE-CE93-664D-8E74-3C75EDC5860E}"/>
              </a:ext>
            </a:extLst>
          </p:cNvPr>
          <p:cNvSpPr>
            <a:spLocks noGrp="1"/>
          </p:cNvSpPr>
          <p:nvPr>
            <p:ph type="pic" sz="quarter" idx="63"/>
          </p:nvPr>
        </p:nvSpPr>
        <p:spPr>
          <a:xfrm>
            <a:off x="1019175" y="3482682"/>
            <a:ext cx="576000" cy="576000"/>
          </a:xfrm>
          <a:prstGeom prst="rect">
            <a:avLst/>
          </a:prstGeom>
          <a:solidFill>
            <a:schemeClr val="accent1"/>
          </a:solidFill>
          <a:ln w="57150" cap="sq">
            <a:noFill/>
            <a:miter lim="800000"/>
          </a:ln>
        </p:spPr>
        <p:txBody>
          <a:bodyPr anchor="ctr"/>
          <a:lstStyle>
            <a:lvl1pPr marL="0" indent="0" algn="ctr">
              <a:buNone/>
              <a:defRPr sz="800"/>
            </a:lvl1pPr>
          </a:lstStyle>
          <a:p>
            <a:endParaRPr lang="pl-PL"/>
          </a:p>
        </p:txBody>
      </p:sp>
      <p:sp>
        <p:nvSpPr>
          <p:cNvPr id="45" name="Symbol zastępczy obrazu 8">
            <a:extLst>
              <a:ext uri="{FF2B5EF4-FFF2-40B4-BE49-F238E27FC236}">
                <a16:creationId xmlns:a16="http://schemas.microsoft.com/office/drawing/2014/main" id="{9CB2E8A4-167E-E641-86BC-3F24970DB7B2}"/>
              </a:ext>
            </a:extLst>
          </p:cNvPr>
          <p:cNvSpPr>
            <a:spLocks noGrp="1"/>
          </p:cNvSpPr>
          <p:nvPr>
            <p:ph type="pic" sz="quarter" idx="64"/>
          </p:nvPr>
        </p:nvSpPr>
        <p:spPr>
          <a:xfrm>
            <a:off x="1019175" y="4313322"/>
            <a:ext cx="576000" cy="576000"/>
          </a:xfrm>
          <a:prstGeom prst="rect">
            <a:avLst/>
          </a:prstGeom>
          <a:solidFill>
            <a:schemeClr val="accent1"/>
          </a:solidFill>
          <a:ln w="57150" cap="sq">
            <a:noFill/>
            <a:miter lim="800000"/>
          </a:ln>
        </p:spPr>
        <p:txBody>
          <a:bodyPr anchor="ctr"/>
          <a:lstStyle>
            <a:lvl1pPr marL="0" indent="0" algn="ctr">
              <a:buNone/>
              <a:defRPr sz="800"/>
            </a:lvl1pPr>
          </a:lstStyle>
          <a:p>
            <a:endParaRPr lang="pl-PL"/>
          </a:p>
        </p:txBody>
      </p:sp>
      <p:sp>
        <p:nvSpPr>
          <p:cNvPr id="46" name="Symbol zastępczy obrazu 8">
            <a:extLst>
              <a:ext uri="{FF2B5EF4-FFF2-40B4-BE49-F238E27FC236}">
                <a16:creationId xmlns:a16="http://schemas.microsoft.com/office/drawing/2014/main" id="{7A22A9F9-5339-9C48-8834-428DEABA660A}"/>
              </a:ext>
            </a:extLst>
          </p:cNvPr>
          <p:cNvSpPr>
            <a:spLocks noGrp="1"/>
          </p:cNvSpPr>
          <p:nvPr>
            <p:ph type="pic" sz="quarter" idx="65"/>
          </p:nvPr>
        </p:nvSpPr>
        <p:spPr>
          <a:xfrm>
            <a:off x="1019175" y="5117365"/>
            <a:ext cx="576000" cy="576000"/>
          </a:xfrm>
          <a:prstGeom prst="rect">
            <a:avLst/>
          </a:prstGeom>
          <a:solidFill>
            <a:schemeClr val="accent1"/>
          </a:solidFill>
          <a:ln w="57150" cap="sq">
            <a:noFill/>
            <a:miter lim="800000"/>
          </a:ln>
        </p:spPr>
        <p:txBody>
          <a:bodyPr anchor="ctr"/>
          <a:lstStyle>
            <a:lvl1pPr marL="0" indent="0" algn="ctr">
              <a:buNone/>
              <a:defRPr sz="800"/>
            </a:lvl1pPr>
          </a:lstStyle>
          <a:p>
            <a:endParaRPr lang="pl-PL"/>
          </a:p>
        </p:txBody>
      </p:sp>
      <p:sp>
        <p:nvSpPr>
          <p:cNvPr id="5" name="Symbol zastępczy zawartości 38">
            <a:extLst>
              <a:ext uri="{FF2B5EF4-FFF2-40B4-BE49-F238E27FC236}">
                <a16:creationId xmlns:a16="http://schemas.microsoft.com/office/drawing/2014/main" id="{691E1752-A0F2-C4FE-1CCC-657954FCF68D}"/>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9D175372-3E47-E205-EA37-13CB8E6DAD29}"/>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cxnSp>
        <p:nvCxnSpPr>
          <p:cNvPr id="2" name="LineBasicDefault 482">
            <a:extLst>
              <a:ext uri="{FF2B5EF4-FFF2-40B4-BE49-F238E27FC236}">
                <a16:creationId xmlns:a16="http://schemas.microsoft.com/office/drawing/2014/main" id="{15FC50B8-4EE4-B18B-2B7C-7C0141B6EFE5}"/>
              </a:ext>
            </a:extLst>
          </p:cNvPr>
          <p:cNvCxnSpPr>
            <a:cxnSpLocks/>
          </p:cNvCxnSpPr>
          <p:nvPr userDrawn="1">
            <p:custDataLst>
              <p:tags r:id="rId1"/>
            </p:custDataLst>
          </p:nvPr>
        </p:nvCxnSpPr>
        <p:spPr>
          <a:xfrm>
            <a:off x="1019175" y="2526463"/>
            <a:ext cx="10153650"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LineBasicDefault 482">
            <a:extLst>
              <a:ext uri="{FF2B5EF4-FFF2-40B4-BE49-F238E27FC236}">
                <a16:creationId xmlns:a16="http://schemas.microsoft.com/office/drawing/2014/main" id="{107A8559-87B7-8610-253E-83643F789CC9}"/>
              </a:ext>
            </a:extLst>
          </p:cNvPr>
          <p:cNvCxnSpPr>
            <a:cxnSpLocks/>
          </p:cNvCxnSpPr>
          <p:nvPr userDrawn="1">
            <p:custDataLst>
              <p:tags r:id="rId2"/>
            </p:custDataLst>
          </p:nvPr>
        </p:nvCxnSpPr>
        <p:spPr>
          <a:xfrm>
            <a:off x="1019175" y="1707683"/>
            <a:ext cx="10153650" cy="0"/>
          </a:xfrm>
          <a:prstGeom prst="straightConnector1">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Symbol zastępczy tekstu 44">
            <a:extLst>
              <a:ext uri="{FF2B5EF4-FFF2-40B4-BE49-F238E27FC236}">
                <a16:creationId xmlns:a16="http://schemas.microsoft.com/office/drawing/2014/main" id="{F009833F-9E4C-8151-AFEC-C284A87BEF10}"/>
              </a:ext>
            </a:extLst>
          </p:cNvPr>
          <p:cNvSpPr>
            <a:spLocks noGrp="1"/>
          </p:cNvSpPr>
          <p:nvPr>
            <p:ph type="body" sz="quarter" idx="66" hasCustomPrompt="1"/>
          </p:nvPr>
        </p:nvSpPr>
        <p:spPr>
          <a:xfrm>
            <a:off x="1811338" y="1847250"/>
            <a:ext cx="1145507" cy="571790"/>
          </a:xfrm>
          <a:prstGeom prst="rect">
            <a:avLst/>
          </a:prstGeom>
        </p:spPr>
        <p:txBody>
          <a:bodyPr lIns="0" anchor="ctr"/>
          <a:lstStyle>
            <a:lvl1pPr marL="0" indent="0" algn="l">
              <a:buNone/>
              <a:defRPr sz="1200" b="0">
                <a:solidFill>
                  <a:schemeClr val="accent1"/>
                </a:solidFill>
                <a:latin typeface="+mj-lt"/>
              </a:defRPr>
            </a:lvl1pPr>
          </a:lstStyle>
          <a:p>
            <a:r>
              <a:rPr lang="pl-PL" err="1"/>
              <a:t>Kliknij,aby</a:t>
            </a:r>
            <a:r>
              <a:rPr lang="pl-PL"/>
              <a:t> edytować styl</a:t>
            </a:r>
          </a:p>
        </p:txBody>
      </p:sp>
      <p:cxnSp>
        <p:nvCxnSpPr>
          <p:cNvPr id="10" name="LineBasicDefault 482">
            <a:extLst>
              <a:ext uri="{FF2B5EF4-FFF2-40B4-BE49-F238E27FC236}">
                <a16:creationId xmlns:a16="http://schemas.microsoft.com/office/drawing/2014/main" id="{37B43682-9223-5FC3-22CF-438AA9C798FA}"/>
              </a:ext>
            </a:extLst>
          </p:cNvPr>
          <p:cNvCxnSpPr>
            <a:cxnSpLocks/>
          </p:cNvCxnSpPr>
          <p:nvPr userDrawn="1">
            <p:custDataLst>
              <p:tags r:id="rId3"/>
            </p:custDataLst>
          </p:nvPr>
        </p:nvCxnSpPr>
        <p:spPr>
          <a:xfrm>
            <a:off x="1019175" y="3363951"/>
            <a:ext cx="10153650"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LineBasicDefault 482">
            <a:extLst>
              <a:ext uri="{FF2B5EF4-FFF2-40B4-BE49-F238E27FC236}">
                <a16:creationId xmlns:a16="http://schemas.microsoft.com/office/drawing/2014/main" id="{8CAC3911-AD9A-D9B7-2F50-E65A04E4052D}"/>
              </a:ext>
            </a:extLst>
          </p:cNvPr>
          <p:cNvCxnSpPr>
            <a:cxnSpLocks/>
          </p:cNvCxnSpPr>
          <p:nvPr userDrawn="1">
            <p:custDataLst>
              <p:tags r:id="rId4"/>
            </p:custDataLst>
          </p:nvPr>
        </p:nvCxnSpPr>
        <p:spPr>
          <a:xfrm>
            <a:off x="1019175" y="4175802"/>
            <a:ext cx="10153650"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LineBasicDefault 482">
            <a:extLst>
              <a:ext uri="{FF2B5EF4-FFF2-40B4-BE49-F238E27FC236}">
                <a16:creationId xmlns:a16="http://schemas.microsoft.com/office/drawing/2014/main" id="{21C25672-1182-7FBB-38E9-48D735BAF811}"/>
              </a:ext>
            </a:extLst>
          </p:cNvPr>
          <p:cNvCxnSpPr>
            <a:cxnSpLocks/>
          </p:cNvCxnSpPr>
          <p:nvPr userDrawn="1">
            <p:custDataLst>
              <p:tags r:id="rId5"/>
            </p:custDataLst>
          </p:nvPr>
        </p:nvCxnSpPr>
        <p:spPr>
          <a:xfrm>
            <a:off x="1019175" y="4996199"/>
            <a:ext cx="10153650" cy="0"/>
          </a:xfrm>
          <a:prstGeom prst="straightConnector1">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4" name="Symbol zastępczy tekstu 44">
            <a:extLst>
              <a:ext uri="{FF2B5EF4-FFF2-40B4-BE49-F238E27FC236}">
                <a16:creationId xmlns:a16="http://schemas.microsoft.com/office/drawing/2014/main" id="{CF3134A1-788B-0638-7A99-A9F78B2F209F}"/>
              </a:ext>
            </a:extLst>
          </p:cNvPr>
          <p:cNvSpPr>
            <a:spLocks noGrp="1"/>
          </p:cNvSpPr>
          <p:nvPr>
            <p:ph type="body" sz="quarter" idx="67" hasCustomPrompt="1"/>
          </p:nvPr>
        </p:nvSpPr>
        <p:spPr>
          <a:xfrm>
            <a:off x="1811338" y="2664299"/>
            <a:ext cx="1145507" cy="571790"/>
          </a:xfrm>
          <a:prstGeom prst="rect">
            <a:avLst/>
          </a:prstGeom>
        </p:spPr>
        <p:txBody>
          <a:bodyPr lIns="0" anchor="ctr"/>
          <a:lstStyle>
            <a:lvl1pPr marL="0" indent="0" algn="l">
              <a:buNone/>
              <a:defRPr sz="1200" b="0">
                <a:solidFill>
                  <a:schemeClr val="accent1"/>
                </a:solidFill>
                <a:latin typeface="+mj-lt"/>
              </a:defRPr>
            </a:lvl1pPr>
          </a:lstStyle>
          <a:p>
            <a:r>
              <a:rPr lang="pl-PL" err="1"/>
              <a:t>Kliknij,aby</a:t>
            </a:r>
            <a:r>
              <a:rPr lang="pl-PL"/>
              <a:t> edytować styl</a:t>
            </a:r>
          </a:p>
        </p:txBody>
      </p:sp>
      <p:sp>
        <p:nvSpPr>
          <p:cNvPr id="27" name="Symbol zastępczy tekstu 44">
            <a:extLst>
              <a:ext uri="{FF2B5EF4-FFF2-40B4-BE49-F238E27FC236}">
                <a16:creationId xmlns:a16="http://schemas.microsoft.com/office/drawing/2014/main" id="{D7B9088A-57B3-D6B2-0938-92C356E7635B}"/>
              </a:ext>
            </a:extLst>
          </p:cNvPr>
          <p:cNvSpPr>
            <a:spLocks noGrp="1"/>
          </p:cNvSpPr>
          <p:nvPr>
            <p:ph type="body" sz="quarter" idx="68" hasCustomPrompt="1"/>
          </p:nvPr>
        </p:nvSpPr>
        <p:spPr>
          <a:xfrm>
            <a:off x="1811338" y="3484787"/>
            <a:ext cx="1145507" cy="571790"/>
          </a:xfrm>
          <a:prstGeom prst="rect">
            <a:avLst/>
          </a:prstGeom>
        </p:spPr>
        <p:txBody>
          <a:bodyPr lIns="0" anchor="ctr"/>
          <a:lstStyle>
            <a:lvl1pPr marL="0" indent="0" algn="l">
              <a:buNone/>
              <a:defRPr sz="1200" b="0">
                <a:solidFill>
                  <a:schemeClr val="accent1"/>
                </a:solidFill>
                <a:latin typeface="+mj-lt"/>
              </a:defRPr>
            </a:lvl1pPr>
          </a:lstStyle>
          <a:p>
            <a:r>
              <a:rPr lang="pl-PL" err="1"/>
              <a:t>Kliknij,aby</a:t>
            </a:r>
            <a:r>
              <a:rPr lang="pl-PL"/>
              <a:t> edytować styl</a:t>
            </a:r>
          </a:p>
        </p:txBody>
      </p:sp>
      <p:sp>
        <p:nvSpPr>
          <p:cNvPr id="28" name="Symbol zastępczy tekstu 44">
            <a:extLst>
              <a:ext uri="{FF2B5EF4-FFF2-40B4-BE49-F238E27FC236}">
                <a16:creationId xmlns:a16="http://schemas.microsoft.com/office/drawing/2014/main" id="{CEB01094-F83A-704E-CE8A-AB76A99DCE9F}"/>
              </a:ext>
            </a:extLst>
          </p:cNvPr>
          <p:cNvSpPr>
            <a:spLocks noGrp="1"/>
          </p:cNvSpPr>
          <p:nvPr>
            <p:ph type="body" sz="quarter" idx="69" hasCustomPrompt="1"/>
          </p:nvPr>
        </p:nvSpPr>
        <p:spPr>
          <a:xfrm>
            <a:off x="1811338" y="4315427"/>
            <a:ext cx="1145507" cy="571790"/>
          </a:xfrm>
          <a:prstGeom prst="rect">
            <a:avLst/>
          </a:prstGeom>
        </p:spPr>
        <p:txBody>
          <a:bodyPr lIns="0" anchor="ctr"/>
          <a:lstStyle>
            <a:lvl1pPr marL="0" indent="0" algn="l">
              <a:buNone/>
              <a:defRPr sz="1200" b="0">
                <a:solidFill>
                  <a:schemeClr val="accent1"/>
                </a:solidFill>
                <a:latin typeface="+mj-lt"/>
              </a:defRPr>
            </a:lvl1pPr>
          </a:lstStyle>
          <a:p>
            <a:r>
              <a:rPr lang="pl-PL" err="1"/>
              <a:t>Kliknij,aby</a:t>
            </a:r>
            <a:r>
              <a:rPr lang="pl-PL"/>
              <a:t> edytować styl</a:t>
            </a:r>
          </a:p>
        </p:txBody>
      </p:sp>
      <p:sp>
        <p:nvSpPr>
          <p:cNvPr id="29" name="Symbol zastępczy tekstu 44">
            <a:extLst>
              <a:ext uri="{FF2B5EF4-FFF2-40B4-BE49-F238E27FC236}">
                <a16:creationId xmlns:a16="http://schemas.microsoft.com/office/drawing/2014/main" id="{E798ECD4-9C08-B7FB-58CB-1FDE48912703}"/>
              </a:ext>
            </a:extLst>
          </p:cNvPr>
          <p:cNvSpPr>
            <a:spLocks noGrp="1"/>
          </p:cNvSpPr>
          <p:nvPr>
            <p:ph type="body" sz="quarter" idx="70" hasCustomPrompt="1"/>
          </p:nvPr>
        </p:nvSpPr>
        <p:spPr>
          <a:xfrm>
            <a:off x="1811338" y="5119470"/>
            <a:ext cx="1145507" cy="571790"/>
          </a:xfrm>
          <a:prstGeom prst="rect">
            <a:avLst/>
          </a:prstGeom>
        </p:spPr>
        <p:txBody>
          <a:bodyPr lIns="0" anchor="ctr"/>
          <a:lstStyle>
            <a:lvl1pPr marL="0" indent="0" algn="l">
              <a:buNone/>
              <a:defRPr sz="1200" b="0">
                <a:solidFill>
                  <a:schemeClr val="accent1"/>
                </a:solidFill>
                <a:latin typeface="+mj-lt"/>
              </a:defRPr>
            </a:lvl1pPr>
          </a:lstStyle>
          <a:p>
            <a:r>
              <a:rPr lang="pl-PL" err="1"/>
              <a:t>Kliknij,aby</a:t>
            </a:r>
            <a:r>
              <a:rPr lang="pl-PL"/>
              <a:t> edytować styl</a:t>
            </a:r>
          </a:p>
        </p:txBody>
      </p:sp>
      <p:sp>
        <p:nvSpPr>
          <p:cNvPr id="39" name="Symbol zastępczy tekstu 44">
            <a:extLst>
              <a:ext uri="{FF2B5EF4-FFF2-40B4-BE49-F238E27FC236}">
                <a16:creationId xmlns:a16="http://schemas.microsoft.com/office/drawing/2014/main" id="{ED37F89D-3AA1-742F-AB5B-26B4574DE1BF}"/>
              </a:ext>
            </a:extLst>
          </p:cNvPr>
          <p:cNvSpPr>
            <a:spLocks noGrp="1"/>
          </p:cNvSpPr>
          <p:nvPr>
            <p:ph type="body" sz="quarter" idx="71" hasCustomPrompt="1"/>
          </p:nvPr>
        </p:nvSpPr>
        <p:spPr>
          <a:xfrm>
            <a:off x="5969556" y="1375550"/>
            <a:ext cx="2339998" cy="273049"/>
          </a:xfrm>
          <a:prstGeom prst="rect">
            <a:avLst/>
          </a:prstGeom>
        </p:spPr>
        <p:txBody>
          <a:bodyPr lIns="0" tIns="0" rIns="0" bIns="0" anchor="b" anchorCtr="0"/>
          <a:lstStyle>
            <a:lvl1pPr marL="0" indent="0" algn="l">
              <a:buNone/>
              <a:defRPr sz="1400" b="0">
                <a:solidFill>
                  <a:schemeClr val="accent1"/>
                </a:solidFill>
                <a:latin typeface="+mj-lt"/>
              </a:defRPr>
            </a:lvl1pPr>
          </a:lstStyle>
          <a:p>
            <a:r>
              <a:rPr lang="pl-PL" err="1"/>
              <a:t>Kliknij,aby</a:t>
            </a:r>
            <a:r>
              <a:rPr lang="pl-PL"/>
              <a:t> edytować styl</a:t>
            </a:r>
          </a:p>
        </p:txBody>
      </p:sp>
      <p:sp>
        <p:nvSpPr>
          <p:cNvPr id="40" name="Symbol zastępczy tekstu 5">
            <a:extLst>
              <a:ext uri="{FF2B5EF4-FFF2-40B4-BE49-F238E27FC236}">
                <a16:creationId xmlns:a16="http://schemas.microsoft.com/office/drawing/2014/main" id="{A91E715F-51BA-CEA7-6470-43C25EF58A25}"/>
              </a:ext>
            </a:extLst>
          </p:cNvPr>
          <p:cNvSpPr>
            <a:spLocks noGrp="1"/>
          </p:cNvSpPr>
          <p:nvPr>
            <p:ph type="body" sz="quarter" idx="72" hasCustomPrompt="1"/>
          </p:nvPr>
        </p:nvSpPr>
        <p:spPr>
          <a:xfrm>
            <a:off x="5969554" y="1833066"/>
            <a:ext cx="2340000" cy="570282"/>
          </a:xfrm>
          <a:prstGeom prst="rect">
            <a:avLst/>
          </a:prstGeom>
        </p:spPr>
        <p:txBody>
          <a:bodyPr lIns="0" anchor="t" anchorCtr="0"/>
          <a:lstStyle>
            <a:lvl1pPr marL="0" indent="0" algn="l">
              <a:lnSpc>
                <a:spcPct val="100000"/>
              </a:lnSpc>
              <a:spcBef>
                <a:spcPts val="0"/>
              </a:spcBef>
              <a:buClr>
                <a:srgbClr val="79003C"/>
              </a:buClr>
              <a:buNone/>
              <a:defRPr sz="1100"/>
            </a:lvl1pPr>
          </a:lstStyle>
          <a:p>
            <a:r>
              <a:rPr lang="pl-PL"/>
              <a:t>Edytuj style wzorca tekstu
Drugi poziom
Trzeci poziom</a:t>
            </a:r>
          </a:p>
        </p:txBody>
      </p:sp>
      <p:sp>
        <p:nvSpPr>
          <p:cNvPr id="41" name="Symbol zastępczy tekstu 5">
            <a:extLst>
              <a:ext uri="{FF2B5EF4-FFF2-40B4-BE49-F238E27FC236}">
                <a16:creationId xmlns:a16="http://schemas.microsoft.com/office/drawing/2014/main" id="{EA0EC75E-7261-EA3D-B95D-16604192C384}"/>
              </a:ext>
            </a:extLst>
          </p:cNvPr>
          <p:cNvSpPr>
            <a:spLocks noGrp="1"/>
          </p:cNvSpPr>
          <p:nvPr>
            <p:ph type="body" sz="quarter" idx="73" hasCustomPrompt="1"/>
          </p:nvPr>
        </p:nvSpPr>
        <p:spPr>
          <a:xfrm>
            <a:off x="5969554" y="2662193"/>
            <a:ext cx="2340000" cy="576002"/>
          </a:xfrm>
          <a:prstGeom prst="rect">
            <a:avLst/>
          </a:prstGeom>
        </p:spPr>
        <p:txBody>
          <a:bodyPr lIns="0" anchor="t" anchorCtr="0"/>
          <a:lstStyle>
            <a:lvl1pPr marL="0" indent="0" algn="l">
              <a:lnSpc>
                <a:spcPct val="100000"/>
              </a:lnSpc>
              <a:spcBef>
                <a:spcPts val="0"/>
              </a:spcBef>
              <a:buClr>
                <a:srgbClr val="79003C"/>
              </a:buClr>
              <a:buNone/>
              <a:defRPr sz="1100"/>
            </a:lvl1pPr>
          </a:lstStyle>
          <a:p>
            <a:r>
              <a:rPr lang="pl-PL"/>
              <a:t>Edytuj style wzorca tekstu
Drugi poziom
Trzeci poziom</a:t>
            </a:r>
          </a:p>
        </p:txBody>
      </p:sp>
      <p:sp>
        <p:nvSpPr>
          <p:cNvPr id="42" name="Symbol zastępczy tekstu 5">
            <a:extLst>
              <a:ext uri="{FF2B5EF4-FFF2-40B4-BE49-F238E27FC236}">
                <a16:creationId xmlns:a16="http://schemas.microsoft.com/office/drawing/2014/main" id="{1A59D0A2-40E9-BDC2-3046-C3FCE91E255D}"/>
              </a:ext>
            </a:extLst>
          </p:cNvPr>
          <p:cNvSpPr>
            <a:spLocks noGrp="1"/>
          </p:cNvSpPr>
          <p:nvPr>
            <p:ph type="body" sz="quarter" idx="74" hasCustomPrompt="1"/>
          </p:nvPr>
        </p:nvSpPr>
        <p:spPr>
          <a:xfrm>
            <a:off x="5969554" y="3473546"/>
            <a:ext cx="2340000" cy="594273"/>
          </a:xfrm>
          <a:prstGeom prst="rect">
            <a:avLst/>
          </a:prstGeom>
        </p:spPr>
        <p:txBody>
          <a:bodyPr lIns="0" anchor="t" anchorCtr="0"/>
          <a:lstStyle>
            <a:lvl1pPr marL="0" indent="0" algn="l">
              <a:lnSpc>
                <a:spcPct val="100000"/>
              </a:lnSpc>
              <a:spcBef>
                <a:spcPts val="0"/>
              </a:spcBef>
              <a:buClr>
                <a:srgbClr val="79003C"/>
              </a:buClr>
              <a:buNone/>
              <a:defRPr sz="1100"/>
            </a:lvl1pPr>
          </a:lstStyle>
          <a:p>
            <a:r>
              <a:rPr lang="pl-PL"/>
              <a:t>Edytuj style wzorca tekstu
Drugi poziom
Trzeci poziom</a:t>
            </a:r>
          </a:p>
        </p:txBody>
      </p:sp>
      <p:sp>
        <p:nvSpPr>
          <p:cNvPr id="47" name="Symbol zastępczy tekstu 5">
            <a:extLst>
              <a:ext uri="{FF2B5EF4-FFF2-40B4-BE49-F238E27FC236}">
                <a16:creationId xmlns:a16="http://schemas.microsoft.com/office/drawing/2014/main" id="{9938B7A1-3D06-A5A1-13F6-FCEB224EFD90}"/>
              </a:ext>
            </a:extLst>
          </p:cNvPr>
          <p:cNvSpPr>
            <a:spLocks noGrp="1"/>
          </p:cNvSpPr>
          <p:nvPr>
            <p:ph type="body" sz="quarter" idx="75" hasCustomPrompt="1"/>
          </p:nvPr>
        </p:nvSpPr>
        <p:spPr>
          <a:xfrm>
            <a:off x="5969554" y="4316181"/>
            <a:ext cx="2340000" cy="570282"/>
          </a:xfrm>
          <a:prstGeom prst="rect">
            <a:avLst/>
          </a:prstGeom>
        </p:spPr>
        <p:txBody>
          <a:bodyPr lIns="0" anchor="t" anchorCtr="0"/>
          <a:lstStyle>
            <a:lvl1pPr marL="0" indent="0" algn="l">
              <a:lnSpc>
                <a:spcPct val="100000"/>
              </a:lnSpc>
              <a:spcBef>
                <a:spcPts val="0"/>
              </a:spcBef>
              <a:buClr>
                <a:srgbClr val="79003C"/>
              </a:buClr>
              <a:buNone/>
              <a:defRPr sz="1100"/>
            </a:lvl1pPr>
          </a:lstStyle>
          <a:p>
            <a:r>
              <a:rPr lang="pl-PL"/>
              <a:t>Edytuj style wzorca tekstu
Drugi poziom
Trzeci poziom</a:t>
            </a:r>
          </a:p>
        </p:txBody>
      </p:sp>
      <p:sp>
        <p:nvSpPr>
          <p:cNvPr id="48" name="Symbol zastępczy tekstu 5">
            <a:extLst>
              <a:ext uri="{FF2B5EF4-FFF2-40B4-BE49-F238E27FC236}">
                <a16:creationId xmlns:a16="http://schemas.microsoft.com/office/drawing/2014/main" id="{CC758148-57D9-8725-ABE4-2DBDAB8D3F75}"/>
              </a:ext>
            </a:extLst>
          </p:cNvPr>
          <p:cNvSpPr>
            <a:spLocks noGrp="1"/>
          </p:cNvSpPr>
          <p:nvPr>
            <p:ph type="body" sz="quarter" idx="76" hasCustomPrompt="1"/>
          </p:nvPr>
        </p:nvSpPr>
        <p:spPr>
          <a:xfrm>
            <a:off x="5969554" y="5117365"/>
            <a:ext cx="2340000" cy="576000"/>
          </a:xfrm>
          <a:prstGeom prst="rect">
            <a:avLst/>
          </a:prstGeom>
        </p:spPr>
        <p:txBody>
          <a:bodyPr lIns="0" anchor="t" anchorCtr="0"/>
          <a:lstStyle>
            <a:lvl1pPr marL="0" indent="0" algn="l">
              <a:lnSpc>
                <a:spcPct val="100000"/>
              </a:lnSpc>
              <a:spcBef>
                <a:spcPts val="0"/>
              </a:spcBef>
              <a:buClr>
                <a:srgbClr val="79003C"/>
              </a:buClr>
              <a:buNone/>
              <a:defRPr sz="1100"/>
            </a:lvl1pPr>
          </a:lstStyle>
          <a:p>
            <a:r>
              <a:rPr lang="pl-PL"/>
              <a:t>Edytuj style wzorca tekstu
Drugi poziom
Trzeci poziom</a:t>
            </a:r>
          </a:p>
        </p:txBody>
      </p:sp>
      <p:sp>
        <p:nvSpPr>
          <p:cNvPr id="49" name="Symbol zastępczy tekstu 44">
            <a:extLst>
              <a:ext uri="{FF2B5EF4-FFF2-40B4-BE49-F238E27FC236}">
                <a16:creationId xmlns:a16="http://schemas.microsoft.com/office/drawing/2014/main" id="{07BB4B14-2461-D512-8D35-78B09BFFB02A}"/>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2795091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9" pos="1141" userDrawn="1">
          <p15:clr>
            <a:srgbClr val="FBAE40"/>
          </p15:clr>
        </p15:guide>
        <p15:guide id="12" pos="2026" userDrawn="1">
          <p15:clr>
            <a:srgbClr val="FBAE40"/>
          </p15:clr>
        </p15:guide>
        <p15:guide id="13" pos="1005" userDrawn="1">
          <p15:clr>
            <a:srgbClr val="FBAE40"/>
          </p15:clr>
        </p15:guide>
        <p15:guide id="14" pos="3500" userDrawn="1">
          <p15:clr>
            <a:srgbClr val="FBAE40"/>
          </p15:clr>
        </p15:guide>
        <p15:guide id="15" pos="3749" userDrawn="1">
          <p15:clr>
            <a:srgbClr val="FBAE40"/>
          </p15:clr>
        </p15:guide>
        <p15:guide id="16" pos="5496" userDrawn="1">
          <p15:clr>
            <a:srgbClr val="FBAE40"/>
          </p15:clr>
        </p15:guide>
        <p15:guide id="17" pos="5246" userDrawn="1">
          <p15:clr>
            <a:srgbClr val="FBAE40"/>
          </p15:clr>
        </p15:guide>
        <p15:guide id="18" orient="horz" pos="867" userDrawn="1">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Wykres centralny 2 częściowy + opisy">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Symbol zastępczy wykresu 5">
            <a:extLst>
              <a:ext uri="{FF2B5EF4-FFF2-40B4-BE49-F238E27FC236}">
                <a16:creationId xmlns:a16="http://schemas.microsoft.com/office/drawing/2014/main" id="{B6C9AE96-011B-C846-850A-A93F26C13291}"/>
              </a:ext>
            </a:extLst>
          </p:cNvPr>
          <p:cNvSpPr>
            <a:spLocks noGrp="1"/>
          </p:cNvSpPr>
          <p:nvPr>
            <p:ph type="chart" sz="quarter" idx="17"/>
          </p:nvPr>
        </p:nvSpPr>
        <p:spPr>
          <a:xfrm>
            <a:off x="4548188" y="1016000"/>
            <a:ext cx="3095625" cy="4826000"/>
          </a:xfrm>
          <a:prstGeom prst="rect">
            <a:avLst/>
          </a:prstGeom>
        </p:spPr>
        <p:txBody>
          <a:bodyPr anchor="ctr"/>
          <a:lstStyle>
            <a:lvl1pPr algn="ctr">
              <a:defRPr/>
            </a:lvl1pPr>
          </a:lstStyle>
          <a:p>
            <a:endParaRPr lang="pl-PL"/>
          </a:p>
        </p:txBody>
      </p:sp>
      <p:sp>
        <p:nvSpPr>
          <p:cNvPr id="6" name="Symbol zastępczy tekstu 5">
            <a:extLst>
              <a:ext uri="{FF2B5EF4-FFF2-40B4-BE49-F238E27FC236}">
                <a16:creationId xmlns:a16="http://schemas.microsoft.com/office/drawing/2014/main" id="{D1ABE93E-DEB9-204C-BD9D-FDB14C64090C}"/>
              </a:ext>
            </a:extLst>
          </p:cNvPr>
          <p:cNvSpPr>
            <a:spLocks noGrp="1"/>
          </p:cNvSpPr>
          <p:nvPr>
            <p:ph type="body" sz="quarter" idx="18" hasCustomPrompt="1"/>
          </p:nvPr>
        </p:nvSpPr>
        <p:spPr>
          <a:xfrm>
            <a:off x="1019175" y="3429001"/>
            <a:ext cx="3097213" cy="2413000"/>
          </a:xfrm>
          <a:prstGeom prst="rect">
            <a:avLst/>
          </a:prstGeom>
        </p:spPr>
        <p:txBody>
          <a:bodyPr lIns="0" tIns="0" anchor="t"/>
          <a:lstStyle>
            <a:lvl1pPr marL="285750" indent="-285750">
              <a:lnSpc>
                <a:spcPct val="100000"/>
              </a:lnSpc>
              <a:spcBef>
                <a:spcPts val="0"/>
              </a:spcBef>
              <a:spcAft>
                <a:spcPts val="600"/>
              </a:spcAft>
              <a:buClr>
                <a:srgbClr val="79003C"/>
              </a:buClr>
              <a:buFont typeface="Wingdings" pitchFamily="2" charset="2"/>
              <a:buChar char="§"/>
              <a:defRPr sz="1300"/>
            </a:lvl1pPr>
            <a:lvl2pPr marL="685800" indent="-228600">
              <a:lnSpc>
                <a:spcPct val="100000"/>
              </a:lnSpc>
              <a:spcAft>
                <a:spcPts val="600"/>
              </a:spcAft>
              <a:buClr>
                <a:schemeClr val="accent2"/>
              </a:buClr>
              <a:buFont typeface="Wingdings" pitchFamily="2" charset="2"/>
              <a:buChar char="§"/>
              <a:defRPr sz="1300"/>
            </a:lvl2pPr>
            <a:lvl3pPr marL="1143000" indent="-228600">
              <a:lnSpc>
                <a:spcPct val="100000"/>
              </a:lnSpc>
              <a:spcAft>
                <a:spcPts val="600"/>
              </a:spcAft>
              <a:buClr>
                <a:schemeClr val="accent2"/>
              </a:buClr>
              <a:buFont typeface="Wingdings" pitchFamily="2" charset="2"/>
              <a:buChar char="§"/>
              <a:defRPr sz="1300"/>
            </a:lvl3pPr>
            <a:lvl4pPr marL="1600200" indent="-228600">
              <a:lnSpc>
                <a:spcPct val="100000"/>
              </a:lnSpc>
              <a:spcAft>
                <a:spcPts val="600"/>
              </a:spcAft>
              <a:buClr>
                <a:schemeClr val="accent2"/>
              </a:buClr>
              <a:buFont typeface="Wingdings" pitchFamily="2" charset="2"/>
              <a:buChar char="§"/>
              <a:defRPr sz="1300"/>
            </a:lvl4pPr>
            <a:lvl5pPr marL="2057400" indent="-228600">
              <a:lnSpc>
                <a:spcPct val="100000"/>
              </a:lnSpc>
              <a:spcAft>
                <a:spcPts val="600"/>
              </a:spcAft>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p:txBody>
      </p:sp>
      <p:sp>
        <p:nvSpPr>
          <p:cNvPr id="16" name="Symbol zastępczy zawartości 10">
            <a:extLst>
              <a:ext uri="{FF2B5EF4-FFF2-40B4-BE49-F238E27FC236}">
                <a16:creationId xmlns:a16="http://schemas.microsoft.com/office/drawing/2014/main" id="{A914848A-8010-CC4B-9DF1-744D1BB23E50}"/>
              </a:ext>
            </a:extLst>
          </p:cNvPr>
          <p:cNvSpPr>
            <a:spLocks noGrp="1"/>
          </p:cNvSpPr>
          <p:nvPr>
            <p:ph sz="quarter" idx="22" hasCustomPrompt="1"/>
          </p:nvPr>
        </p:nvSpPr>
        <p:spPr>
          <a:xfrm>
            <a:off x="1019176" y="1769826"/>
            <a:ext cx="1886138" cy="450777"/>
          </a:xfrm>
          <a:prstGeom prst="rect">
            <a:avLst/>
          </a:prstGeom>
        </p:spPr>
        <p:txBody>
          <a:bodyPr/>
          <a:lstStyle>
            <a:lvl1pPr marL="0" indent="0" algn="r">
              <a:buNone/>
              <a:defRPr sz="2800" b="1">
                <a:solidFill>
                  <a:schemeClr val="accent1"/>
                </a:solidFill>
                <a:latin typeface="+mj-lt"/>
              </a:defRPr>
            </a:lvl1pPr>
          </a:lstStyle>
          <a:p>
            <a:r>
              <a:rPr lang="pl-PL"/>
              <a:t>20%</a:t>
            </a:r>
          </a:p>
        </p:txBody>
      </p:sp>
      <p:sp>
        <p:nvSpPr>
          <p:cNvPr id="18" name="Symbol zastępczy obrazu 8">
            <a:extLst>
              <a:ext uri="{FF2B5EF4-FFF2-40B4-BE49-F238E27FC236}">
                <a16:creationId xmlns:a16="http://schemas.microsoft.com/office/drawing/2014/main" id="{FCEC872A-15F0-F540-A468-2677A7EC3A49}"/>
              </a:ext>
            </a:extLst>
          </p:cNvPr>
          <p:cNvSpPr>
            <a:spLocks noGrp="1"/>
          </p:cNvSpPr>
          <p:nvPr>
            <p:ph type="pic" sz="quarter" idx="12"/>
          </p:nvPr>
        </p:nvSpPr>
        <p:spPr>
          <a:xfrm>
            <a:off x="3090091" y="1769826"/>
            <a:ext cx="1025364" cy="1003850"/>
          </a:xfrm>
          <a:prstGeom prst="rect">
            <a:avLst/>
          </a:prstGeom>
          <a:solidFill>
            <a:schemeClr val="accent1"/>
          </a:solidFill>
          <a:ln w="57150" cap="sq">
            <a:noFill/>
            <a:miter lim="800000"/>
          </a:ln>
        </p:spPr>
        <p:txBody>
          <a:bodyPr anchor="ctr"/>
          <a:lstStyle>
            <a:lvl1pPr marL="0" indent="0" algn="ctr">
              <a:buNone/>
              <a:defRPr sz="800"/>
            </a:lvl1pPr>
          </a:lstStyle>
          <a:p>
            <a:endParaRPr lang="pl-PL"/>
          </a:p>
        </p:txBody>
      </p:sp>
      <p:sp>
        <p:nvSpPr>
          <p:cNvPr id="19" name="Symbol zastępczy tekstu 8">
            <a:extLst>
              <a:ext uri="{FF2B5EF4-FFF2-40B4-BE49-F238E27FC236}">
                <a16:creationId xmlns:a16="http://schemas.microsoft.com/office/drawing/2014/main" id="{38781914-1EA7-BE46-A062-3423E239B83A}"/>
              </a:ext>
            </a:extLst>
          </p:cNvPr>
          <p:cNvSpPr>
            <a:spLocks noGrp="1"/>
          </p:cNvSpPr>
          <p:nvPr>
            <p:ph type="body" sz="quarter" idx="16"/>
          </p:nvPr>
        </p:nvSpPr>
        <p:spPr>
          <a:xfrm>
            <a:off x="1019175" y="2329826"/>
            <a:ext cx="1886139" cy="609235"/>
          </a:xfrm>
          <a:prstGeom prst="rect">
            <a:avLst/>
          </a:prstGeom>
        </p:spPr>
        <p:txBody>
          <a:bodyPr/>
          <a:lstStyle>
            <a:lvl1pPr marL="0" indent="0" algn="r">
              <a:lnSpc>
                <a:spcPct val="100000"/>
              </a:lnSpc>
              <a:spcBef>
                <a:spcPts val="0"/>
              </a:spcBef>
              <a:buNone/>
              <a:defRPr sz="900"/>
            </a:lvl1pPr>
          </a:lstStyle>
          <a:p>
            <a:r>
              <a:rPr lang="pl-PL"/>
              <a:t>Edytuj style wzorca tekstu
</a:t>
            </a:r>
          </a:p>
        </p:txBody>
      </p:sp>
      <p:sp>
        <p:nvSpPr>
          <p:cNvPr id="21" name="Symbol zastępczy zawartości 10">
            <a:extLst>
              <a:ext uri="{FF2B5EF4-FFF2-40B4-BE49-F238E27FC236}">
                <a16:creationId xmlns:a16="http://schemas.microsoft.com/office/drawing/2014/main" id="{9A40CF4D-238E-E54D-8B4D-4EDB51AD90D9}"/>
              </a:ext>
            </a:extLst>
          </p:cNvPr>
          <p:cNvSpPr>
            <a:spLocks noGrp="1"/>
          </p:cNvSpPr>
          <p:nvPr>
            <p:ph sz="quarter" idx="24" hasCustomPrompt="1"/>
          </p:nvPr>
        </p:nvSpPr>
        <p:spPr>
          <a:xfrm>
            <a:off x="9286688" y="1769826"/>
            <a:ext cx="1886138" cy="450777"/>
          </a:xfrm>
          <a:prstGeom prst="rect">
            <a:avLst/>
          </a:prstGeom>
        </p:spPr>
        <p:txBody>
          <a:bodyPr/>
          <a:lstStyle>
            <a:lvl1pPr marL="0" indent="0" algn="l">
              <a:buNone/>
              <a:defRPr sz="2800" b="1">
                <a:solidFill>
                  <a:schemeClr val="accent2"/>
                </a:solidFill>
                <a:latin typeface="+mj-lt"/>
              </a:defRPr>
            </a:lvl1pPr>
          </a:lstStyle>
          <a:p>
            <a:r>
              <a:rPr lang="pl-PL"/>
              <a:t>20%</a:t>
            </a:r>
          </a:p>
        </p:txBody>
      </p:sp>
      <p:sp>
        <p:nvSpPr>
          <p:cNvPr id="22" name="Symbol zastępczy obrazu 8">
            <a:extLst>
              <a:ext uri="{FF2B5EF4-FFF2-40B4-BE49-F238E27FC236}">
                <a16:creationId xmlns:a16="http://schemas.microsoft.com/office/drawing/2014/main" id="{4ED0472E-5F98-F24A-AA57-05DDE1E7D20F}"/>
              </a:ext>
            </a:extLst>
          </p:cNvPr>
          <p:cNvSpPr>
            <a:spLocks noGrp="1"/>
          </p:cNvSpPr>
          <p:nvPr>
            <p:ph type="pic" sz="quarter" idx="25"/>
          </p:nvPr>
        </p:nvSpPr>
        <p:spPr>
          <a:xfrm>
            <a:off x="8040688" y="1769826"/>
            <a:ext cx="1025364" cy="100385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23" name="Symbol zastępczy tekstu 8">
            <a:extLst>
              <a:ext uri="{FF2B5EF4-FFF2-40B4-BE49-F238E27FC236}">
                <a16:creationId xmlns:a16="http://schemas.microsoft.com/office/drawing/2014/main" id="{B6CA131D-DDB6-1445-8C6A-E6C45C543856}"/>
              </a:ext>
            </a:extLst>
          </p:cNvPr>
          <p:cNvSpPr>
            <a:spLocks noGrp="1"/>
          </p:cNvSpPr>
          <p:nvPr>
            <p:ph type="body" sz="quarter" idx="26"/>
          </p:nvPr>
        </p:nvSpPr>
        <p:spPr>
          <a:xfrm>
            <a:off x="9286687" y="2329826"/>
            <a:ext cx="1886139" cy="609235"/>
          </a:xfrm>
          <a:prstGeom prst="rect">
            <a:avLst/>
          </a:prstGeom>
        </p:spPr>
        <p:txBody>
          <a:bodyPr/>
          <a:lstStyle>
            <a:lvl1pPr marL="0" indent="0" algn="l">
              <a:lnSpc>
                <a:spcPct val="100000"/>
              </a:lnSpc>
              <a:spcBef>
                <a:spcPts val="0"/>
              </a:spcBef>
              <a:buNone/>
              <a:defRPr sz="900"/>
            </a:lvl1pPr>
          </a:lstStyle>
          <a:p>
            <a:r>
              <a:rPr lang="pl-PL"/>
              <a:t>Edytuj style wzorca tekstu
</a:t>
            </a:r>
          </a:p>
        </p:txBody>
      </p:sp>
      <p:sp>
        <p:nvSpPr>
          <p:cNvPr id="24" name="Symbol zastępczy tekstu 5">
            <a:extLst>
              <a:ext uri="{FF2B5EF4-FFF2-40B4-BE49-F238E27FC236}">
                <a16:creationId xmlns:a16="http://schemas.microsoft.com/office/drawing/2014/main" id="{89A506D4-1DCB-7C4E-B099-0C9B1CC82202}"/>
              </a:ext>
            </a:extLst>
          </p:cNvPr>
          <p:cNvSpPr>
            <a:spLocks noGrp="1"/>
          </p:cNvSpPr>
          <p:nvPr>
            <p:ph type="body" sz="quarter" idx="27" hasCustomPrompt="1"/>
          </p:nvPr>
        </p:nvSpPr>
        <p:spPr>
          <a:xfrm>
            <a:off x="8040688" y="3429001"/>
            <a:ext cx="3132137" cy="2413000"/>
          </a:xfrm>
          <a:prstGeom prst="rect">
            <a:avLst/>
          </a:prstGeom>
        </p:spPr>
        <p:txBody>
          <a:bodyPr lIns="0" tIns="0" anchor="t"/>
          <a:lstStyle>
            <a:lvl1pPr marL="285750" indent="-285750">
              <a:lnSpc>
                <a:spcPct val="100000"/>
              </a:lnSpc>
              <a:spcBef>
                <a:spcPts val="0"/>
              </a:spcBef>
              <a:spcAft>
                <a:spcPts val="600"/>
              </a:spcAft>
              <a:buClr>
                <a:srgbClr val="79003C"/>
              </a:buClr>
              <a:buFont typeface="Wingdings" pitchFamily="2" charset="2"/>
              <a:buChar char="§"/>
              <a:defRPr sz="1300"/>
            </a:lvl1pPr>
            <a:lvl2pPr marL="685800" indent="-228600">
              <a:lnSpc>
                <a:spcPct val="100000"/>
              </a:lnSpc>
              <a:spcAft>
                <a:spcPts val="600"/>
              </a:spcAft>
              <a:buClr>
                <a:schemeClr val="accent2"/>
              </a:buClr>
              <a:buFont typeface="Wingdings" pitchFamily="2" charset="2"/>
              <a:buChar char="§"/>
              <a:defRPr sz="1300"/>
            </a:lvl2pPr>
            <a:lvl3pPr marL="1143000" indent="-228600">
              <a:lnSpc>
                <a:spcPct val="100000"/>
              </a:lnSpc>
              <a:spcAft>
                <a:spcPts val="600"/>
              </a:spcAft>
              <a:buClr>
                <a:schemeClr val="accent2"/>
              </a:buClr>
              <a:buFont typeface="Wingdings" pitchFamily="2" charset="2"/>
              <a:buChar char="§"/>
              <a:defRPr sz="1300"/>
            </a:lvl3pPr>
            <a:lvl4pPr marL="1600200" indent="-228600">
              <a:lnSpc>
                <a:spcPct val="100000"/>
              </a:lnSpc>
              <a:spcAft>
                <a:spcPts val="600"/>
              </a:spcAft>
              <a:buClr>
                <a:schemeClr val="accent2"/>
              </a:buClr>
              <a:buFont typeface="Wingdings" pitchFamily="2" charset="2"/>
              <a:buChar char="§"/>
              <a:defRPr sz="1300"/>
            </a:lvl4pPr>
            <a:lvl5pPr marL="2057400" indent="-228600">
              <a:lnSpc>
                <a:spcPct val="100000"/>
              </a:lnSpc>
              <a:spcAft>
                <a:spcPts val="600"/>
              </a:spcAft>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p:txBody>
      </p:sp>
      <p:sp>
        <p:nvSpPr>
          <p:cNvPr id="5" name="Symbol zastępczy zawartości 38">
            <a:extLst>
              <a:ext uri="{FF2B5EF4-FFF2-40B4-BE49-F238E27FC236}">
                <a16:creationId xmlns:a16="http://schemas.microsoft.com/office/drawing/2014/main" id="{C9F144D7-C2EC-F276-F582-D5FFB3DB2B80}"/>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9" name="Symbol zastępczy numeru slajdu 1">
            <a:extLst>
              <a:ext uri="{FF2B5EF4-FFF2-40B4-BE49-F238E27FC236}">
                <a16:creationId xmlns:a16="http://schemas.microsoft.com/office/drawing/2014/main" id="{5423D88D-4822-0532-DDFC-6108F3A82DEC}"/>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2" name="Symbol zastępczy tekstu 44">
            <a:extLst>
              <a:ext uri="{FF2B5EF4-FFF2-40B4-BE49-F238E27FC236}">
                <a16:creationId xmlns:a16="http://schemas.microsoft.com/office/drawing/2014/main" id="{06DA7F71-F89B-5CC4-614C-15A4E33572D7}"/>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3341207811"/>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2865">
          <p15:clr>
            <a:srgbClr val="FBAE40"/>
          </p15:clr>
        </p15:guide>
        <p15:guide id="9" pos="4815">
          <p15:clr>
            <a:srgbClr val="FBAE40"/>
          </p15:clr>
        </p15:guide>
        <p15:guide id="10" pos="2593">
          <p15:clr>
            <a:srgbClr val="FBAE40"/>
          </p15:clr>
        </p15:guide>
        <p15:guide id="11" pos="5065">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Wykres, opis">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6" name="Symbol zastępczy wykresu 5">
            <a:extLst>
              <a:ext uri="{FF2B5EF4-FFF2-40B4-BE49-F238E27FC236}">
                <a16:creationId xmlns:a16="http://schemas.microsoft.com/office/drawing/2014/main" id="{23C00EB5-7887-BC49-B435-167C089E2D88}"/>
              </a:ext>
            </a:extLst>
          </p:cNvPr>
          <p:cNvSpPr>
            <a:spLocks noGrp="1"/>
          </p:cNvSpPr>
          <p:nvPr>
            <p:ph type="chart" sz="quarter" idx="17"/>
          </p:nvPr>
        </p:nvSpPr>
        <p:spPr>
          <a:xfrm>
            <a:off x="1019176" y="1376363"/>
            <a:ext cx="4897437" cy="4465636"/>
          </a:xfrm>
          <a:prstGeom prst="rect">
            <a:avLst/>
          </a:prstGeom>
        </p:spPr>
        <p:txBody>
          <a:bodyPr anchor="ctr"/>
          <a:lstStyle>
            <a:lvl1pPr algn="ctr">
              <a:defRPr/>
            </a:lvl1pPr>
          </a:lstStyle>
          <a:p>
            <a:endParaRPr lang="pl-PL"/>
          </a:p>
        </p:txBody>
      </p:sp>
      <p:sp>
        <p:nvSpPr>
          <p:cNvPr id="9" name="Symbol zastępczy tekstu 5">
            <a:extLst>
              <a:ext uri="{FF2B5EF4-FFF2-40B4-BE49-F238E27FC236}">
                <a16:creationId xmlns:a16="http://schemas.microsoft.com/office/drawing/2014/main" id="{898032A7-8BBA-0A45-AFF8-DF11DF83DE75}"/>
              </a:ext>
            </a:extLst>
          </p:cNvPr>
          <p:cNvSpPr>
            <a:spLocks noGrp="1"/>
          </p:cNvSpPr>
          <p:nvPr>
            <p:ph type="body" sz="quarter" idx="27" hasCustomPrompt="1"/>
          </p:nvPr>
        </p:nvSpPr>
        <p:spPr>
          <a:xfrm>
            <a:off x="6275388" y="1376363"/>
            <a:ext cx="4897437" cy="4465638"/>
          </a:xfrm>
          <a:prstGeom prst="rect">
            <a:avLst/>
          </a:prstGeom>
        </p:spPr>
        <p:txBody>
          <a:bodyPr lIns="0" tIns="0" anchor="ctr"/>
          <a:lstStyle>
            <a:lvl1pPr marL="285750" indent="-285750">
              <a:lnSpc>
                <a:spcPct val="100000"/>
              </a:lnSpc>
              <a:spcBef>
                <a:spcPts val="0"/>
              </a:spcBef>
              <a:spcAft>
                <a:spcPts val="600"/>
              </a:spcAft>
              <a:buClr>
                <a:srgbClr val="79003C"/>
              </a:buClr>
              <a:buFont typeface="Wingdings" pitchFamily="2" charset="2"/>
              <a:buChar char="§"/>
              <a:defRPr sz="1300"/>
            </a:lvl1pPr>
            <a:lvl2pPr marL="685800" indent="-228600">
              <a:lnSpc>
                <a:spcPct val="100000"/>
              </a:lnSpc>
              <a:spcAft>
                <a:spcPts val="600"/>
              </a:spcAft>
              <a:buClr>
                <a:schemeClr val="accent2"/>
              </a:buClr>
              <a:buFont typeface="Wingdings" pitchFamily="2" charset="2"/>
              <a:buChar char="§"/>
              <a:defRPr sz="1300"/>
            </a:lvl2pPr>
            <a:lvl3pPr marL="1143000" indent="-228600">
              <a:lnSpc>
                <a:spcPct val="100000"/>
              </a:lnSpc>
              <a:spcAft>
                <a:spcPts val="600"/>
              </a:spcAft>
              <a:buClr>
                <a:schemeClr val="accent2"/>
              </a:buClr>
              <a:buFont typeface="Wingdings" pitchFamily="2" charset="2"/>
              <a:buChar char="§"/>
              <a:defRPr sz="1300"/>
            </a:lvl3pPr>
            <a:lvl4pPr marL="1600200" indent="-228600">
              <a:lnSpc>
                <a:spcPct val="100000"/>
              </a:lnSpc>
              <a:spcAft>
                <a:spcPts val="600"/>
              </a:spcAft>
              <a:buClr>
                <a:schemeClr val="accent2"/>
              </a:buClr>
              <a:buFont typeface="Wingdings" pitchFamily="2" charset="2"/>
              <a:buChar char="§"/>
              <a:defRPr sz="1300"/>
            </a:lvl4pPr>
            <a:lvl5pPr marL="2057400" indent="-228600">
              <a:lnSpc>
                <a:spcPct val="100000"/>
              </a:lnSpc>
              <a:spcAft>
                <a:spcPts val="600"/>
              </a:spcAft>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p:txBody>
      </p:sp>
      <p:sp>
        <p:nvSpPr>
          <p:cNvPr id="5" name="Symbol zastępczy zawartości 38">
            <a:extLst>
              <a:ext uri="{FF2B5EF4-FFF2-40B4-BE49-F238E27FC236}">
                <a16:creationId xmlns:a16="http://schemas.microsoft.com/office/drawing/2014/main" id="{67429DAE-2DCE-CEA2-B897-CF0296CD2726}"/>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5A43044A-BA01-1420-83D8-C3C3E6E6CB04}"/>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2" name="Symbol zastępczy tekstu 44">
            <a:extLst>
              <a:ext uri="{FF2B5EF4-FFF2-40B4-BE49-F238E27FC236}">
                <a16:creationId xmlns:a16="http://schemas.microsoft.com/office/drawing/2014/main" id="{9E96221B-21E8-6E37-397C-B1613EF7E442}"/>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1194019938"/>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727">
          <p15:clr>
            <a:srgbClr val="FBAE40"/>
          </p15:clr>
        </p15:guide>
        <p15:guide id="9" pos="3953">
          <p15:clr>
            <a:srgbClr val="FBAE40"/>
          </p15:clr>
        </p15:guide>
        <p15:guide id="10" orient="horz" pos="2047">
          <p15:clr>
            <a:srgbClr val="FBAE40"/>
          </p15:clr>
        </p15:guide>
        <p15:guide id="11" orient="horz" pos="2273">
          <p15:clr>
            <a:srgbClr val="FBAE40"/>
          </p15:clr>
        </p15:guide>
        <p15:guide id="12" pos="2071">
          <p15:clr>
            <a:srgbClr val="FBAE40"/>
          </p15:clr>
        </p15:guide>
        <p15:guide id="13" pos="2298">
          <p15:clr>
            <a:srgbClr val="FBAE40"/>
          </p15:clr>
        </p15:guide>
        <p15:guide id="14" pos="5382">
          <p15:clr>
            <a:srgbClr val="FBAE40"/>
          </p15:clr>
        </p15:guide>
        <p15:guide id="15" pos="5609">
          <p15:clr>
            <a:srgbClr val="FBAE40"/>
          </p15:clr>
        </p15:guide>
        <p15:guide id="16" orient="horz" pos="867" userDrawn="1">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Wykres, opis">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6" name="Symbol zastępczy wykresu 5">
            <a:extLst>
              <a:ext uri="{FF2B5EF4-FFF2-40B4-BE49-F238E27FC236}">
                <a16:creationId xmlns:a16="http://schemas.microsoft.com/office/drawing/2014/main" id="{23C00EB5-7887-BC49-B435-167C089E2D88}"/>
              </a:ext>
            </a:extLst>
          </p:cNvPr>
          <p:cNvSpPr>
            <a:spLocks noGrp="1"/>
          </p:cNvSpPr>
          <p:nvPr>
            <p:ph type="chart" sz="quarter" idx="17"/>
          </p:nvPr>
        </p:nvSpPr>
        <p:spPr>
          <a:xfrm>
            <a:off x="1019176" y="1376363"/>
            <a:ext cx="7524749" cy="4465636"/>
          </a:xfrm>
          <a:prstGeom prst="rect">
            <a:avLst/>
          </a:prstGeom>
        </p:spPr>
        <p:txBody>
          <a:bodyPr anchor="ctr"/>
          <a:lstStyle>
            <a:lvl1pPr algn="ctr">
              <a:defRPr/>
            </a:lvl1pPr>
          </a:lstStyle>
          <a:p>
            <a:endParaRPr lang="pl-PL"/>
          </a:p>
        </p:txBody>
      </p:sp>
      <p:sp>
        <p:nvSpPr>
          <p:cNvPr id="9" name="Symbol zastępczy tekstu 5">
            <a:extLst>
              <a:ext uri="{FF2B5EF4-FFF2-40B4-BE49-F238E27FC236}">
                <a16:creationId xmlns:a16="http://schemas.microsoft.com/office/drawing/2014/main" id="{898032A7-8BBA-0A45-AFF8-DF11DF83DE75}"/>
              </a:ext>
            </a:extLst>
          </p:cNvPr>
          <p:cNvSpPr>
            <a:spLocks noGrp="1"/>
          </p:cNvSpPr>
          <p:nvPr>
            <p:ph type="body" sz="quarter" idx="27" hasCustomPrompt="1"/>
          </p:nvPr>
        </p:nvSpPr>
        <p:spPr>
          <a:xfrm>
            <a:off x="8904288" y="1376363"/>
            <a:ext cx="2268537" cy="4465638"/>
          </a:xfrm>
          <a:prstGeom prst="rect">
            <a:avLst/>
          </a:prstGeom>
        </p:spPr>
        <p:txBody>
          <a:bodyPr lIns="0" tIns="0" anchor="ctr"/>
          <a:lstStyle>
            <a:lvl1pPr marL="0" indent="0">
              <a:lnSpc>
                <a:spcPct val="100000"/>
              </a:lnSpc>
              <a:spcBef>
                <a:spcPts val="0"/>
              </a:spcBef>
              <a:spcAft>
                <a:spcPts val="600"/>
              </a:spcAft>
              <a:buClr>
                <a:srgbClr val="79003C"/>
              </a:buClr>
              <a:buFont typeface="Wingdings" pitchFamily="2" charset="2"/>
              <a:buNone/>
              <a:defRPr sz="1300"/>
            </a:lvl1pPr>
            <a:lvl2pPr marL="457200" indent="0">
              <a:lnSpc>
                <a:spcPct val="100000"/>
              </a:lnSpc>
              <a:spcAft>
                <a:spcPts val="600"/>
              </a:spcAft>
              <a:buClr>
                <a:schemeClr val="accent2"/>
              </a:buClr>
              <a:buFont typeface="Wingdings" pitchFamily="2" charset="2"/>
              <a:buNone/>
              <a:defRPr sz="1300"/>
            </a:lvl2pPr>
            <a:lvl3pPr marL="914400" indent="0">
              <a:lnSpc>
                <a:spcPct val="100000"/>
              </a:lnSpc>
              <a:spcAft>
                <a:spcPts val="600"/>
              </a:spcAft>
              <a:buClr>
                <a:schemeClr val="accent2"/>
              </a:buClr>
              <a:buFont typeface="Wingdings" pitchFamily="2" charset="2"/>
              <a:buNone/>
              <a:defRPr sz="1300"/>
            </a:lvl3pPr>
            <a:lvl4pPr marL="1371600" indent="0">
              <a:lnSpc>
                <a:spcPct val="100000"/>
              </a:lnSpc>
              <a:spcAft>
                <a:spcPts val="600"/>
              </a:spcAft>
              <a:buClr>
                <a:schemeClr val="accent2"/>
              </a:buClr>
              <a:buFont typeface="Wingdings" pitchFamily="2" charset="2"/>
              <a:buNone/>
              <a:defRPr sz="1300"/>
            </a:lvl4pPr>
            <a:lvl5pPr marL="1828800" indent="0">
              <a:lnSpc>
                <a:spcPct val="100000"/>
              </a:lnSpc>
              <a:spcAft>
                <a:spcPts val="600"/>
              </a:spcAft>
              <a:buClr>
                <a:schemeClr val="accent2"/>
              </a:buClr>
              <a:buFont typeface="Wingdings" pitchFamily="2" charset="2"/>
              <a:buNone/>
              <a:defRPr sz="1300"/>
            </a:lvl5pPr>
          </a:lstStyle>
          <a:p>
            <a:r>
              <a:rPr lang="pl-PL" dirty="0"/>
              <a:t>Edytuj style wzorca tekstu</a:t>
            </a:r>
          </a:p>
        </p:txBody>
      </p:sp>
      <p:sp>
        <p:nvSpPr>
          <p:cNvPr id="5" name="Symbol zastępczy zawartości 38">
            <a:extLst>
              <a:ext uri="{FF2B5EF4-FFF2-40B4-BE49-F238E27FC236}">
                <a16:creationId xmlns:a16="http://schemas.microsoft.com/office/drawing/2014/main" id="{67429DAE-2DCE-CEA2-B897-CF0296CD2726}"/>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5A43044A-BA01-1420-83D8-C3C3E6E6CB04}"/>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2" name="Symbol zastępczy tekstu 44">
            <a:extLst>
              <a:ext uri="{FF2B5EF4-FFF2-40B4-BE49-F238E27FC236}">
                <a16:creationId xmlns:a16="http://schemas.microsoft.com/office/drawing/2014/main" id="{9E96221B-21E8-6E37-397C-B1613EF7E442}"/>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2683511585"/>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727">
          <p15:clr>
            <a:srgbClr val="FBAE40"/>
          </p15:clr>
        </p15:guide>
        <p15:guide id="9" pos="3953">
          <p15:clr>
            <a:srgbClr val="FBAE40"/>
          </p15:clr>
        </p15:guide>
        <p15:guide id="10" orient="horz" pos="2047">
          <p15:clr>
            <a:srgbClr val="FBAE40"/>
          </p15:clr>
        </p15:guide>
        <p15:guide id="11" orient="horz" pos="2273">
          <p15:clr>
            <a:srgbClr val="FBAE40"/>
          </p15:clr>
        </p15:guide>
        <p15:guide id="12" pos="2071">
          <p15:clr>
            <a:srgbClr val="FBAE40"/>
          </p15:clr>
        </p15:guide>
        <p15:guide id="13" pos="2298">
          <p15:clr>
            <a:srgbClr val="FBAE40"/>
          </p15:clr>
        </p15:guide>
        <p15:guide id="14" pos="5382">
          <p15:clr>
            <a:srgbClr val="FBAE40"/>
          </p15:clr>
        </p15:guide>
        <p15:guide id="15" pos="5609">
          <p15:clr>
            <a:srgbClr val="FBAE40"/>
          </p15:clr>
        </p15:guide>
        <p15:guide id="16" orient="horz" pos="867" userDrawn="1">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 wykresy, 2 opisy">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6" name="Symbol zastępczy wykresu 5">
            <a:extLst>
              <a:ext uri="{FF2B5EF4-FFF2-40B4-BE49-F238E27FC236}">
                <a16:creationId xmlns:a16="http://schemas.microsoft.com/office/drawing/2014/main" id="{23C00EB5-7887-BC49-B435-167C089E2D88}"/>
              </a:ext>
            </a:extLst>
          </p:cNvPr>
          <p:cNvSpPr>
            <a:spLocks noGrp="1"/>
          </p:cNvSpPr>
          <p:nvPr>
            <p:ph type="chart" sz="quarter" idx="17"/>
          </p:nvPr>
        </p:nvSpPr>
        <p:spPr>
          <a:xfrm>
            <a:off x="1019176" y="1376363"/>
            <a:ext cx="4897437" cy="2065247"/>
          </a:xfrm>
          <a:prstGeom prst="rect">
            <a:avLst/>
          </a:prstGeom>
        </p:spPr>
        <p:txBody>
          <a:bodyPr anchor="ctr"/>
          <a:lstStyle>
            <a:lvl1pPr algn="ctr">
              <a:defRPr/>
            </a:lvl1pPr>
          </a:lstStyle>
          <a:p>
            <a:endParaRPr lang="pl-PL"/>
          </a:p>
        </p:txBody>
      </p:sp>
      <p:sp>
        <p:nvSpPr>
          <p:cNvPr id="10" name="Symbol zastępczy wykresu 5">
            <a:extLst>
              <a:ext uri="{FF2B5EF4-FFF2-40B4-BE49-F238E27FC236}">
                <a16:creationId xmlns:a16="http://schemas.microsoft.com/office/drawing/2014/main" id="{7A46D19C-F135-EB4F-9647-EA326870F724}"/>
              </a:ext>
            </a:extLst>
          </p:cNvPr>
          <p:cNvSpPr>
            <a:spLocks noGrp="1"/>
          </p:cNvSpPr>
          <p:nvPr>
            <p:ph type="chart" sz="quarter" idx="20"/>
          </p:nvPr>
        </p:nvSpPr>
        <p:spPr>
          <a:xfrm>
            <a:off x="6275388" y="1376363"/>
            <a:ext cx="4897437" cy="2065247"/>
          </a:xfrm>
          <a:prstGeom prst="rect">
            <a:avLst/>
          </a:prstGeom>
        </p:spPr>
        <p:txBody>
          <a:bodyPr anchor="ctr"/>
          <a:lstStyle>
            <a:lvl1pPr algn="ctr">
              <a:defRPr/>
            </a:lvl1pPr>
          </a:lstStyle>
          <a:p>
            <a:endParaRPr lang="pl-PL"/>
          </a:p>
        </p:txBody>
      </p:sp>
      <p:sp>
        <p:nvSpPr>
          <p:cNvPr id="11" name="Symbol zastępczy tekstu 5">
            <a:extLst>
              <a:ext uri="{FF2B5EF4-FFF2-40B4-BE49-F238E27FC236}">
                <a16:creationId xmlns:a16="http://schemas.microsoft.com/office/drawing/2014/main" id="{C1A742CE-EC05-0F43-AEC5-405B5ED191DD}"/>
              </a:ext>
            </a:extLst>
          </p:cNvPr>
          <p:cNvSpPr>
            <a:spLocks noGrp="1"/>
          </p:cNvSpPr>
          <p:nvPr>
            <p:ph type="body" sz="quarter" idx="27" hasCustomPrompt="1"/>
          </p:nvPr>
        </p:nvSpPr>
        <p:spPr>
          <a:xfrm>
            <a:off x="6275388" y="3776754"/>
            <a:ext cx="4897437" cy="2065247"/>
          </a:xfrm>
          <a:prstGeom prst="rect">
            <a:avLst/>
          </a:prstGeom>
        </p:spPr>
        <p:txBody>
          <a:bodyPr lIns="0" tIns="0" anchor="ctr"/>
          <a:lstStyle>
            <a:lvl1pPr marL="285750" indent="-285750">
              <a:lnSpc>
                <a:spcPct val="100000"/>
              </a:lnSpc>
              <a:spcBef>
                <a:spcPts val="0"/>
              </a:spcBef>
              <a:spcAft>
                <a:spcPts val="600"/>
              </a:spcAft>
              <a:buClr>
                <a:srgbClr val="79003C"/>
              </a:buClr>
              <a:buFont typeface="Wingdings" pitchFamily="2" charset="2"/>
              <a:buChar char="§"/>
              <a:defRPr sz="1300"/>
            </a:lvl1pPr>
            <a:lvl2pPr marL="685800" indent="-228600">
              <a:lnSpc>
                <a:spcPct val="100000"/>
              </a:lnSpc>
              <a:spcAft>
                <a:spcPts val="600"/>
              </a:spcAft>
              <a:buClr>
                <a:srgbClr val="79003C"/>
              </a:buClr>
              <a:buFont typeface="Wingdings" pitchFamily="2" charset="2"/>
              <a:buChar char="§"/>
              <a:defRPr sz="1300"/>
            </a:lvl2pPr>
            <a:lvl3pPr marL="1143000" indent="-228600">
              <a:lnSpc>
                <a:spcPct val="100000"/>
              </a:lnSpc>
              <a:spcAft>
                <a:spcPts val="600"/>
              </a:spcAft>
              <a:buClr>
                <a:srgbClr val="79003C"/>
              </a:buClr>
              <a:buFont typeface="Wingdings" pitchFamily="2" charset="2"/>
              <a:buChar char="§"/>
              <a:defRPr sz="1300"/>
            </a:lvl3pPr>
            <a:lvl4pPr marL="1600200" indent="-228600">
              <a:lnSpc>
                <a:spcPct val="100000"/>
              </a:lnSpc>
              <a:spcAft>
                <a:spcPts val="600"/>
              </a:spcAft>
              <a:buClr>
                <a:srgbClr val="79003C"/>
              </a:buClr>
              <a:buFont typeface="Wingdings" pitchFamily="2" charset="2"/>
              <a:buChar char="§"/>
              <a:defRPr sz="1300"/>
            </a:lvl4pPr>
            <a:lvl5pPr marL="2057400" indent="-228600">
              <a:lnSpc>
                <a:spcPct val="100000"/>
              </a:lnSpc>
              <a:spcAft>
                <a:spcPts val="600"/>
              </a:spcAft>
              <a:buClr>
                <a:srgbClr val="79003C"/>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p:txBody>
      </p:sp>
      <p:sp>
        <p:nvSpPr>
          <p:cNvPr id="12" name="Symbol zastępczy tekstu 5">
            <a:extLst>
              <a:ext uri="{FF2B5EF4-FFF2-40B4-BE49-F238E27FC236}">
                <a16:creationId xmlns:a16="http://schemas.microsoft.com/office/drawing/2014/main" id="{3B204DF0-C5B9-F04E-89A5-D9BFA0495030}"/>
              </a:ext>
            </a:extLst>
          </p:cNvPr>
          <p:cNvSpPr>
            <a:spLocks noGrp="1"/>
          </p:cNvSpPr>
          <p:nvPr>
            <p:ph type="body" sz="quarter" idx="28" hasCustomPrompt="1"/>
          </p:nvPr>
        </p:nvSpPr>
        <p:spPr>
          <a:xfrm>
            <a:off x="1019175" y="3766730"/>
            <a:ext cx="4897437" cy="2065247"/>
          </a:xfrm>
          <a:prstGeom prst="rect">
            <a:avLst/>
          </a:prstGeom>
        </p:spPr>
        <p:txBody>
          <a:bodyPr lIns="0" tIns="0" anchor="ctr"/>
          <a:lstStyle>
            <a:lvl1pPr marL="285750" indent="-285750">
              <a:lnSpc>
                <a:spcPct val="100000"/>
              </a:lnSpc>
              <a:spcBef>
                <a:spcPts val="0"/>
              </a:spcBef>
              <a:spcAft>
                <a:spcPts val="600"/>
              </a:spcAft>
              <a:buClr>
                <a:srgbClr val="79003C"/>
              </a:buClr>
              <a:buFont typeface="Wingdings" pitchFamily="2" charset="2"/>
              <a:buChar char="§"/>
              <a:defRPr sz="1300"/>
            </a:lvl1pPr>
            <a:lvl2pPr marL="685800" indent="-228600">
              <a:lnSpc>
                <a:spcPct val="100000"/>
              </a:lnSpc>
              <a:spcAft>
                <a:spcPts val="600"/>
              </a:spcAft>
              <a:buClr>
                <a:srgbClr val="79003C"/>
              </a:buClr>
              <a:buFont typeface="Wingdings" pitchFamily="2" charset="2"/>
              <a:buChar char="§"/>
              <a:defRPr sz="1300"/>
            </a:lvl2pPr>
            <a:lvl3pPr marL="1143000" indent="-228600">
              <a:lnSpc>
                <a:spcPct val="100000"/>
              </a:lnSpc>
              <a:spcAft>
                <a:spcPts val="600"/>
              </a:spcAft>
              <a:buClr>
                <a:srgbClr val="79003C"/>
              </a:buClr>
              <a:buFont typeface="Wingdings" pitchFamily="2" charset="2"/>
              <a:buChar char="§"/>
              <a:defRPr sz="1300"/>
            </a:lvl3pPr>
            <a:lvl4pPr marL="1600200" indent="-228600">
              <a:lnSpc>
                <a:spcPct val="100000"/>
              </a:lnSpc>
              <a:spcAft>
                <a:spcPts val="600"/>
              </a:spcAft>
              <a:buClr>
                <a:srgbClr val="79003C"/>
              </a:buClr>
              <a:buFont typeface="Wingdings" pitchFamily="2" charset="2"/>
              <a:buChar char="§"/>
              <a:defRPr sz="1300"/>
            </a:lvl4pPr>
            <a:lvl5pPr marL="2057400" indent="-228600">
              <a:lnSpc>
                <a:spcPct val="100000"/>
              </a:lnSpc>
              <a:spcAft>
                <a:spcPts val="600"/>
              </a:spcAft>
              <a:buClr>
                <a:srgbClr val="79003C"/>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p:txBody>
      </p:sp>
      <p:sp>
        <p:nvSpPr>
          <p:cNvPr id="5" name="Symbol zastępczy zawartości 38">
            <a:extLst>
              <a:ext uri="{FF2B5EF4-FFF2-40B4-BE49-F238E27FC236}">
                <a16:creationId xmlns:a16="http://schemas.microsoft.com/office/drawing/2014/main" id="{D42996A7-3254-3F60-4412-BC19CAF30D7C}"/>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75C6F000-1AAD-2A75-EB04-813BB7D2A674}"/>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2" name="Symbol zastępczy tekstu 44">
            <a:extLst>
              <a:ext uri="{FF2B5EF4-FFF2-40B4-BE49-F238E27FC236}">
                <a16:creationId xmlns:a16="http://schemas.microsoft.com/office/drawing/2014/main" id="{F3ADB4C1-A0FC-EADF-46B4-55FCD2F35326}"/>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1978079930"/>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727">
          <p15:clr>
            <a:srgbClr val="FBAE40"/>
          </p15:clr>
        </p15:guide>
        <p15:guide id="9" pos="3953">
          <p15:clr>
            <a:srgbClr val="FBAE40"/>
          </p15:clr>
        </p15:guide>
        <p15:guide id="10" orient="horz" pos="2047">
          <p15:clr>
            <a:srgbClr val="FBAE40"/>
          </p15:clr>
        </p15:guide>
        <p15:guide id="11" orient="horz" pos="2273">
          <p15:clr>
            <a:srgbClr val="FBAE40"/>
          </p15:clr>
        </p15:guide>
        <p15:guide id="12" pos="2071">
          <p15:clr>
            <a:srgbClr val="FBAE40"/>
          </p15:clr>
        </p15:guide>
        <p15:guide id="13" pos="2298">
          <p15:clr>
            <a:srgbClr val="FBAE40"/>
          </p15:clr>
        </p15:guide>
        <p15:guide id="14" pos="5382">
          <p15:clr>
            <a:srgbClr val="FBAE40"/>
          </p15:clr>
        </p15:guide>
        <p15:guide id="15" pos="5609">
          <p15:clr>
            <a:srgbClr val="FBAE40"/>
          </p15:clr>
        </p15:guide>
        <p15:guide id="16" orient="horz" pos="867" userDrawn="1">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5_Slajd tytułowy_bordo">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7" name="Symbol zastępczy wykresu 5">
            <a:extLst>
              <a:ext uri="{FF2B5EF4-FFF2-40B4-BE49-F238E27FC236}">
                <a16:creationId xmlns:a16="http://schemas.microsoft.com/office/drawing/2014/main" id="{BB37576A-A06C-E84C-91DF-D54D7CEA1D25}"/>
              </a:ext>
            </a:extLst>
          </p:cNvPr>
          <p:cNvSpPr>
            <a:spLocks noGrp="1"/>
          </p:cNvSpPr>
          <p:nvPr>
            <p:ph type="chart" sz="quarter" idx="17"/>
          </p:nvPr>
        </p:nvSpPr>
        <p:spPr>
          <a:xfrm>
            <a:off x="1019177" y="1389878"/>
            <a:ext cx="3097212" cy="2073956"/>
          </a:xfrm>
          <a:prstGeom prst="rect">
            <a:avLst/>
          </a:prstGeom>
        </p:spPr>
        <p:txBody>
          <a:bodyPr anchor="ctr"/>
          <a:lstStyle>
            <a:lvl1pPr algn="ctr">
              <a:defRPr/>
            </a:lvl1pPr>
          </a:lstStyle>
          <a:p>
            <a:endParaRPr lang="pl-PL"/>
          </a:p>
        </p:txBody>
      </p:sp>
      <p:sp>
        <p:nvSpPr>
          <p:cNvPr id="25" name="Symbol zastępczy wykresu 5">
            <a:extLst>
              <a:ext uri="{FF2B5EF4-FFF2-40B4-BE49-F238E27FC236}">
                <a16:creationId xmlns:a16="http://schemas.microsoft.com/office/drawing/2014/main" id="{FD315BDD-9910-C245-B980-1C94E0F10AC0}"/>
              </a:ext>
            </a:extLst>
          </p:cNvPr>
          <p:cNvSpPr>
            <a:spLocks noGrp="1"/>
          </p:cNvSpPr>
          <p:nvPr>
            <p:ph type="chart" sz="quarter" idx="20"/>
          </p:nvPr>
        </p:nvSpPr>
        <p:spPr>
          <a:xfrm>
            <a:off x="4546601" y="1389878"/>
            <a:ext cx="3097212" cy="2073956"/>
          </a:xfrm>
          <a:prstGeom prst="rect">
            <a:avLst/>
          </a:prstGeom>
        </p:spPr>
        <p:txBody>
          <a:bodyPr anchor="ctr"/>
          <a:lstStyle>
            <a:lvl1pPr algn="ctr">
              <a:defRPr/>
            </a:lvl1pPr>
          </a:lstStyle>
          <a:p>
            <a:endParaRPr lang="pl-PL"/>
          </a:p>
        </p:txBody>
      </p:sp>
      <p:sp>
        <p:nvSpPr>
          <p:cNvPr id="27" name="Symbol zastępczy wykresu 5">
            <a:extLst>
              <a:ext uri="{FF2B5EF4-FFF2-40B4-BE49-F238E27FC236}">
                <a16:creationId xmlns:a16="http://schemas.microsoft.com/office/drawing/2014/main" id="{1B08DC77-47A6-FC4C-8858-8ACB08ACB1AC}"/>
              </a:ext>
            </a:extLst>
          </p:cNvPr>
          <p:cNvSpPr>
            <a:spLocks noGrp="1"/>
          </p:cNvSpPr>
          <p:nvPr>
            <p:ph type="chart" sz="quarter" idx="22"/>
          </p:nvPr>
        </p:nvSpPr>
        <p:spPr>
          <a:xfrm>
            <a:off x="8040687" y="1389878"/>
            <a:ext cx="3132135" cy="2073956"/>
          </a:xfrm>
          <a:prstGeom prst="rect">
            <a:avLst/>
          </a:prstGeom>
        </p:spPr>
        <p:txBody>
          <a:bodyPr anchor="ctr"/>
          <a:lstStyle>
            <a:lvl1pPr algn="ctr">
              <a:defRPr/>
            </a:lvl1pPr>
          </a:lstStyle>
          <a:p>
            <a:endParaRPr lang="pl-PL"/>
          </a:p>
        </p:txBody>
      </p:sp>
      <p:sp>
        <p:nvSpPr>
          <p:cNvPr id="13" name="Symbol zastępczy tekstu 5">
            <a:extLst>
              <a:ext uri="{FF2B5EF4-FFF2-40B4-BE49-F238E27FC236}">
                <a16:creationId xmlns:a16="http://schemas.microsoft.com/office/drawing/2014/main" id="{AB3517E3-3591-CF47-8779-66A427645BBE}"/>
              </a:ext>
            </a:extLst>
          </p:cNvPr>
          <p:cNvSpPr>
            <a:spLocks noGrp="1"/>
          </p:cNvSpPr>
          <p:nvPr>
            <p:ph type="body" sz="quarter" idx="28" hasCustomPrompt="1"/>
          </p:nvPr>
        </p:nvSpPr>
        <p:spPr>
          <a:xfrm>
            <a:off x="1019175" y="3758021"/>
            <a:ext cx="3097213" cy="2073956"/>
          </a:xfrm>
          <a:prstGeom prst="rect">
            <a:avLst/>
          </a:prstGeom>
        </p:spPr>
        <p:txBody>
          <a:bodyPr lIns="0" tIns="0" anchor="ctr"/>
          <a:lstStyle>
            <a:lvl1pPr marL="285750" indent="-285750">
              <a:lnSpc>
                <a:spcPct val="100000"/>
              </a:lnSpc>
              <a:spcBef>
                <a:spcPts val="0"/>
              </a:spcBef>
              <a:spcAft>
                <a:spcPts val="600"/>
              </a:spcAft>
              <a:buClr>
                <a:srgbClr val="79003C"/>
              </a:buClr>
              <a:buFont typeface="Wingdings" pitchFamily="2" charset="2"/>
              <a:buChar char="§"/>
              <a:defRPr sz="1300"/>
            </a:lvl1pPr>
            <a:lvl2pPr marL="685800" indent="-228600">
              <a:lnSpc>
                <a:spcPct val="100000"/>
              </a:lnSpc>
              <a:spcAft>
                <a:spcPts val="600"/>
              </a:spcAft>
              <a:buClr>
                <a:schemeClr val="accent2"/>
              </a:buClr>
              <a:buFont typeface="Wingdings" pitchFamily="2" charset="2"/>
              <a:buChar char="§"/>
              <a:defRPr sz="1300"/>
            </a:lvl2pPr>
            <a:lvl3pPr marL="1143000" indent="-228600">
              <a:lnSpc>
                <a:spcPct val="100000"/>
              </a:lnSpc>
              <a:spcAft>
                <a:spcPts val="600"/>
              </a:spcAft>
              <a:buClr>
                <a:schemeClr val="accent2"/>
              </a:buClr>
              <a:buFont typeface="Wingdings" pitchFamily="2" charset="2"/>
              <a:buChar char="§"/>
              <a:defRPr sz="1300"/>
            </a:lvl3pPr>
            <a:lvl4pPr marL="1600200" indent="-228600">
              <a:lnSpc>
                <a:spcPct val="100000"/>
              </a:lnSpc>
              <a:spcAft>
                <a:spcPts val="600"/>
              </a:spcAft>
              <a:buClr>
                <a:schemeClr val="accent2"/>
              </a:buClr>
              <a:buFont typeface="Wingdings" pitchFamily="2" charset="2"/>
              <a:buChar char="§"/>
              <a:defRPr sz="1300"/>
            </a:lvl4pPr>
            <a:lvl5pPr marL="2057400" indent="-228600">
              <a:lnSpc>
                <a:spcPct val="100000"/>
              </a:lnSpc>
              <a:spcAft>
                <a:spcPts val="600"/>
              </a:spcAft>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p:txBody>
      </p:sp>
      <p:sp>
        <p:nvSpPr>
          <p:cNvPr id="15" name="Symbol zastępczy tekstu 5">
            <a:extLst>
              <a:ext uri="{FF2B5EF4-FFF2-40B4-BE49-F238E27FC236}">
                <a16:creationId xmlns:a16="http://schemas.microsoft.com/office/drawing/2014/main" id="{15635780-26AB-284F-8117-667F588483B5}"/>
              </a:ext>
            </a:extLst>
          </p:cNvPr>
          <p:cNvSpPr>
            <a:spLocks noGrp="1"/>
          </p:cNvSpPr>
          <p:nvPr>
            <p:ph type="body" sz="quarter" idx="29" hasCustomPrompt="1"/>
          </p:nvPr>
        </p:nvSpPr>
        <p:spPr>
          <a:xfrm>
            <a:off x="4548188" y="3758021"/>
            <a:ext cx="3097213" cy="2073956"/>
          </a:xfrm>
          <a:prstGeom prst="rect">
            <a:avLst/>
          </a:prstGeom>
        </p:spPr>
        <p:txBody>
          <a:bodyPr lIns="0" tIns="0" anchor="ctr"/>
          <a:lstStyle>
            <a:lvl1pPr marL="285750" indent="-285750">
              <a:lnSpc>
                <a:spcPct val="100000"/>
              </a:lnSpc>
              <a:spcBef>
                <a:spcPts val="0"/>
              </a:spcBef>
              <a:spcAft>
                <a:spcPts val="600"/>
              </a:spcAft>
              <a:buClr>
                <a:srgbClr val="79003C"/>
              </a:buClr>
              <a:buFont typeface="Wingdings" pitchFamily="2" charset="2"/>
              <a:buChar char="§"/>
              <a:defRPr sz="1300"/>
            </a:lvl1pPr>
            <a:lvl2pPr marL="685800" indent="-228600">
              <a:lnSpc>
                <a:spcPct val="100000"/>
              </a:lnSpc>
              <a:spcAft>
                <a:spcPts val="600"/>
              </a:spcAft>
              <a:buClr>
                <a:schemeClr val="accent2"/>
              </a:buClr>
              <a:buFont typeface="Wingdings" pitchFamily="2" charset="2"/>
              <a:buChar char="§"/>
              <a:defRPr sz="1300"/>
            </a:lvl2pPr>
            <a:lvl3pPr marL="1143000" indent="-228600">
              <a:lnSpc>
                <a:spcPct val="100000"/>
              </a:lnSpc>
              <a:spcAft>
                <a:spcPts val="600"/>
              </a:spcAft>
              <a:buClr>
                <a:schemeClr val="accent2"/>
              </a:buClr>
              <a:buFont typeface="Wingdings" pitchFamily="2" charset="2"/>
              <a:buChar char="§"/>
              <a:defRPr sz="1300"/>
            </a:lvl3pPr>
            <a:lvl4pPr marL="1600200" indent="-228600">
              <a:lnSpc>
                <a:spcPct val="100000"/>
              </a:lnSpc>
              <a:spcAft>
                <a:spcPts val="600"/>
              </a:spcAft>
              <a:buClr>
                <a:schemeClr val="accent2"/>
              </a:buClr>
              <a:buFont typeface="Wingdings" pitchFamily="2" charset="2"/>
              <a:buChar char="§"/>
              <a:defRPr sz="1300"/>
            </a:lvl4pPr>
            <a:lvl5pPr marL="2057400" indent="-228600">
              <a:lnSpc>
                <a:spcPct val="100000"/>
              </a:lnSpc>
              <a:spcAft>
                <a:spcPts val="600"/>
              </a:spcAft>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p:txBody>
      </p:sp>
      <p:sp>
        <p:nvSpPr>
          <p:cNvPr id="16" name="Symbol zastępczy tekstu 5">
            <a:extLst>
              <a:ext uri="{FF2B5EF4-FFF2-40B4-BE49-F238E27FC236}">
                <a16:creationId xmlns:a16="http://schemas.microsoft.com/office/drawing/2014/main" id="{DADE84CA-ADB2-B64B-8532-50EFF8921AA6}"/>
              </a:ext>
            </a:extLst>
          </p:cNvPr>
          <p:cNvSpPr>
            <a:spLocks noGrp="1"/>
          </p:cNvSpPr>
          <p:nvPr>
            <p:ph type="body" sz="quarter" idx="30" hasCustomPrompt="1"/>
          </p:nvPr>
        </p:nvSpPr>
        <p:spPr>
          <a:xfrm>
            <a:off x="8040688" y="3758021"/>
            <a:ext cx="3132137" cy="2073956"/>
          </a:xfrm>
          <a:prstGeom prst="rect">
            <a:avLst/>
          </a:prstGeom>
        </p:spPr>
        <p:txBody>
          <a:bodyPr lIns="0" tIns="0" anchor="ctr"/>
          <a:lstStyle>
            <a:lvl1pPr marL="285750" indent="-285750">
              <a:lnSpc>
                <a:spcPct val="100000"/>
              </a:lnSpc>
              <a:spcBef>
                <a:spcPts val="0"/>
              </a:spcBef>
              <a:spcAft>
                <a:spcPts val="600"/>
              </a:spcAft>
              <a:buClr>
                <a:srgbClr val="79003C"/>
              </a:buClr>
              <a:buFont typeface="Wingdings" pitchFamily="2" charset="2"/>
              <a:buChar char="§"/>
              <a:defRPr sz="1300"/>
            </a:lvl1pPr>
            <a:lvl2pPr marL="685800" indent="-228600">
              <a:lnSpc>
                <a:spcPct val="100000"/>
              </a:lnSpc>
              <a:spcAft>
                <a:spcPts val="600"/>
              </a:spcAft>
              <a:buClr>
                <a:schemeClr val="accent2"/>
              </a:buClr>
              <a:buFont typeface="Wingdings" pitchFamily="2" charset="2"/>
              <a:buChar char="§"/>
              <a:defRPr sz="1300"/>
            </a:lvl2pPr>
            <a:lvl3pPr marL="1143000" indent="-228600">
              <a:lnSpc>
                <a:spcPct val="100000"/>
              </a:lnSpc>
              <a:spcAft>
                <a:spcPts val="600"/>
              </a:spcAft>
              <a:buClr>
                <a:schemeClr val="accent2"/>
              </a:buClr>
              <a:buFont typeface="Wingdings" pitchFamily="2" charset="2"/>
              <a:buChar char="§"/>
              <a:defRPr sz="1300"/>
            </a:lvl3pPr>
            <a:lvl4pPr marL="1600200" indent="-228600">
              <a:lnSpc>
                <a:spcPct val="100000"/>
              </a:lnSpc>
              <a:spcAft>
                <a:spcPts val="600"/>
              </a:spcAft>
              <a:buClr>
                <a:schemeClr val="accent2"/>
              </a:buClr>
              <a:buFont typeface="Wingdings" pitchFamily="2" charset="2"/>
              <a:buChar char="§"/>
              <a:defRPr sz="1300"/>
            </a:lvl4pPr>
            <a:lvl5pPr marL="2057400" indent="-228600">
              <a:lnSpc>
                <a:spcPct val="100000"/>
              </a:lnSpc>
              <a:spcAft>
                <a:spcPts val="600"/>
              </a:spcAft>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p:txBody>
      </p:sp>
      <p:sp>
        <p:nvSpPr>
          <p:cNvPr id="5" name="Symbol zastępczy zawartości 38">
            <a:extLst>
              <a:ext uri="{FF2B5EF4-FFF2-40B4-BE49-F238E27FC236}">
                <a16:creationId xmlns:a16="http://schemas.microsoft.com/office/drawing/2014/main" id="{6B52D977-0014-2482-B3C3-0EE69C81B3D2}"/>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63731B21-4D4A-6AF5-6DEC-53FC8B685C29}"/>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2" name="Symbol zastępczy tekstu 44">
            <a:extLst>
              <a:ext uri="{FF2B5EF4-FFF2-40B4-BE49-F238E27FC236}">
                <a16:creationId xmlns:a16="http://schemas.microsoft.com/office/drawing/2014/main" id="{CE1E2D85-7A63-FA09-477F-B01FD749B401}"/>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1178942132"/>
      </p:ext>
    </p:extLst>
  </p:cSld>
  <p:clrMapOvr>
    <a:masterClrMapping/>
  </p:clrMapOvr>
  <p:transition spd="slow">
    <p:push dir="u"/>
  </p:transition>
  <p:extLst>
    <p:ext uri="{DCECCB84-F9BA-43D5-87BE-67443E8EF086}">
      <p15:sldGuideLst xmlns:p15="http://schemas.microsoft.com/office/powerpoint/2012/main">
        <p15:guide id="1" orient="horz" pos="2160" userDrawn="1">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2865">
          <p15:clr>
            <a:srgbClr val="FBAE40"/>
          </p15:clr>
        </p15:guide>
        <p15:guide id="9" pos="4815">
          <p15:clr>
            <a:srgbClr val="FBAE40"/>
          </p15:clr>
        </p15:guide>
        <p15:guide id="10" pos="2593">
          <p15:clr>
            <a:srgbClr val="FBAE40"/>
          </p15:clr>
        </p15:guide>
        <p15:guide id="11" pos="5065">
          <p15:clr>
            <a:srgbClr val="FBAE40"/>
          </p15:clr>
        </p15:guide>
        <p15:guide id="12" orient="horz" pos="867" userDrawn="1">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Wykres szeroki, opis">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6" name="Symbol zastępczy wykresu 5">
            <a:extLst>
              <a:ext uri="{FF2B5EF4-FFF2-40B4-BE49-F238E27FC236}">
                <a16:creationId xmlns:a16="http://schemas.microsoft.com/office/drawing/2014/main" id="{23C00EB5-7887-BC49-B435-167C089E2D88}"/>
              </a:ext>
            </a:extLst>
          </p:cNvPr>
          <p:cNvSpPr>
            <a:spLocks noGrp="1"/>
          </p:cNvSpPr>
          <p:nvPr>
            <p:ph type="chart" sz="quarter" idx="17"/>
          </p:nvPr>
        </p:nvSpPr>
        <p:spPr>
          <a:xfrm>
            <a:off x="1019176" y="1376363"/>
            <a:ext cx="10153649" cy="2165858"/>
          </a:xfrm>
          <a:prstGeom prst="rect">
            <a:avLst/>
          </a:prstGeom>
        </p:spPr>
        <p:txBody>
          <a:bodyPr anchor="ctr"/>
          <a:lstStyle>
            <a:lvl1pPr algn="ctr">
              <a:defRPr/>
            </a:lvl1pPr>
          </a:lstStyle>
          <a:p>
            <a:endParaRPr lang="pl-PL"/>
          </a:p>
        </p:txBody>
      </p:sp>
      <p:sp>
        <p:nvSpPr>
          <p:cNvPr id="10" name="Symbol zastępczy tekstu 5">
            <a:extLst>
              <a:ext uri="{FF2B5EF4-FFF2-40B4-BE49-F238E27FC236}">
                <a16:creationId xmlns:a16="http://schemas.microsoft.com/office/drawing/2014/main" id="{9C647689-E1D3-E448-A982-79DFA0C58A12}"/>
              </a:ext>
            </a:extLst>
          </p:cNvPr>
          <p:cNvSpPr>
            <a:spLocks noGrp="1"/>
          </p:cNvSpPr>
          <p:nvPr>
            <p:ph type="body" sz="quarter" idx="28" hasCustomPrompt="1"/>
          </p:nvPr>
        </p:nvSpPr>
        <p:spPr>
          <a:xfrm>
            <a:off x="1019175" y="3776472"/>
            <a:ext cx="10153649" cy="2055505"/>
          </a:xfrm>
          <a:prstGeom prst="rect">
            <a:avLst/>
          </a:prstGeom>
        </p:spPr>
        <p:txBody>
          <a:bodyPr lIns="0" tIns="0" anchor="ctr"/>
          <a:lstStyle>
            <a:lvl1pPr marL="285750" indent="-285750">
              <a:lnSpc>
                <a:spcPct val="100000"/>
              </a:lnSpc>
              <a:spcBef>
                <a:spcPts val="0"/>
              </a:spcBef>
              <a:spcAft>
                <a:spcPts val="600"/>
              </a:spcAft>
              <a:buClr>
                <a:srgbClr val="79003C"/>
              </a:buClr>
              <a:buFont typeface="Wingdings" pitchFamily="2" charset="2"/>
              <a:buChar char="§"/>
              <a:defRPr sz="1300"/>
            </a:lvl1pPr>
            <a:lvl2pPr marL="685800" indent="-228600">
              <a:lnSpc>
                <a:spcPct val="100000"/>
              </a:lnSpc>
              <a:spcAft>
                <a:spcPts val="600"/>
              </a:spcAft>
              <a:buClr>
                <a:schemeClr val="accent2"/>
              </a:buClr>
              <a:buFont typeface="Wingdings" pitchFamily="2" charset="2"/>
              <a:buChar char="§"/>
              <a:defRPr sz="1300"/>
            </a:lvl2pPr>
            <a:lvl3pPr marL="1143000" indent="-228600">
              <a:lnSpc>
                <a:spcPct val="100000"/>
              </a:lnSpc>
              <a:spcAft>
                <a:spcPts val="600"/>
              </a:spcAft>
              <a:buClr>
                <a:schemeClr val="accent2"/>
              </a:buClr>
              <a:buFont typeface="Wingdings" pitchFamily="2" charset="2"/>
              <a:buChar char="§"/>
              <a:defRPr sz="1300"/>
            </a:lvl3pPr>
            <a:lvl4pPr marL="1600200" indent="-228600">
              <a:lnSpc>
                <a:spcPct val="100000"/>
              </a:lnSpc>
              <a:spcAft>
                <a:spcPts val="600"/>
              </a:spcAft>
              <a:buClr>
                <a:schemeClr val="accent2"/>
              </a:buClr>
              <a:buFont typeface="Wingdings" pitchFamily="2" charset="2"/>
              <a:buChar char="§"/>
              <a:defRPr sz="1300"/>
            </a:lvl4pPr>
            <a:lvl5pPr marL="2057400" indent="-228600">
              <a:lnSpc>
                <a:spcPct val="100000"/>
              </a:lnSpc>
              <a:spcAft>
                <a:spcPts val="600"/>
              </a:spcAft>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p:txBody>
      </p:sp>
      <p:sp>
        <p:nvSpPr>
          <p:cNvPr id="5" name="Symbol zastępczy zawartości 38">
            <a:extLst>
              <a:ext uri="{FF2B5EF4-FFF2-40B4-BE49-F238E27FC236}">
                <a16:creationId xmlns:a16="http://schemas.microsoft.com/office/drawing/2014/main" id="{78D58E5D-5DBB-84C5-3CF2-24BFA1321452}"/>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8D39156F-91E0-3671-F75E-368AB6263666}"/>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2" name="Symbol zastępczy tekstu 44">
            <a:extLst>
              <a:ext uri="{FF2B5EF4-FFF2-40B4-BE49-F238E27FC236}">
                <a16:creationId xmlns:a16="http://schemas.microsoft.com/office/drawing/2014/main" id="{E260E778-24D9-3B40-56D9-DBD606DDA7C1}"/>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3122044220"/>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727">
          <p15:clr>
            <a:srgbClr val="FBAE40"/>
          </p15:clr>
        </p15:guide>
        <p15:guide id="9" pos="3953">
          <p15:clr>
            <a:srgbClr val="FBAE40"/>
          </p15:clr>
        </p15:guide>
        <p15:guide id="10" orient="horz" pos="2047">
          <p15:clr>
            <a:srgbClr val="FBAE40"/>
          </p15:clr>
        </p15:guide>
        <p15:guide id="11" orient="horz" pos="2273">
          <p15:clr>
            <a:srgbClr val="FBAE40"/>
          </p15:clr>
        </p15:guide>
        <p15:guide id="12" pos="2071">
          <p15:clr>
            <a:srgbClr val="FBAE40"/>
          </p15:clr>
        </p15:guide>
        <p15:guide id="13" pos="2298">
          <p15:clr>
            <a:srgbClr val="FBAE40"/>
          </p15:clr>
        </p15:guide>
        <p15:guide id="14" pos="5382">
          <p15:clr>
            <a:srgbClr val="FBAE40"/>
          </p15:clr>
        </p15:guide>
        <p15:guide id="15" pos="5609">
          <p15:clr>
            <a:srgbClr val="FBAE40"/>
          </p15:clr>
        </p15:guide>
        <p15:guide id="16" orient="horz" pos="867" userDrawn="1">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Wykresy, opisy">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7" name="Symbol zastępczy wykresu 5">
            <a:extLst>
              <a:ext uri="{FF2B5EF4-FFF2-40B4-BE49-F238E27FC236}">
                <a16:creationId xmlns:a16="http://schemas.microsoft.com/office/drawing/2014/main" id="{BB37576A-A06C-E84C-91DF-D54D7CEA1D25}"/>
              </a:ext>
            </a:extLst>
          </p:cNvPr>
          <p:cNvSpPr>
            <a:spLocks noGrp="1"/>
          </p:cNvSpPr>
          <p:nvPr>
            <p:ph type="chart" sz="quarter" idx="17"/>
          </p:nvPr>
        </p:nvSpPr>
        <p:spPr>
          <a:xfrm>
            <a:off x="1019177" y="1381142"/>
            <a:ext cx="3097212" cy="2073956"/>
          </a:xfrm>
          <a:prstGeom prst="rect">
            <a:avLst/>
          </a:prstGeom>
        </p:spPr>
        <p:txBody>
          <a:bodyPr anchor="ctr"/>
          <a:lstStyle>
            <a:lvl1pPr algn="ctr">
              <a:defRPr/>
            </a:lvl1pPr>
          </a:lstStyle>
          <a:p>
            <a:endParaRPr lang="pl-PL"/>
          </a:p>
        </p:txBody>
      </p:sp>
      <p:sp>
        <p:nvSpPr>
          <p:cNvPr id="25" name="Symbol zastępczy wykresu 5">
            <a:extLst>
              <a:ext uri="{FF2B5EF4-FFF2-40B4-BE49-F238E27FC236}">
                <a16:creationId xmlns:a16="http://schemas.microsoft.com/office/drawing/2014/main" id="{FD315BDD-9910-C245-B980-1C94E0F10AC0}"/>
              </a:ext>
            </a:extLst>
          </p:cNvPr>
          <p:cNvSpPr>
            <a:spLocks noGrp="1"/>
          </p:cNvSpPr>
          <p:nvPr>
            <p:ph type="chart" sz="quarter" idx="20"/>
          </p:nvPr>
        </p:nvSpPr>
        <p:spPr>
          <a:xfrm>
            <a:off x="4546601" y="1381142"/>
            <a:ext cx="3097212" cy="2073956"/>
          </a:xfrm>
          <a:prstGeom prst="rect">
            <a:avLst/>
          </a:prstGeom>
        </p:spPr>
        <p:txBody>
          <a:bodyPr anchor="ctr"/>
          <a:lstStyle>
            <a:lvl1pPr algn="ctr">
              <a:defRPr/>
            </a:lvl1pPr>
          </a:lstStyle>
          <a:p>
            <a:endParaRPr lang="pl-PL"/>
          </a:p>
        </p:txBody>
      </p:sp>
      <p:sp>
        <p:nvSpPr>
          <p:cNvPr id="27" name="Symbol zastępczy wykresu 5">
            <a:extLst>
              <a:ext uri="{FF2B5EF4-FFF2-40B4-BE49-F238E27FC236}">
                <a16:creationId xmlns:a16="http://schemas.microsoft.com/office/drawing/2014/main" id="{1B08DC77-47A6-FC4C-8858-8ACB08ACB1AC}"/>
              </a:ext>
            </a:extLst>
          </p:cNvPr>
          <p:cNvSpPr>
            <a:spLocks noGrp="1"/>
          </p:cNvSpPr>
          <p:nvPr>
            <p:ph type="chart" sz="quarter" idx="22"/>
          </p:nvPr>
        </p:nvSpPr>
        <p:spPr>
          <a:xfrm>
            <a:off x="4546601" y="3768044"/>
            <a:ext cx="3097212" cy="2073956"/>
          </a:xfrm>
          <a:prstGeom prst="rect">
            <a:avLst/>
          </a:prstGeom>
        </p:spPr>
        <p:txBody>
          <a:bodyPr anchor="ctr"/>
          <a:lstStyle>
            <a:lvl1pPr algn="ctr">
              <a:defRPr/>
            </a:lvl1pPr>
          </a:lstStyle>
          <a:p>
            <a:endParaRPr lang="pl-PL"/>
          </a:p>
        </p:txBody>
      </p:sp>
      <p:sp>
        <p:nvSpPr>
          <p:cNvPr id="12" name="Symbol zastępczy tekstu 5">
            <a:extLst>
              <a:ext uri="{FF2B5EF4-FFF2-40B4-BE49-F238E27FC236}">
                <a16:creationId xmlns:a16="http://schemas.microsoft.com/office/drawing/2014/main" id="{A749754F-96D3-0D49-A5DF-80A4DD81AB73}"/>
              </a:ext>
            </a:extLst>
          </p:cNvPr>
          <p:cNvSpPr>
            <a:spLocks noGrp="1"/>
          </p:cNvSpPr>
          <p:nvPr>
            <p:ph type="body" sz="quarter" idx="28" hasCustomPrompt="1"/>
          </p:nvPr>
        </p:nvSpPr>
        <p:spPr>
          <a:xfrm>
            <a:off x="1019175" y="3758021"/>
            <a:ext cx="3097213" cy="2073956"/>
          </a:xfrm>
          <a:prstGeom prst="rect">
            <a:avLst/>
          </a:prstGeom>
        </p:spPr>
        <p:txBody>
          <a:bodyPr lIns="0" tIns="0" anchor="ctr"/>
          <a:lstStyle>
            <a:lvl1pPr marL="285750" indent="-285750">
              <a:lnSpc>
                <a:spcPct val="100000"/>
              </a:lnSpc>
              <a:spcBef>
                <a:spcPts val="0"/>
              </a:spcBef>
              <a:spcAft>
                <a:spcPts val="600"/>
              </a:spcAft>
              <a:buClr>
                <a:srgbClr val="79003C"/>
              </a:buClr>
              <a:buFont typeface="Wingdings" pitchFamily="2" charset="2"/>
              <a:buChar char="§"/>
              <a:defRPr sz="1300"/>
            </a:lvl1pPr>
            <a:lvl2pPr marL="685800" indent="-228600">
              <a:lnSpc>
                <a:spcPct val="100000"/>
              </a:lnSpc>
              <a:spcAft>
                <a:spcPts val="600"/>
              </a:spcAft>
              <a:buClr>
                <a:schemeClr val="accent2"/>
              </a:buClr>
              <a:buFont typeface="Wingdings" pitchFamily="2" charset="2"/>
              <a:buChar char="§"/>
              <a:defRPr sz="1300"/>
            </a:lvl2pPr>
            <a:lvl3pPr marL="1143000" indent="-228600">
              <a:lnSpc>
                <a:spcPct val="100000"/>
              </a:lnSpc>
              <a:spcAft>
                <a:spcPts val="600"/>
              </a:spcAft>
              <a:buClr>
                <a:schemeClr val="accent2"/>
              </a:buClr>
              <a:buFont typeface="Wingdings" pitchFamily="2" charset="2"/>
              <a:buChar char="§"/>
              <a:defRPr sz="1300"/>
            </a:lvl3pPr>
            <a:lvl4pPr marL="1600200" indent="-228600">
              <a:lnSpc>
                <a:spcPct val="100000"/>
              </a:lnSpc>
              <a:spcAft>
                <a:spcPts val="600"/>
              </a:spcAft>
              <a:buClr>
                <a:schemeClr val="accent2"/>
              </a:buClr>
              <a:buFont typeface="Wingdings" pitchFamily="2" charset="2"/>
              <a:buChar char="§"/>
              <a:defRPr sz="1300"/>
            </a:lvl4pPr>
            <a:lvl5pPr marL="2057400" indent="-228600">
              <a:lnSpc>
                <a:spcPct val="100000"/>
              </a:lnSpc>
              <a:spcAft>
                <a:spcPts val="600"/>
              </a:spcAft>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p:txBody>
      </p:sp>
      <p:sp>
        <p:nvSpPr>
          <p:cNvPr id="13" name="Symbol zastępczy tekstu 5">
            <a:extLst>
              <a:ext uri="{FF2B5EF4-FFF2-40B4-BE49-F238E27FC236}">
                <a16:creationId xmlns:a16="http://schemas.microsoft.com/office/drawing/2014/main" id="{8DEBA980-87EF-2B49-AD9E-7A72374D6B33}"/>
              </a:ext>
            </a:extLst>
          </p:cNvPr>
          <p:cNvSpPr>
            <a:spLocks noGrp="1"/>
          </p:cNvSpPr>
          <p:nvPr>
            <p:ph type="body" sz="quarter" idx="29" hasCustomPrompt="1"/>
          </p:nvPr>
        </p:nvSpPr>
        <p:spPr>
          <a:xfrm>
            <a:off x="8040688" y="1381142"/>
            <a:ext cx="3132137" cy="4465637"/>
          </a:xfrm>
          <a:prstGeom prst="rect">
            <a:avLst/>
          </a:prstGeom>
        </p:spPr>
        <p:txBody>
          <a:bodyPr lIns="0" tIns="0" anchor="ctr"/>
          <a:lstStyle>
            <a:lvl1pPr marL="285750" indent="-285750">
              <a:lnSpc>
                <a:spcPct val="100000"/>
              </a:lnSpc>
              <a:spcBef>
                <a:spcPts val="0"/>
              </a:spcBef>
              <a:spcAft>
                <a:spcPts val="600"/>
              </a:spcAft>
              <a:buClr>
                <a:srgbClr val="79003C"/>
              </a:buClr>
              <a:buFont typeface="Wingdings" pitchFamily="2" charset="2"/>
              <a:buChar char="§"/>
              <a:defRPr sz="1300"/>
            </a:lvl1pPr>
            <a:lvl2pPr marL="685800" indent="-228600">
              <a:lnSpc>
                <a:spcPct val="100000"/>
              </a:lnSpc>
              <a:spcAft>
                <a:spcPts val="600"/>
              </a:spcAft>
              <a:buClr>
                <a:schemeClr val="accent2"/>
              </a:buClr>
              <a:buFont typeface="Wingdings" pitchFamily="2" charset="2"/>
              <a:buChar char="§"/>
              <a:defRPr sz="1300"/>
            </a:lvl2pPr>
            <a:lvl3pPr marL="1143000" indent="-228600">
              <a:lnSpc>
                <a:spcPct val="100000"/>
              </a:lnSpc>
              <a:spcAft>
                <a:spcPts val="600"/>
              </a:spcAft>
              <a:buClr>
                <a:schemeClr val="accent2"/>
              </a:buClr>
              <a:buFont typeface="Wingdings" pitchFamily="2" charset="2"/>
              <a:buChar char="§"/>
              <a:defRPr sz="1300"/>
            </a:lvl3pPr>
            <a:lvl4pPr marL="1600200" indent="-228600">
              <a:lnSpc>
                <a:spcPct val="100000"/>
              </a:lnSpc>
              <a:spcAft>
                <a:spcPts val="600"/>
              </a:spcAft>
              <a:buClr>
                <a:schemeClr val="accent2"/>
              </a:buClr>
              <a:buFont typeface="Wingdings" pitchFamily="2" charset="2"/>
              <a:buChar char="§"/>
              <a:defRPr sz="1300"/>
            </a:lvl4pPr>
            <a:lvl5pPr marL="2057400" indent="-228600">
              <a:lnSpc>
                <a:spcPct val="100000"/>
              </a:lnSpc>
              <a:spcAft>
                <a:spcPts val="600"/>
              </a:spcAft>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p:txBody>
      </p:sp>
      <p:sp>
        <p:nvSpPr>
          <p:cNvPr id="5" name="Symbol zastępczy zawartości 38">
            <a:extLst>
              <a:ext uri="{FF2B5EF4-FFF2-40B4-BE49-F238E27FC236}">
                <a16:creationId xmlns:a16="http://schemas.microsoft.com/office/drawing/2014/main" id="{76560758-845C-017D-EAFD-456A450C1418}"/>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FDDB134C-A85C-6707-9A01-077D1DEB9A52}"/>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2" name="Symbol zastępczy tekstu 44">
            <a:extLst>
              <a:ext uri="{FF2B5EF4-FFF2-40B4-BE49-F238E27FC236}">
                <a16:creationId xmlns:a16="http://schemas.microsoft.com/office/drawing/2014/main" id="{F738CA8E-5578-6501-BA8B-DA0AC1A39C93}"/>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817087295"/>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2865">
          <p15:clr>
            <a:srgbClr val="FBAE40"/>
          </p15:clr>
        </p15:guide>
        <p15:guide id="9" pos="4815">
          <p15:clr>
            <a:srgbClr val="FBAE40"/>
          </p15:clr>
        </p15:guide>
        <p15:guide id="10" pos="2593">
          <p15:clr>
            <a:srgbClr val="FBAE40"/>
          </p15:clr>
        </p15:guide>
        <p15:guide id="11" pos="5065">
          <p15:clr>
            <a:srgbClr val="FBAE40"/>
          </p15:clr>
        </p15:guide>
        <p15:guide id="12" orient="horz" pos="867" userDrawn="1">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 elementy, opisy">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7" name="Walec 26">
            <a:extLst>
              <a:ext uri="{FF2B5EF4-FFF2-40B4-BE49-F238E27FC236}">
                <a16:creationId xmlns:a16="http://schemas.microsoft.com/office/drawing/2014/main" id="{416B9CB2-43F9-294F-BCAB-01C2CCB318A8}"/>
              </a:ext>
            </a:extLst>
          </p:cNvPr>
          <p:cNvSpPr/>
          <p:nvPr userDrawn="1"/>
        </p:nvSpPr>
        <p:spPr>
          <a:xfrm>
            <a:off x="5016137" y="3738829"/>
            <a:ext cx="2159726" cy="1915861"/>
          </a:xfrm>
          <a:prstGeom prst="can">
            <a:avLst>
              <a:gd name="adj" fmla="val 19288"/>
            </a:avLst>
          </a:prstGeom>
          <a:solidFill>
            <a:schemeClr val="bg1">
              <a:lumMod val="8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l-PL"/>
          </a:p>
        </p:txBody>
      </p:sp>
      <p:sp>
        <p:nvSpPr>
          <p:cNvPr id="5" name="Walec 4">
            <a:extLst>
              <a:ext uri="{FF2B5EF4-FFF2-40B4-BE49-F238E27FC236}">
                <a16:creationId xmlns:a16="http://schemas.microsoft.com/office/drawing/2014/main" id="{769BA2CA-EA7E-6B4B-B92F-B876035C9C94}"/>
              </a:ext>
            </a:extLst>
          </p:cNvPr>
          <p:cNvSpPr/>
          <p:nvPr userDrawn="1"/>
        </p:nvSpPr>
        <p:spPr>
          <a:xfrm>
            <a:off x="5016137" y="1676399"/>
            <a:ext cx="2159726" cy="1915861"/>
          </a:xfrm>
          <a:prstGeom prst="can">
            <a:avLst>
              <a:gd name="adj" fmla="val 19288"/>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l-PL"/>
          </a:p>
        </p:txBody>
      </p:sp>
      <p:cxnSp>
        <p:nvCxnSpPr>
          <p:cNvPr id="9" name="Łącznik prosty 8">
            <a:extLst>
              <a:ext uri="{FF2B5EF4-FFF2-40B4-BE49-F238E27FC236}">
                <a16:creationId xmlns:a16="http://schemas.microsoft.com/office/drawing/2014/main" id="{EC98A8F2-F969-CB49-A98C-CEF0DE48F942}"/>
              </a:ext>
            </a:extLst>
          </p:cNvPr>
          <p:cNvCxnSpPr>
            <a:cxnSpLocks/>
            <a:stCxn id="5" idx="2"/>
            <a:endCxn id="13" idx="3"/>
          </p:cNvCxnSpPr>
          <p:nvPr userDrawn="1"/>
        </p:nvCxnSpPr>
        <p:spPr>
          <a:xfrm flipH="1">
            <a:off x="4117976" y="2634330"/>
            <a:ext cx="898161" cy="1023270"/>
          </a:xfrm>
          <a:prstGeom prst="line">
            <a:avLst/>
          </a:prstGeom>
          <a:ln w="6350">
            <a:solidFill>
              <a:schemeClr val="bg1">
                <a:lumMod val="75000"/>
              </a:schemeClr>
            </a:solidFill>
            <a:headEnd type="oval" w="sm" len="sm"/>
          </a:ln>
        </p:spPr>
        <p:style>
          <a:lnRef idx="1">
            <a:schemeClr val="accent1"/>
          </a:lnRef>
          <a:fillRef idx="0">
            <a:schemeClr val="accent1"/>
          </a:fillRef>
          <a:effectRef idx="0">
            <a:schemeClr val="accent1"/>
          </a:effectRef>
          <a:fontRef idx="minor">
            <a:schemeClr val="tx1"/>
          </a:fontRef>
        </p:style>
      </p:cxnSp>
      <p:cxnSp>
        <p:nvCxnSpPr>
          <p:cNvPr id="35" name="Łącznik prosty 34">
            <a:extLst>
              <a:ext uri="{FF2B5EF4-FFF2-40B4-BE49-F238E27FC236}">
                <a16:creationId xmlns:a16="http://schemas.microsoft.com/office/drawing/2014/main" id="{BAED5317-140F-F347-BDCD-57FB2C30294A}"/>
              </a:ext>
            </a:extLst>
          </p:cNvPr>
          <p:cNvCxnSpPr>
            <a:cxnSpLocks/>
            <a:stCxn id="27" idx="4"/>
            <a:endCxn id="15" idx="1"/>
          </p:cNvCxnSpPr>
          <p:nvPr userDrawn="1"/>
        </p:nvCxnSpPr>
        <p:spPr>
          <a:xfrm flipV="1">
            <a:off x="7175863" y="3657600"/>
            <a:ext cx="864825" cy="1039160"/>
          </a:xfrm>
          <a:prstGeom prst="line">
            <a:avLst/>
          </a:prstGeom>
          <a:ln w="6350">
            <a:solidFill>
              <a:schemeClr val="bg1">
                <a:lumMod val="75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3" name="Symbol zastępczy tekstu 5">
            <a:extLst>
              <a:ext uri="{FF2B5EF4-FFF2-40B4-BE49-F238E27FC236}">
                <a16:creationId xmlns:a16="http://schemas.microsoft.com/office/drawing/2014/main" id="{D8A17CA8-B2C0-7844-9C0D-2F05ADCE1A5E}"/>
              </a:ext>
            </a:extLst>
          </p:cNvPr>
          <p:cNvSpPr>
            <a:spLocks noGrp="1"/>
          </p:cNvSpPr>
          <p:nvPr>
            <p:ph type="body" sz="quarter" idx="28" hasCustomPrompt="1"/>
          </p:nvPr>
        </p:nvSpPr>
        <p:spPr>
          <a:xfrm>
            <a:off x="1020763" y="2546352"/>
            <a:ext cx="3097213" cy="2222495"/>
          </a:xfrm>
          <a:prstGeom prst="rect">
            <a:avLst/>
          </a:prstGeom>
        </p:spPr>
        <p:txBody>
          <a:bodyPr lIns="90000" tIns="0" anchor="ctr"/>
          <a:lstStyle>
            <a:lvl1pPr marL="285750" indent="-285750" algn="r">
              <a:lnSpc>
                <a:spcPct val="100000"/>
              </a:lnSpc>
              <a:spcBef>
                <a:spcPts val="0"/>
              </a:spcBef>
              <a:spcAft>
                <a:spcPts val="600"/>
              </a:spcAft>
              <a:buClr>
                <a:srgbClr val="79003C"/>
              </a:buClr>
              <a:buFont typeface="Wingdings" pitchFamily="2" charset="2"/>
              <a:buChar char="§"/>
              <a:defRPr sz="1400"/>
            </a:lvl1pPr>
            <a:lvl2pPr marL="685800" indent="-228600" algn="r">
              <a:lnSpc>
                <a:spcPct val="100000"/>
              </a:lnSpc>
              <a:spcAft>
                <a:spcPts val="600"/>
              </a:spcAft>
              <a:buClr>
                <a:srgbClr val="79003C"/>
              </a:buClr>
              <a:buFont typeface="Wingdings" pitchFamily="2" charset="2"/>
              <a:buChar char="§"/>
              <a:defRPr sz="1400"/>
            </a:lvl2pPr>
            <a:lvl3pPr marL="1143000" indent="-228600" algn="r">
              <a:lnSpc>
                <a:spcPct val="100000"/>
              </a:lnSpc>
              <a:spcAft>
                <a:spcPts val="600"/>
              </a:spcAft>
              <a:buClr>
                <a:srgbClr val="79003C"/>
              </a:buClr>
              <a:buFont typeface="Wingdings" pitchFamily="2" charset="2"/>
              <a:buChar char="§"/>
              <a:defRPr sz="1400"/>
            </a:lvl3pPr>
            <a:lvl4pPr marL="1600200" indent="-228600" algn="r">
              <a:lnSpc>
                <a:spcPct val="100000"/>
              </a:lnSpc>
              <a:spcAft>
                <a:spcPts val="600"/>
              </a:spcAft>
              <a:buClr>
                <a:srgbClr val="79003C"/>
              </a:buClr>
              <a:buFont typeface="Wingdings" pitchFamily="2" charset="2"/>
              <a:buChar char="§"/>
              <a:defRPr sz="1400"/>
            </a:lvl4pPr>
            <a:lvl5pPr marL="2057400" indent="-228600" algn="r">
              <a:lnSpc>
                <a:spcPct val="100000"/>
              </a:lnSpc>
              <a:spcAft>
                <a:spcPts val="600"/>
              </a:spcAft>
              <a:buClr>
                <a:srgbClr val="79003C"/>
              </a:buClr>
              <a:buFont typeface="Wingdings" pitchFamily="2" charset="2"/>
              <a:buChar char="§"/>
              <a:defRPr sz="1400"/>
            </a:lvl5pPr>
          </a:lstStyle>
          <a:p>
            <a:r>
              <a:rPr lang="pl-PL"/>
              <a:t>Edytuj style wzorca tekstu</a:t>
            </a:r>
          </a:p>
          <a:p>
            <a:pPr lvl="1"/>
            <a:r>
              <a:rPr lang="pl-PL"/>
              <a:t>Lista</a:t>
            </a:r>
          </a:p>
          <a:p>
            <a:pPr lvl="2"/>
            <a:r>
              <a:rPr lang="pl-PL"/>
              <a:t>Lista</a:t>
            </a:r>
          </a:p>
          <a:p>
            <a:pPr lvl="3"/>
            <a:r>
              <a:rPr lang="pl-PL"/>
              <a:t>Lista</a:t>
            </a:r>
          </a:p>
          <a:p>
            <a:pPr lvl="4"/>
            <a:r>
              <a:rPr lang="pl-PL"/>
              <a:t>Lista</a:t>
            </a:r>
          </a:p>
        </p:txBody>
      </p:sp>
      <p:sp>
        <p:nvSpPr>
          <p:cNvPr id="15" name="Symbol zastępczy tekstu 5">
            <a:extLst>
              <a:ext uri="{FF2B5EF4-FFF2-40B4-BE49-F238E27FC236}">
                <a16:creationId xmlns:a16="http://schemas.microsoft.com/office/drawing/2014/main" id="{FC2D5572-6537-AC47-8DFA-C7898B0B8BBA}"/>
              </a:ext>
            </a:extLst>
          </p:cNvPr>
          <p:cNvSpPr>
            <a:spLocks noGrp="1"/>
          </p:cNvSpPr>
          <p:nvPr>
            <p:ph type="body" sz="quarter" idx="29" hasCustomPrompt="1"/>
          </p:nvPr>
        </p:nvSpPr>
        <p:spPr>
          <a:xfrm>
            <a:off x="8040688" y="2546352"/>
            <a:ext cx="3132137" cy="2222495"/>
          </a:xfrm>
          <a:prstGeom prst="rect">
            <a:avLst/>
          </a:prstGeom>
        </p:spPr>
        <p:txBody>
          <a:bodyPr lIns="90000" tIns="0" anchor="ctr"/>
          <a:lstStyle>
            <a:lvl1pPr marL="285750" indent="-285750">
              <a:lnSpc>
                <a:spcPct val="100000"/>
              </a:lnSpc>
              <a:spcBef>
                <a:spcPts val="0"/>
              </a:spcBef>
              <a:spcAft>
                <a:spcPts val="600"/>
              </a:spcAft>
              <a:buClr>
                <a:srgbClr val="79003C"/>
              </a:buClr>
              <a:buFont typeface="Wingdings" pitchFamily="2" charset="2"/>
              <a:buChar char="§"/>
              <a:defRPr sz="1400"/>
            </a:lvl1pPr>
            <a:lvl2pPr marL="685800" indent="-228600">
              <a:lnSpc>
                <a:spcPct val="100000"/>
              </a:lnSpc>
              <a:spcAft>
                <a:spcPts val="600"/>
              </a:spcAft>
              <a:buClr>
                <a:srgbClr val="79003C"/>
              </a:buClr>
              <a:buFont typeface="Wingdings" pitchFamily="2" charset="2"/>
              <a:buChar char="§"/>
              <a:defRPr sz="1400"/>
            </a:lvl2pPr>
            <a:lvl3pPr marL="1143000" indent="-228600">
              <a:lnSpc>
                <a:spcPct val="100000"/>
              </a:lnSpc>
              <a:spcAft>
                <a:spcPts val="600"/>
              </a:spcAft>
              <a:buClr>
                <a:srgbClr val="79003C"/>
              </a:buClr>
              <a:buFont typeface="Wingdings" pitchFamily="2" charset="2"/>
              <a:buChar char="§"/>
              <a:defRPr sz="1400"/>
            </a:lvl3pPr>
            <a:lvl4pPr marL="1600200" indent="-228600">
              <a:lnSpc>
                <a:spcPct val="100000"/>
              </a:lnSpc>
              <a:spcAft>
                <a:spcPts val="600"/>
              </a:spcAft>
              <a:buClr>
                <a:srgbClr val="79003C"/>
              </a:buClr>
              <a:buFont typeface="Wingdings" pitchFamily="2" charset="2"/>
              <a:buChar char="§"/>
              <a:defRPr sz="1400"/>
            </a:lvl4pPr>
            <a:lvl5pPr marL="2057400" indent="-228600">
              <a:lnSpc>
                <a:spcPct val="100000"/>
              </a:lnSpc>
              <a:spcAft>
                <a:spcPts val="600"/>
              </a:spcAft>
              <a:buClr>
                <a:srgbClr val="79003C"/>
              </a:buClr>
              <a:buFont typeface="Wingdings" pitchFamily="2" charset="2"/>
              <a:buChar char="§"/>
              <a:defRPr sz="1400"/>
            </a:lvl5pPr>
          </a:lstStyle>
          <a:p>
            <a:r>
              <a:rPr lang="pl-PL"/>
              <a:t>Edytuj style wzorca tekstu</a:t>
            </a:r>
          </a:p>
          <a:p>
            <a:pPr lvl="1"/>
            <a:r>
              <a:rPr lang="pl-PL"/>
              <a:t>Lista</a:t>
            </a:r>
          </a:p>
          <a:p>
            <a:pPr lvl="2"/>
            <a:r>
              <a:rPr lang="pl-PL"/>
              <a:t>Lista</a:t>
            </a:r>
          </a:p>
          <a:p>
            <a:pPr lvl="3"/>
            <a:r>
              <a:rPr lang="pl-PL"/>
              <a:t>Lista</a:t>
            </a:r>
          </a:p>
          <a:p>
            <a:pPr lvl="4"/>
            <a:r>
              <a:rPr lang="pl-PL"/>
              <a:t>Lista</a:t>
            </a:r>
          </a:p>
        </p:txBody>
      </p:sp>
      <p:sp>
        <p:nvSpPr>
          <p:cNvPr id="6" name="Symbol zastępczy zawartości 38">
            <a:extLst>
              <a:ext uri="{FF2B5EF4-FFF2-40B4-BE49-F238E27FC236}">
                <a16:creationId xmlns:a16="http://schemas.microsoft.com/office/drawing/2014/main" id="{FB0C6544-C7AA-E1F2-6FF2-0E1C1B017FF5}"/>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10" name="Symbol zastępczy numeru slajdu 1">
            <a:extLst>
              <a:ext uri="{FF2B5EF4-FFF2-40B4-BE49-F238E27FC236}">
                <a16:creationId xmlns:a16="http://schemas.microsoft.com/office/drawing/2014/main" id="{C4526CA9-EDED-B5A3-1C6A-33BE2A13B961}"/>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2" name="Symbol zastępczy tekstu 44">
            <a:extLst>
              <a:ext uri="{FF2B5EF4-FFF2-40B4-BE49-F238E27FC236}">
                <a16:creationId xmlns:a16="http://schemas.microsoft.com/office/drawing/2014/main" id="{BFB01E3E-038E-E8F3-2B89-14B06600CADF}"/>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1960708607"/>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2865">
          <p15:clr>
            <a:srgbClr val="FBAE40"/>
          </p15:clr>
        </p15:guide>
        <p15:guide id="9" pos="4815">
          <p15:clr>
            <a:srgbClr val="FBAE40"/>
          </p15:clr>
        </p15:guide>
        <p15:guide id="10" pos="2593">
          <p15:clr>
            <a:srgbClr val="FBAE40"/>
          </p15:clr>
        </p15:guide>
        <p15:guide id="11" pos="5065">
          <p15:clr>
            <a:srgbClr val="FBAE40"/>
          </p15:clr>
        </p15:guide>
        <p15:guide id="12" orient="horz" pos="867" userDrawn="1">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 elementy, opisy">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1" name="Walec 40">
            <a:extLst>
              <a:ext uri="{FF2B5EF4-FFF2-40B4-BE49-F238E27FC236}">
                <a16:creationId xmlns:a16="http://schemas.microsoft.com/office/drawing/2014/main" id="{46CB2124-8E57-214F-836B-94D535D5AD4C}"/>
              </a:ext>
            </a:extLst>
          </p:cNvPr>
          <p:cNvSpPr/>
          <p:nvPr userDrawn="1"/>
        </p:nvSpPr>
        <p:spPr>
          <a:xfrm>
            <a:off x="5016137" y="4439912"/>
            <a:ext cx="2159726" cy="1214778"/>
          </a:xfrm>
          <a:prstGeom prst="can">
            <a:avLst>
              <a:gd name="adj" fmla="val 30406"/>
            </a:avLst>
          </a:prstGeom>
          <a:solidFill>
            <a:schemeClr val="bg1">
              <a:lumMod val="8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l-PL"/>
          </a:p>
        </p:txBody>
      </p:sp>
      <p:sp>
        <p:nvSpPr>
          <p:cNvPr id="42" name="Walec 41">
            <a:extLst>
              <a:ext uri="{FF2B5EF4-FFF2-40B4-BE49-F238E27FC236}">
                <a16:creationId xmlns:a16="http://schemas.microsoft.com/office/drawing/2014/main" id="{BC2AB28B-F484-FD45-8955-881BE941AE6B}"/>
              </a:ext>
            </a:extLst>
          </p:cNvPr>
          <p:cNvSpPr/>
          <p:nvPr userDrawn="1"/>
        </p:nvSpPr>
        <p:spPr>
          <a:xfrm>
            <a:off x="5031264" y="3056244"/>
            <a:ext cx="2159726" cy="1214778"/>
          </a:xfrm>
          <a:prstGeom prst="can">
            <a:avLst>
              <a:gd name="adj" fmla="val 30406"/>
            </a:avLst>
          </a:prstGeom>
          <a:solidFill>
            <a:schemeClr val="bg1">
              <a:lumMod val="8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l-PL"/>
          </a:p>
        </p:txBody>
      </p:sp>
      <p:sp>
        <p:nvSpPr>
          <p:cNvPr id="5" name="Walec 4">
            <a:extLst>
              <a:ext uri="{FF2B5EF4-FFF2-40B4-BE49-F238E27FC236}">
                <a16:creationId xmlns:a16="http://schemas.microsoft.com/office/drawing/2014/main" id="{769BA2CA-EA7E-6B4B-B92F-B876035C9C94}"/>
              </a:ext>
            </a:extLst>
          </p:cNvPr>
          <p:cNvSpPr/>
          <p:nvPr userDrawn="1"/>
        </p:nvSpPr>
        <p:spPr>
          <a:xfrm>
            <a:off x="5016137" y="1676400"/>
            <a:ext cx="2159726" cy="1214778"/>
          </a:xfrm>
          <a:prstGeom prst="can">
            <a:avLst>
              <a:gd name="adj" fmla="val 30406"/>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l-PL"/>
          </a:p>
        </p:txBody>
      </p:sp>
      <p:cxnSp>
        <p:nvCxnSpPr>
          <p:cNvPr id="9" name="Łącznik prosty 8">
            <a:extLst>
              <a:ext uri="{FF2B5EF4-FFF2-40B4-BE49-F238E27FC236}">
                <a16:creationId xmlns:a16="http://schemas.microsoft.com/office/drawing/2014/main" id="{EC98A8F2-F969-CB49-A98C-CEF0DE48F942}"/>
              </a:ext>
            </a:extLst>
          </p:cNvPr>
          <p:cNvCxnSpPr>
            <a:cxnSpLocks/>
            <a:stCxn id="5" idx="2"/>
            <a:endCxn id="16" idx="3"/>
          </p:cNvCxnSpPr>
          <p:nvPr userDrawn="1"/>
        </p:nvCxnSpPr>
        <p:spPr>
          <a:xfrm flipH="1">
            <a:off x="4117976" y="2283789"/>
            <a:ext cx="898161" cy="0"/>
          </a:xfrm>
          <a:prstGeom prst="line">
            <a:avLst/>
          </a:prstGeom>
          <a:ln w="6350">
            <a:solidFill>
              <a:schemeClr val="bg1">
                <a:lumMod val="75000"/>
              </a:schemeClr>
            </a:solidFill>
            <a:headEnd type="oval" w="sm" len="sm"/>
          </a:ln>
        </p:spPr>
        <p:style>
          <a:lnRef idx="1">
            <a:schemeClr val="accent1"/>
          </a:lnRef>
          <a:fillRef idx="0">
            <a:schemeClr val="accent1"/>
          </a:fillRef>
          <a:effectRef idx="0">
            <a:schemeClr val="accent1"/>
          </a:effectRef>
          <a:fontRef idx="minor">
            <a:schemeClr val="tx1"/>
          </a:fontRef>
        </p:style>
      </p:cxnSp>
      <p:cxnSp>
        <p:nvCxnSpPr>
          <p:cNvPr id="31" name="Łącznik prosty 30">
            <a:extLst>
              <a:ext uri="{FF2B5EF4-FFF2-40B4-BE49-F238E27FC236}">
                <a16:creationId xmlns:a16="http://schemas.microsoft.com/office/drawing/2014/main" id="{B7FCB2AE-2902-5148-85A5-D311D671D143}"/>
              </a:ext>
            </a:extLst>
          </p:cNvPr>
          <p:cNvCxnSpPr>
            <a:cxnSpLocks/>
            <a:stCxn id="41" idx="2"/>
            <a:endCxn id="19" idx="3"/>
          </p:cNvCxnSpPr>
          <p:nvPr userDrawn="1"/>
        </p:nvCxnSpPr>
        <p:spPr>
          <a:xfrm flipH="1" flipV="1">
            <a:off x="4116388" y="5044839"/>
            <a:ext cx="899749" cy="2462"/>
          </a:xfrm>
          <a:prstGeom prst="line">
            <a:avLst/>
          </a:prstGeom>
          <a:ln w="6350">
            <a:solidFill>
              <a:schemeClr val="bg1">
                <a:lumMod val="75000"/>
              </a:schemeClr>
            </a:solidFill>
            <a:headEnd type="oval" w="sm" len="sm"/>
          </a:ln>
        </p:spPr>
        <p:style>
          <a:lnRef idx="1">
            <a:schemeClr val="accent1"/>
          </a:lnRef>
          <a:fillRef idx="0">
            <a:schemeClr val="accent1"/>
          </a:fillRef>
          <a:effectRef idx="0">
            <a:schemeClr val="accent1"/>
          </a:effectRef>
          <a:fontRef idx="minor">
            <a:schemeClr val="tx1"/>
          </a:fontRef>
        </p:style>
      </p:cxnSp>
      <p:cxnSp>
        <p:nvCxnSpPr>
          <p:cNvPr id="32" name="Łącznik prosty 31">
            <a:extLst>
              <a:ext uri="{FF2B5EF4-FFF2-40B4-BE49-F238E27FC236}">
                <a16:creationId xmlns:a16="http://schemas.microsoft.com/office/drawing/2014/main" id="{A7B32DA0-C205-6245-986F-09A3A88C9DC6}"/>
              </a:ext>
            </a:extLst>
          </p:cNvPr>
          <p:cNvCxnSpPr>
            <a:cxnSpLocks/>
            <a:stCxn id="42" idx="4"/>
            <a:endCxn id="22" idx="1"/>
          </p:cNvCxnSpPr>
          <p:nvPr userDrawn="1"/>
        </p:nvCxnSpPr>
        <p:spPr>
          <a:xfrm>
            <a:off x="7190990" y="3663633"/>
            <a:ext cx="849698" cy="0"/>
          </a:xfrm>
          <a:prstGeom prst="line">
            <a:avLst/>
          </a:prstGeom>
          <a:ln w="6350">
            <a:solidFill>
              <a:schemeClr val="bg1">
                <a:lumMod val="75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6" name="Symbol zastępczy tekstu 5">
            <a:extLst>
              <a:ext uri="{FF2B5EF4-FFF2-40B4-BE49-F238E27FC236}">
                <a16:creationId xmlns:a16="http://schemas.microsoft.com/office/drawing/2014/main" id="{CF123CBF-5395-D846-ACF1-DD312ED0673F}"/>
              </a:ext>
            </a:extLst>
          </p:cNvPr>
          <p:cNvSpPr>
            <a:spLocks noGrp="1"/>
          </p:cNvSpPr>
          <p:nvPr>
            <p:ph type="body" sz="quarter" idx="28"/>
          </p:nvPr>
        </p:nvSpPr>
        <p:spPr>
          <a:xfrm>
            <a:off x="1020763" y="1604554"/>
            <a:ext cx="3097213" cy="1358470"/>
          </a:xfrm>
          <a:prstGeom prst="rect">
            <a:avLst/>
          </a:prstGeom>
        </p:spPr>
        <p:txBody>
          <a:bodyPr anchor="ctr"/>
          <a:lstStyle>
            <a:lvl1pPr marL="285750" indent="-285750" algn="r">
              <a:lnSpc>
                <a:spcPct val="100000"/>
              </a:lnSpc>
              <a:spcBef>
                <a:spcPts val="0"/>
              </a:spcBef>
              <a:buClr>
                <a:srgbClr val="79003C"/>
              </a:buClr>
              <a:buFont typeface="Wingdings" pitchFamily="2" charset="2"/>
              <a:buChar char="§"/>
              <a:defRPr sz="1300"/>
            </a:lvl1pPr>
            <a:lvl2pPr marL="685800" indent="-228600" algn="r">
              <a:lnSpc>
                <a:spcPct val="100000"/>
              </a:lnSpc>
              <a:buClr>
                <a:schemeClr val="accent2"/>
              </a:buClr>
              <a:buFont typeface="Wingdings" pitchFamily="2" charset="2"/>
              <a:buChar char="§"/>
              <a:defRPr sz="1300"/>
            </a:lvl2pPr>
            <a:lvl3pPr marL="1143000" indent="-228600" algn="r">
              <a:lnSpc>
                <a:spcPct val="100000"/>
              </a:lnSpc>
              <a:buClr>
                <a:schemeClr val="accent2"/>
              </a:buClr>
              <a:buFont typeface="Wingdings" pitchFamily="2" charset="2"/>
              <a:buChar char="§"/>
              <a:defRPr sz="1300"/>
            </a:lvl3pPr>
            <a:lvl4pPr marL="1600200" indent="-228600" algn="r">
              <a:lnSpc>
                <a:spcPct val="100000"/>
              </a:lnSpc>
              <a:buClr>
                <a:schemeClr val="accent2"/>
              </a:buClr>
              <a:buFont typeface="Wingdings" pitchFamily="2" charset="2"/>
              <a:buChar char="§"/>
              <a:defRPr sz="1300"/>
            </a:lvl4pPr>
            <a:lvl5pPr marL="2057400" indent="-228600" algn="r">
              <a:lnSpc>
                <a:spcPct val="100000"/>
              </a:lnSpc>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p:txBody>
      </p:sp>
      <p:sp>
        <p:nvSpPr>
          <p:cNvPr id="19" name="Symbol zastępczy tekstu 5">
            <a:extLst>
              <a:ext uri="{FF2B5EF4-FFF2-40B4-BE49-F238E27FC236}">
                <a16:creationId xmlns:a16="http://schemas.microsoft.com/office/drawing/2014/main" id="{C2E28290-CA28-A24B-A9A9-6884646A8FBC}"/>
              </a:ext>
            </a:extLst>
          </p:cNvPr>
          <p:cNvSpPr>
            <a:spLocks noGrp="1"/>
          </p:cNvSpPr>
          <p:nvPr>
            <p:ph type="body" sz="quarter" idx="29"/>
          </p:nvPr>
        </p:nvSpPr>
        <p:spPr>
          <a:xfrm>
            <a:off x="1019175" y="4417423"/>
            <a:ext cx="3097213" cy="1254832"/>
          </a:xfrm>
          <a:prstGeom prst="rect">
            <a:avLst/>
          </a:prstGeom>
        </p:spPr>
        <p:txBody>
          <a:bodyPr anchor="ctr"/>
          <a:lstStyle>
            <a:lvl1pPr marL="285750" indent="-285750" algn="r">
              <a:lnSpc>
                <a:spcPct val="100000"/>
              </a:lnSpc>
              <a:spcBef>
                <a:spcPts val="0"/>
              </a:spcBef>
              <a:buClr>
                <a:srgbClr val="79003C"/>
              </a:buClr>
              <a:buFont typeface="Wingdings" pitchFamily="2" charset="2"/>
              <a:buChar char="§"/>
              <a:defRPr sz="1300"/>
            </a:lvl1pPr>
            <a:lvl2pPr marL="685800" indent="-228600" algn="r">
              <a:lnSpc>
                <a:spcPct val="100000"/>
              </a:lnSpc>
              <a:buClr>
                <a:schemeClr val="accent2"/>
              </a:buClr>
              <a:buFont typeface="Wingdings" pitchFamily="2" charset="2"/>
              <a:buChar char="§"/>
              <a:defRPr sz="1300"/>
            </a:lvl2pPr>
            <a:lvl3pPr marL="1143000" indent="-228600" algn="r">
              <a:lnSpc>
                <a:spcPct val="100000"/>
              </a:lnSpc>
              <a:buClr>
                <a:schemeClr val="accent2"/>
              </a:buClr>
              <a:buFont typeface="Wingdings" pitchFamily="2" charset="2"/>
              <a:buChar char="§"/>
              <a:defRPr sz="1300"/>
            </a:lvl3pPr>
            <a:lvl4pPr marL="1600200" indent="-228600" algn="r">
              <a:lnSpc>
                <a:spcPct val="100000"/>
              </a:lnSpc>
              <a:buClr>
                <a:schemeClr val="accent2"/>
              </a:buClr>
              <a:buFont typeface="Wingdings" pitchFamily="2" charset="2"/>
              <a:buChar char="§"/>
              <a:defRPr sz="1300"/>
            </a:lvl4pPr>
            <a:lvl5pPr marL="2057400" indent="-228600" algn="r">
              <a:lnSpc>
                <a:spcPct val="100000"/>
              </a:lnSpc>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p:txBody>
      </p:sp>
      <p:sp>
        <p:nvSpPr>
          <p:cNvPr id="22" name="Symbol zastępczy tekstu 5">
            <a:extLst>
              <a:ext uri="{FF2B5EF4-FFF2-40B4-BE49-F238E27FC236}">
                <a16:creationId xmlns:a16="http://schemas.microsoft.com/office/drawing/2014/main" id="{AE1E176F-FF2B-6946-A9A7-C9BA06FE16F3}"/>
              </a:ext>
            </a:extLst>
          </p:cNvPr>
          <p:cNvSpPr>
            <a:spLocks noGrp="1"/>
          </p:cNvSpPr>
          <p:nvPr>
            <p:ph type="body" sz="quarter" idx="30"/>
          </p:nvPr>
        </p:nvSpPr>
        <p:spPr>
          <a:xfrm>
            <a:off x="8040688" y="3058886"/>
            <a:ext cx="3132137" cy="1209494"/>
          </a:xfrm>
          <a:prstGeom prst="rect">
            <a:avLst/>
          </a:prstGeom>
        </p:spPr>
        <p:txBody>
          <a:bodyPr anchor="ctr"/>
          <a:lstStyle>
            <a:lvl1pPr marL="285750" indent="-285750">
              <a:lnSpc>
                <a:spcPct val="100000"/>
              </a:lnSpc>
              <a:spcBef>
                <a:spcPts val="0"/>
              </a:spcBef>
              <a:buClr>
                <a:srgbClr val="79003C"/>
              </a:buClr>
              <a:buFont typeface="Wingdings" pitchFamily="2" charset="2"/>
              <a:buChar char="§"/>
              <a:defRPr sz="1300"/>
            </a:lvl1pPr>
            <a:lvl2pPr marL="685800" indent="-228600">
              <a:lnSpc>
                <a:spcPct val="100000"/>
              </a:lnSpc>
              <a:buClr>
                <a:schemeClr val="accent2"/>
              </a:buClr>
              <a:buFont typeface="Wingdings" pitchFamily="2" charset="2"/>
              <a:buChar char="§"/>
              <a:defRPr sz="1300"/>
            </a:lvl2pPr>
            <a:lvl3pPr marL="1143000" indent="-228600">
              <a:lnSpc>
                <a:spcPct val="100000"/>
              </a:lnSpc>
              <a:buClr>
                <a:schemeClr val="accent2"/>
              </a:buClr>
              <a:buFont typeface="Wingdings" pitchFamily="2" charset="2"/>
              <a:buChar char="§"/>
              <a:defRPr sz="1300"/>
            </a:lvl3pPr>
            <a:lvl4pPr marL="1600200" indent="-228600">
              <a:lnSpc>
                <a:spcPct val="100000"/>
              </a:lnSpc>
              <a:buClr>
                <a:schemeClr val="accent2"/>
              </a:buClr>
              <a:buFont typeface="Wingdings" pitchFamily="2" charset="2"/>
              <a:buChar char="§"/>
              <a:defRPr sz="1300"/>
            </a:lvl4pPr>
            <a:lvl5pPr marL="2057400" indent="-228600">
              <a:lnSpc>
                <a:spcPct val="100000"/>
              </a:lnSpc>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p:txBody>
      </p:sp>
      <p:sp>
        <p:nvSpPr>
          <p:cNvPr id="6" name="Symbol zastępczy zawartości 38">
            <a:extLst>
              <a:ext uri="{FF2B5EF4-FFF2-40B4-BE49-F238E27FC236}">
                <a16:creationId xmlns:a16="http://schemas.microsoft.com/office/drawing/2014/main" id="{0B042E55-0217-A3EB-96F6-1D354D3AD5F4}"/>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10" name="Symbol zastępczy numeru slajdu 1">
            <a:extLst>
              <a:ext uri="{FF2B5EF4-FFF2-40B4-BE49-F238E27FC236}">
                <a16:creationId xmlns:a16="http://schemas.microsoft.com/office/drawing/2014/main" id="{D971A31C-3CEA-EE88-12CA-E43D92968322}"/>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2" name="Symbol zastępczy tekstu 44">
            <a:extLst>
              <a:ext uri="{FF2B5EF4-FFF2-40B4-BE49-F238E27FC236}">
                <a16:creationId xmlns:a16="http://schemas.microsoft.com/office/drawing/2014/main" id="{EE0A4E1A-C477-52E6-6520-625670B3199A}"/>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1610115817"/>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2865">
          <p15:clr>
            <a:srgbClr val="FBAE40"/>
          </p15:clr>
        </p15:guide>
        <p15:guide id="9" pos="4815">
          <p15:clr>
            <a:srgbClr val="FBAE40"/>
          </p15:clr>
        </p15:guide>
        <p15:guide id="10" pos="2593">
          <p15:clr>
            <a:srgbClr val="FBAE40"/>
          </p15:clr>
        </p15:guide>
        <p15:guide id="11" pos="5065">
          <p15:clr>
            <a:srgbClr val="FBAE40"/>
          </p15:clr>
        </p15:guide>
        <p15:guide id="12" orient="horz" pos="867" userDrawn="1">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4 elementy, opisy">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Walec 4">
            <a:extLst>
              <a:ext uri="{FF2B5EF4-FFF2-40B4-BE49-F238E27FC236}">
                <a16:creationId xmlns:a16="http://schemas.microsoft.com/office/drawing/2014/main" id="{769BA2CA-EA7E-6B4B-B92F-B876035C9C94}"/>
              </a:ext>
            </a:extLst>
          </p:cNvPr>
          <p:cNvSpPr/>
          <p:nvPr userDrawn="1"/>
        </p:nvSpPr>
        <p:spPr>
          <a:xfrm>
            <a:off x="5016137" y="1676400"/>
            <a:ext cx="2159726" cy="884646"/>
          </a:xfrm>
          <a:prstGeom prst="can">
            <a:avLst>
              <a:gd name="adj" fmla="val 40084"/>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l-PL"/>
          </a:p>
        </p:txBody>
      </p:sp>
      <p:sp>
        <p:nvSpPr>
          <p:cNvPr id="19" name="Walec 18">
            <a:extLst>
              <a:ext uri="{FF2B5EF4-FFF2-40B4-BE49-F238E27FC236}">
                <a16:creationId xmlns:a16="http://schemas.microsoft.com/office/drawing/2014/main" id="{A587AB3E-552F-E94C-9E05-1DBF70AF06EA}"/>
              </a:ext>
            </a:extLst>
          </p:cNvPr>
          <p:cNvSpPr/>
          <p:nvPr userDrawn="1"/>
        </p:nvSpPr>
        <p:spPr>
          <a:xfrm>
            <a:off x="5016137" y="2707615"/>
            <a:ext cx="2159726" cy="884646"/>
          </a:xfrm>
          <a:prstGeom prst="can">
            <a:avLst>
              <a:gd name="adj" fmla="val 40084"/>
            </a:avLst>
          </a:prstGeom>
          <a:solidFill>
            <a:schemeClr val="bg1">
              <a:lumMod val="8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l-PL"/>
          </a:p>
        </p:txBody>
      </p:sp>
      <p:sp>
        <p:nvSpPr>
          <p:cNvPr id="20" name="Walec 19">
            <a:extLst>
              <a:ext uri="{FF2B5EF4-FFF2-40B4-BE49-F238E27FC236}">
                <a16:creationId xmlns:a16="http://schemas.microsoft.com/office/drawing/2014/main" id="{5A8054D9-DE6D-CB4F-BF1D-32426F02EF54}"/>
              </a:ext>
            </a:extLst>
          </p:cNvPr>
          <p:cNvSpPr/>
          <p:nvPr userDrawn="1"/>
        </p:nvSpPr>
        <p:spPr>
          <a:xfrm>
            <a:off x="5016137" y="3738830"/>
            <a:ext cx="2159726" cy="884646"/>
          </a:xfrm>
          <a:prstGeom prst="can">
            <a:avLst>
              <a:gd name="adj" fmla="val 40084"/>
            </a:avLst>
          </a:prstGeom>
          <a:solidFill>
            <a:schemeClr val="bg1">
              <a:lumMod val="8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l-PL"/>
          </a:p>
        </p:txBody>
      </p:sp>
      <p:sp>
        <p:nvSpPr>
          <p:cNvPr id="22" name="Walec 21">
            <a:extLst>
              <a:ext uri="{FF2B5EF4-FFF2-40B4-BE49-F238E27FC236}">
                <a16:creationId xmlns:a16="http://schemas.microsoft.com/office/drawing/2014/main" id="{63DF9EB1-F01F-F74E-A720-6FF8982439E9}"/>
              </a:ext>
            </a:extLst>
          </p:cNvPr>
          <p:cNvSpPr/>
          <p:nvPr userDrawn="1"/>
        </p:nvSpPr>
        <p:spPr>
          <a:xfrm>
            <a:off x="5016137" y="4770044"/>
            <a:ext cx="2159726" cy="884646"/>
          </a:xfrm>
          <a:prstGeom prst="can">
            <a:avLst>
              <a:gd name="adj" fmla="val 40084"/>
            </a:avLst>
          </a:prstGeom>
          <a:solidFill>
            <a:schemeClr val="bg1">
              <a:lumMod val="8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l-PL"/>
          </a:p>
        </p:txBody>
      </p:sp>
      <p:cxnSp>
        <p:nvCxnSpPr>
          <p:cNvPr id="9" name="Łącznik prosty 8">
            <a:extLst>
              <a:ext uri="{FF2B5EF4-FFF2-40B4-BE49-F238E27FC236}">
                <a16:creationId xmlns:a16="http://schemas.microsoft.com/office/drawing/2014/main" id="{EC98A8F2-F969-CB49-A98C-CEF0DE48F942}"/>
              </a:ext>
            </a:extLst>
          </p:cNvPr>
          <p:cNvCxnSpPr>
            <a:cxnSpLocks/>
            <a:stCxn id="5" idx="2"/>
            <a:endCxn id="21" idx="3"/>
          </p:cNvCxnSpPr>
          <p:nvPr userDrawn="1"/>
        </p:nvCxnSpPr>
        <p:spPr>
          <a:xfrm flipH="1">
            <a:off x="4116388" y="2118723"/>
            <a:ext cx="899749" cy="0"/>
          </a:xfrm>
          <a:prstGeom prst="line">
            <a:avLst/>
          </a:prstGeom>
          <a:ln w="6350">
            <a:solidFill>
              <a:schemeClr val="bg1">
                <a:lumMod val="75000"/>
              </a:schemeClr>
            </a:solidFill>
            <a:headEnd type="oval" w="sm" len="sm"/>
          </a:ln>
        </p:spPr>
        <p:style>
          <a:lnRef idx="1">
            <a:schemeClr val="accent1"/>
          </a:lnRef>
          <a:fillRef idx="0">
            <a:schemeClr val="accent1"/>
          </a:fillRef>
          <a:effectRef idx="0">
            <a:schemeClr val="accent1"/>
          </a:effectRef>
          <a:fontRef idx="minor">
            <a:schemeClr val="tx1"/>
          </a:fontRef>
        </p:style>
      </p:cxnSp>
      <p:cxnSp>
        <p:nvCxnSpPr>
          <p:cNvPr id="31" name="Łącznik prosty 30">
            <a:extLst>
              <a:ext uri="{FF2B5EF4-FFF2-40B4-BE49-F238E27FC236}">
                <a16:creationId xmlns:a16="http://schemas.microsoft.com/office/drawing/2014/main" id="{B7FCB2AE-2902-5148-85A5-D311D671D143}"/>
              </a:ext>
            </a:extLst>
          </p:cNvPr>
          <p:cNvCxnSpPr>
            <a:cxnSpLocks/>
            <a:endCxn id="25" idx="3"/>
          </p:cNvCxnSpPr>
          <p:nvPr userDrawn="1"/>
        </p:nvCxnSpPr>
        <p:spPr>
          <a:xfrm flipH="1">
            <a:off x="4116388" y="4181153"/>
            <a:ext cx="899750" cy="0"/>
          </a:xfrm>
          <a:prstGeom prst="line">
            <a:avLst/>
          </a:prstGeom>
          <a:ln w="6350">
            <a:solidFill>
              <a:schemeClr val="bg1">
                <a:lumMod val="75000"/>
              </a:schemeClr>
            </a:solidFill>
            <a:headEnd type="oval" w="sm" len="sm"/>
          </a:ln>
        </p:spPr>
        <p:style>
          <a:lnRef idx="1">
            <a:schemeClr val="accent1"/>
          </a:lnRef>
          <a:fillRef idx="0">
            <a:schemeClr val="accent1"/>
          </a:fillRef>
          <a:effectRef idx="0">
            <a:schemeClr val="accent1"/>
          </a:effectRef>
          <a:fontRef idx="minor">
            <a:schemeClr val="tx1"/>
          </a:fontRef>
        </p:style>
      </p:cxnSp>
      <p:cxnSp>
        <p:nvCxnSpPr>
          <p:cNvPr id="32" name="Łącznik prosty 31">
            <a:extLst>
              <a:ext uri="{FF2B5EF4-FFF2-40B4-BE49-F238E27FC236}">
                <a16:creationId xmlns:a16="http://schemas.microsoft.com/office/drawing/2014/main" id="{A7B32DA0-C205-6245-986F-09A3A88C9DC6}"/>
              </a:ext>
            </a:extLst>
          </p:cNvPr>
          <p:cNvCxnSpPr>
            <a:cxnSpLocks/>
            <a:stCxn id="19" idx="4"/>
            <a:endCxn id="27" idx="1"/>
          </p:cNvCxnSpPr>
          <p:nvPr userDrawn="1"/>
        </p:nvCxnSpPr>
        <p:spPr>
          <a:xfrm>
            <a:off x="7175863" y="3149938"/>
            <a:ext cx="864825" cy="0"/>
          </a:xfrm>
          <a:prstGeom prst="line">
            <a:avLst/>
          </a:prstGeom>
          <a:ln w="6350">
            <a:solidFill>
              <a:schemeClr val="bg1">
                <a:lumMod val="75000"/>
              </a:schemeClr>
            </a:solidFill>
            <a:headEnd type="oval" w="sm" len="sm"/>
          </a:ln>
        </p:spPr>
        <p:style>
          <a:lnRef idx="1">
            <a:schemeClr val="accent1"/>
          </a:lnRef>
          <a:fillRef idx="0">
            <a:schemeClr val="accent1"/>
          </a:fillRef>
          <a:effectRef idx="0">
            <a:schemeClr val="accent1"/>
          </a:effectRef>
          <a:fontRef idx="minor">
            <a:schemeClr val="tx1"/>
          </a:fontRef>
        </p:style>
      </p:cxnSp>
      <p:cxnSp>
        <p:nvCxnSpPr>
          <p:cNvPr id="35" name="Łącznik prosty 34">
            <a:extLst>
              <a:ext uri="{FF2B5EF4-FFF2-40B4-BE49-F238E27FC236}">
                <a16:creationId xmlns:a16="http://schemas.microsoft.com/office/drawing/2014/main" id="{BAED5317-140F-F347-BDCD-57FB2C30294A}"/>
              </a:ext>
            </a:extLst>
          </p:cNvPr>
          <p:cNvCxnSpPr>
            <a:cxnSpLocks/>
            <a:endCxn id="33" idx="1"/>
          </p:cNvCxnSpPr>
          <p:nvPr userDrawn="1"/>
        </p:nvCxnSpPr>
        <p:spPr>
          <a:xfrm>
            <a:off x="7175863" y="5212367"/>
            <a:ext cx="864825" cy="0"/>
          </a:xfrm>
          <a:prstGeom prst="line">
            <a:avLst/>
          </a:prstGeom>
          <a:ln w="6350">
            <a:solidFill>
              <a:schemeClr val="bg1">
                <a:lumMod val="75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21" name="Symbol zastępczy tekstu 5">
            <a:extLst>
              <a:ext uri="{FF2B5EF4-FFF2-40B4-BE49-F238E27FC236}">
                <a16:creationId xmlns:a16="http://schemas.microsoft.com/office/drawing/2014/main" id="{95015DBF-6417-8140-8DAC-6854B11E95A6}"/>
              </a:ext>
            </a:extLst>
          </p:cNvPr>
          <p:cNvSpPr>
            <a:spLocks noGrp="1"/>
          </p:cNvSpPr>
          <p:nvPr>
            <p:ph type="body" sz="quarter" idx="28" hasCustomPrompt="1"/>
          </p:nvPr>
        </p:nvSpPr>
        <p:spPr>
          <a:xfrm>
            <a:off x="1019175" y="1392195"/>
            <a:ext cx="3097213" cy="1453056"/>
          </a:xfrm>
          <a:prstGeom prst="rect">
            <a:avLst/>
          </a:prstGeom>
        </p:spPr>
        <p:txBody>
          <a:bodyPr tIns="0" anchor="ctr"/>
          <a:lstStyle>
            <a:lvl1pPr marL="285750" indent="-285750" algn="r">
              <a:lnSpc>
                <a:spcPct val="100000"/>
              </a:lnSpc>
              <a:spcBef>
                <a:spcPts val="0"/>
              </a:spcBef>
              <a:spcAft>
                <a:spcPts val="600"/>
              </a:spcAft>
              <a:buClr>
                <a:srgbClr val="79003C"/>
              </a:buClr>
              <a:buFont typeface="Wingdings" pitchFamily="2" charset="2"/>
              <a:buChar char="§"/>
              <a:defRPr sz="1300"/>
            </a:lvl1pPr>
            <a:lvl2pPr marL="685800" indent="-228600" algn="r">
              <a:lnSpc>
                <a:spcPct val="100000"/>
              </a:lnSpc>
              <a:spcAft>
                <a:spcPts val="600"/>
              </a:spcAft>
              <a:buClr>
                <a:srgbClr val="79003C"/>
              </a:buClr>
              <a:buFont typeface="Wingdings" pitchFamily="2" charset="2"/>
              <a:buChar char="§"/>
              <a:defRPr sz="1300"/>
            </a:lvl2pPr>
            <a:lvl3pPr marL="1143000" indent="-228600" algn="r">
              <a:lnSpc>
                <a:spcPct val="100000"/>
              </a:lnSpc>
              <a:spcAft>
                <a:spcPts val="600"/>
              </a:spcAft>
              <a:buClr>
                <a:srgbClr val="79003C"/>
              </a:buClr>
              <a:buFont typeface="Wingdings" pitchFamily="2" charset="2"/>
              <a:buChar char="§"/>
              <a:defRPr sz="1300"/>
            </a:lvl3pPr>
            <a:lvl4pPr marL="1600200" indent="-228600" algn="r">
              <a:lnSpc>
                <a:spcPct val="100000"/>
              </a:lnSpc>
              <a:spcAft>
                <a:spcPts val="600"/>
              </a:spcAft>
              <a:buClr>
                <a:srgbClr val="79003C"/>
              </a:buClr>
              <a:buFont typeface="Wingdings" pitchFamily="2" charset="2"/>
              <a:buChar char="§"/>
              <a:defRPr sz="1300"/>
            </a:lvl4pPr>
            <a:lvl5pPr marL="2057400" indent="-228600" algn="r">
              <a:lnSpc>
                <a:spcPct val="100000"/>
              </a:lnSpc>
              <a:spcAft>
                <a:spcPts val="600"/>
              </a:spcAft>
              <a:buClr>
                <a:srgbClr val="79003C"/>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p:txBody>
      </p:sp>
      <p:sp>
        <p:nvSpPr>
          <p:cNvPr id="25" name="Symbol zastępczy tekstu 5">
            <a:extLst>
              <a:ext uri="{FF2B5EF4-FFF2-40B4-BE49-F238E27FC236}">
                <a16:creationId xmlns:a16="http://schemas.microsoft.com/office/drawing/2014/main" id="{CAE11868-4E9C-4649-BC12-15707B510FF9}"/>
              </a:ext>
            </a:extLst>
          </p:cNvPr>
          <p:cNvSpPr>
            <a:spLocks noGrp="1"/>
          </p:cNvSpPr>
          <p:nvPr>
            <p:ph type="body" sz="quarter" idx="29" hasCustomPrompt="1"/>
          </p:nvPr>
        </p:nvSpPr>
        <p:spPr>
          <a:xfrm>
            <a:off x="1019175" y="3363753"/>
            <a:ext cx="3097213" cy="1634800"/>
          </a:xfrm>
          <a:prstGeom prst="rect">
            <a:avLst/>
          </a:prstGeom>
        </p:spPr>
        <p:txBody>
          <a:bodyPr tIns="0" anchor="ctr"/>
          <a:lstStyle>
            <a:lvl1pPr marL="285750" indent="-285750" algn="r">
              <a:lnSpc>
                <a:spcPct val="100000"/>
              </a:lnSpc>
              <a:spcBef>
                <a:spcPts val="0"/>
              </a:spcBef>
              <a:spcAft>
                <a:spcPts val="600"/>
              </a:spcAft>
              <a:buClr>
                <a:srgbClr val="79003C"/>
              </a:buClr>
              <a:buFont typeface="Wingdings" pitchFamily="2" charset="2"/>
              <a:buChar char="§"/>
              <a:defRPr sz="1300"/>
            </a:lvl1pPr>
            <a:lvl2pPr marL="685800" indent="-228600" algn="r">
              <a:lnSpc>
                <a:spcPct val="100000"/>
              </a:lnSpc>
              <a:spcAft>
                <a:spcPts val="600"/>
              </a:spcAft>
              <a:buClr>
                <a:srgbClr val="79003C"/>
              </a:buClr>
              <a:buFont typeface="Wingdings" pitchFamily="2" charset="2"/>
              <a:buChar char="§"/>
              <a:defRPr sz="1300"/>
            </a:lvl2pPr>
            <a:lvl3pPr marL="1143000" indent="-228600" algn="r">
              <a:lnSpc>
                <a:spcPct val="100000"/>
              </a:lnSpc>
              <a:spcAft>
                <a:spcPts val="600"/>
              </a:spcAft>
              <a:buClr>
                <a:srgbClr val="79003C"/>
              </a:buClr>
              <a:buFont typeface="Wingdings" pitchFamily="2" charset="2"/>
              <a:buChar char="§"/>
              <a:defRPr sz="1300"/>
            </a:lvl3pPr>
            <a:lvl4pPr marL="1600200" indent="-228600" algn="r">
              <a:lnSpc>
                <a:spcPct val="100000"/>
              </a:lnSpc>
              <a:spcAft>
                <a:spcPts val="600"/>
              </a:spcAft>
              <a:buClr>
                <a:srgbClr val="79003C"/>
              </a:buClr>
              <a:buFont typeface="Wingdings" pitchFamily="2" charset="2"/>
              <a:buChar char="§"/>
              <a:defRPr sz="1300"/>
            </a:lvl4pPr>
            <a:lvl5pPr marL="2057400" indent="-228600" algn="r">
              <a:lnSpc>
                <a:spcPct val="100000"/>
              </a:lnSpc>
              <a:spcAft>
                <a:spcPts val="600"/>
              </a:spcAft>
              <a:buClr>
                <a:srgbClr val="79003C"/>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p:txBody>
      </p:sp>
      <p:sp>
        <p:nvSpPr>
          <p:cNvPr id="27" name="Symbol zastępczy tekstu 5">
            <a:extLst>
              <a:ext uri="{FF2B5EF4-FFF2-40B4-BE49-F238E27FC236}">
                <a16:creationId xmlns:a16="http://schemas.microsoft.com/office/drawing/2014/main" id="{2025DC2E-2FA6-2643-9FB0-F8DEBF46381A}"/>
              </a:ext>
            </a:extLst>
          </p:cNvPr>
          <p:cNvSpPr>
            <a:spLocks noGrp="1"/>
          </p:cNvSpPr>
          <p:nvPr>
            <p:ph type="body" sz="quarter" idx="30" hasCustomPrompt="1"/>
          </p:nvPr>
        </p:nvSpPr>
        <p:spPr>
          <a:xfrm>
            <a:off x="8040688" y="2332538"/>
            <a:ext cx="3097213" cy="1634800"/>
          </a:xfrm>
          <a:prstGeom prst="rect">
            <a:avLst/>
          </a:prstGeom>
        </p:spPr>
        <p:txBody>
          <a:bodyPr tIns="0" anchor="ctr"/>
          <a:lstStyle>
            <a:lvl1pPr marL="285750" indent="-285750">
              <a:lnSpc>
                <a:spcPct val="100000"/>
              </a:lnSpc>
              <a:spcBef>
                <a:spcPts val="0"/>
              </a:spcBef>
              <a:spcAft>
                <a:spcPts val="600"/>
              </a:spcAft>
              <a:buClr>
                <a:srgbClr val="79003C"/>
              </a:buClr>
              <a:buFont typeface="Wingdings" pitchFamily="2" charset="2"/>
              <a:buChar char="§"/>
              <a:defRPr sz="1300"/>
            </a:lvl1pPr>
            <a:lvl2pPr marL="685800" indent="-228600">
              <a:lnSpc>
                <a:spcPct val="100000"/>
              </a:lnSpc>
              <a:spcAft>
                <a:spcPts val="600"/>
              </a:spcAft>
              <a:buClr>
                <a:srgbClr val="79003C"/>
              </a:buClr>
              <a:buFont typeface="Wingdings" pitchFamily="2" charset="2"/>
              <a:buChar char="§"/>
              <a:defRPr sz="1300"/>
            </a:lvl2pPr>
            <a:lvl3pPr marL="1143000" indent="-228600">
              <a:lnSpc>
                <a:spcPct val="100000"/>
              </a:lnSpc>
              <a:spcAft>
                <a:spcPts val="600"/>
              </a:spcAft>
              <a:buClr>
                <a:srgbClr val="79003C"/>
              </a:buClr>
              <a:buFont typeface="Wingdings" pitchFamily="2" charset="2"/>
              <a:buChar char="§"/>
              <a:defRPr sz="1300"/>
            </a:lvl3pPr>
            <a:lvl4pPr marL="1600200" indent="-228600">
              <a:lnSpc>
                <a:spcPct val="100000"/>
              </a:lnSpc>
              <a:spcAft>
                <a:spcPts val="600"/>
              </a:spcAft>
              <a:buClr>
                <a:srgbClr val="79003C"/>
              </a:buClr>
              <a:buFont typeface="Wingdings" pitchFamily="2" charset="2"/>
              <a:buChar char="§"/>
              <a:defRPr sz="1300"/>
            </a:lvl4pPr>
            <a:lvl5pPr marL="2057400" indent="-228600">
              <a:lnSpc>
                <a:spcPct val="100000"/>
              </a:lnSpc>
              <a:spcAft>
                <a:spcPts val="600"/>
              </a:spcAft>
              <a:buClr>
                <a:srgbClr val="79003C"/>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p:txBody>
      </p:sp>
      <p:sp>
        <p:nvSpPr>
          <p:cNvPr id="33" name="Symbol zastępczy tekstu 5">
            <a:extLst>
              <a:ext uri="{FF2B5EF4-FFF2-40B4-BE49-F238E27FC236}">
                <a16:creationId xmlns:a16="http://schemas.microsoft.com/office/drawing/2014/main" id="{A56D26CF-D7AD-0E46-80CF-33C0C1307D73}"/>
              </a:ext>
            </a:extLst>
          </p:cNvPr>
          <p:cNvSpPr>
            <a:spLocks noGrp="1"/>
          </p:cNvSpPr>
          <p:nvPr>
            <p:ph type="body" sz="quarter" idx="31" hasCustomPrompt="1"/>
          </p:nvPr>
        </p:nvSpPr>
        <p:spPr>
          <a:xfrm>
            <a:off x="8040688" y="4394967"/>
            <a:ext cx="3097213" cy="1634800"/>
          </a:xfrm>
          <a:prstGeom prst="rect">
            <a:avLst/>
          </a:prstGeom>
        </p:spPr>
        <p:txBody>
          <a:bodyPr tIns="0" anchor="ctr"/>
          <a:lstStyle>
            <a:lvl1pPr marL="285750" indent="-285750">
              <a:lnSpc>
                <a:spcPct val="100000"/>
              </a:lnSpc>
              <a:spcBef>
                <a:spcPts val="0"/>
              </a:spcBef>
              <a:spcAft>
                <a:spcPts val="600"/>
              </a:spcAft>
              <a:buClr>
                <a:srgbClr val="79003C"/>
              </a:buClr>
              <a:buFont typeface="Wingdings" pitchFamily="2" charset="2"/>
              <a:buChar char="§"/>
              <a:defRPr sz="1300"/>
            </a:lvl1pPr>
            <a:lvl2pPr marL="685800" indent="-228600">
              <a:lnSpc>
                <a:spcPct val="100000"/>
              </a:lnSpc>
              <a:spcAft>
                <a:spcPts val="600"/>
              </a:spcAft>
              <a:buClr>
                <a:srgbClr val="79003C"/>
              </a:buClr>
              <a:buFont typeface="Wingdings" pitchFamily="2" charset="2"/>
              <a:buChar char="§"/>
              <a:defRPr sz="1300"/>
            </a:lvl2pPr>
            <a:lvl3pPr marL="1143000" indent="-228600">
              <a:lnSpc>
                <a:spcPct val="100000"/>
              </a:lnSpc>
              <a:spcAft>
                <a:spcPts val="600"/>
              </a:spcAft>
              <a:buClr>
                <a:srgbClr val="79003C"/>
              </a:buClr>
              <a:buFont typeface="Wingdings" pitchFamily="2" charset="2"/>
              <a:buChar char="§"/>
              <a:defRPr sz="1300"/>
            </a:lvl3pPr>
            <a:lvl4pPr marL="1600200" indent="-228600">
              <a:lnSpc>
                <a:spcPct val="100000"/>
              </a:lnSpc>
              <a:spcAft>
                <a:spcPts val="600"/>
              </a:spcAft>
              <a:buClr>
                <a:srgbClr val="79003C"/>
              </a:buClr>
              <a:buFont typeface="Wingdings" pitchFamily="2" charset="2"/>
              <a:buChar char="§"/>
              <a:defRPr sz="1300"/>
            </a:lvl4pPr>
            <a:lvl5pPr marL="2057400" indent="-228600">
              <a:lnSpc>
                <a:spcPct val="100000"/>
              </a:lnSpc>
              <a:spcAft>
                <a:spcPts val="600"/>
              </a:spcAft>
              <a:buClr>
                <a:srgbClr val="79003C"/>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p:txBody>
      </p:sp>
      <p:sp>
        <p:nvSpPr>
          <p:cNvPr id="6" name="Symbol zastępczy zawartości 38">
            <a:extLst>
              <a:ext uri="{FF2B5EF4-FFF2-40B4-BE49-F238E27FC236}">
                <a16:creationId xmlns:a16="http://schemas.microsoft.com/office/drawing/2014/main" id="{0B33DCCB-891F-649B-0D0F-0877C5C3AB6B}"/>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10" name="Symbol zastępczy numeru slajdu 1">
            <a:extLst>
              <a:ext uri="{FF2B5EF4-FFF2-40B4-BE49-F238E27FC236}">
                <a16:creationId xmlns:a16="http://schemas.microsoft.com/office/drawing/2014/main" id="{AA2FA269-3998-FD9E-5B07-106E543706B0}"/>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4" name="Symbol zastępczy tekstu 44">
            <a:extLst>
              <a:ext uri="{FF2B5EF4-FFF2-40B4-BE49-F238E27FC236}">
                <a16:creationId xmlns:a16="http://schemas.microsoft.com/office/drawing/2014/main" id="{18A970C0-AB01-2665-8FDC-D872BA3F61CB}"/>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17685895"/>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2865">
          <p15:clr>
            <a:srgbClr val="FBAE40"/>
          </p15:clr>
        </p15:guide>
        <p15:guide id="9" pos="4815">
          <p15:clr>
            <a:srgbClr val="FBAE40"/>
          </p15:clr>
        </p15:guide>
        <p15:guide id="10" pos="2593">
          <p15:clr>
            <a:srgbClr val="FBAE40"/>
          </p15:clr>
        </p15:guide>
        <p15:guide id="11" pos="5065">
          <p15:clr>
            <a:srgbClr val="FBAE40"/>
          </p15:clr>
        </p15:guide>
        <p15:guide id="12" orient="horz" pos="867" userDrawn="1">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5 elementów, opisy">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2" name="Walec 21">
            <a:extLst>
              <a:ext uri="{FF2B5EF4-FFF2-40B4-BE49-F238E27FC236}">
                <a16:creationId xmlns:a16="http://schemas.microsoft.com/office/drawing/2014/main" id="{63DF9EB1-F01F-F74E-A720-6FF8982439E9}"/>
              </a:ext>
            </a:extLst>
          </p:cNvPr>
          <p:cNvSpPr/>
          <p:nvPr userDrawn="1"/>
        </p:nvSpPr>
        <p:spPr>
          <a:xfrm>
            <a:off x="5016137" y="4859567"/>
            <a:ext cx="2159726" cy="705600"/>
          </a:xfrm>
          <a:prstGeom prst="can">
            <a:avLst>
              <a:gd name="adj" fmla="val 40084"/>
            </a:avLst>
          </a:prstGeom>
          <a:solidFill>
            <a:schemeClr val="bg1">
              <a:lumMod val="8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l-PL"/>
          </a:p>
        </p:txBody>
      </p:sp>
      <p:sp>
        <p:nvSpPr>
          <p:cNvPr id="27" name="Walec 26">
            <a:extLst>
              <a:ext uri="{FF2B5EF4-FFF2-40B4-BE49-F238E27FC236}">
                <a16:creationId xmlns:a16="http://schemas.microsoft.com/office/drawing/2014/main" id="{0042C5E1-70B8-3F44-9490-71314A4AF9DE}"/>
              </a:ext>
            </a:extLst>
          </p:cNvPr>
          <p:cNvSpPr/>
          <p:nvPr userDrawn="1"/>
        </p:nvSpPr>
        <p:spPr>
          <a:xfrm>
            <a:off x="5016137" y="4062646"/>
            <a:ext cx="2159726" cy="705600"/>
          </a:xfrm>
          <a:prstGeom prst="can">
            <a:avLst>
              <a:gd name="adj" fmla="val 40084"/>
            </a:avLst>
          </a:prstGeom>
          <a:solidFill>
            <a:schemeClr val="bg1">
              <a:lumMod val="8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l-PL"/>
          </a:p>
        </p:txBody>
      </p:sp>
      <p:sp>
        <p:nvSpPr>
          <p:cNvPr id="5" name="Walec 4">
            <a:extLst>
              <a:ext uri="{FF2B5EF4-FFF2-40B4-BE49-F238E27FC236}">
                <a16:creationId xmlns:a16="http://schemas.microsoft.com/office/drawing/2014/main" id="{769BA2CA-EA7E-6B4B-B92F-B876035C9C94}"/>
              </a:ext>
            </a:extLst>
          </p:cNvPr>
          <p:cNvSpPr/>
          <p:nvPr userDrawn="1"/>
        </p:nvSpPr>
        <p:spPr>
          <a:xfrm>
            <a:off x="5016137" y="1676400"/>
            <a:ext cx="2159726" cy="701083"/>
          </a:xfrm>
          <a:prstGeom prst="can">
            <a:avLst>
              <a:gd name="adj" fmla="val 40084"/>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l-PL"/>
          </a:p>
        </p:txBody>
      </p:sp>
      <p:sp>
        <p:nvSpPr>
          <p:cNvPr id="19" name="Walec 18">
            <a:extLst>
              <a:ext uri="{FF2B5EF4-FFF2-40B4-BE49-F238E27FC236}">
                <a16:creationId xmlns:a16="http://schemas.microsoft.com/office/drawing/2014/main" id="{A587AB3E-552F-E94C-9E05-1DBF70AF06EA}"/>
              </a:ext>
            </a:extLst>
          </p:cNvPr>
          <p:cNvSpPr/>
          <p:nvPr userDrawn="1"/>
        </p:nvSpPr>
        <p:spPr>
          <a:xfrm>
            <a:off x="4998675" y="2468804"/>
            <a:ext cx="2159726" cy="705600"/>
          </a:xfrm>
          <a:prstGeom prst="can">
            <a:avLst>
              <a:gd name="adj" fmla="val 40084"/>
            </a:avLst>
          </a:prstGeom>
          <a:solidFill>
            <a:schemeClr val="bg1">
              <a:lumMod val="8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l-PL"/>
          </a:p>
        </p:txBody>
      </p:sp>
      <p:sp>
        <p:nvSpPr>
          <p:cNvPr id="26" name="Walec 25">
            <a:extLst>
              <a:ext uri="{FF2B5EF4-FFF2-40B4-BE49-F238E27FC236}">
                <a16:creationId xmlns:a16="http://schemas.microsoft.com/office/drawing/2014/main" id="{4A0F1C4F-55BB-2648-B644-EE0A38C59DB5}"/>
              </a:ext>
            </a:extLst>
          </p:cNvPr>
          <p:cNvSpPr/>
          <p:nvPr userDrawn="1"/>
        </p:nvSpPr>
        <p:spPr>
          <a:xfrm>
            <a:off x="5016137" y="3265725"/>
            <a:ext cx="2159726" cy="705600"/>
          </a:xfrm>
          <a:prstGeom prst="can">
            <a:avLst>
              <a:gd name="adj" fmla="val 40084"/>
            </a:avLst>
          </a:prstGeom>
          <a:solidFill>
            <a:schemeClr val="bg1">
              <a:lumMod val="8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l-PL"/>
          </a:p>
        </p:txBody>
      </p:sp>
      <p:cxnSp>
        <p:nvCxnSpPr>
          <p:cNvPr id="9" name="Łącznik prosty 8">
            <a:extLst>
              <a:ext uri="{FF2B5EF4-FFF2-40B4-BE49-F238E27FC236}">
                <a16:creationId xmlns:a16="http://schemas.microsoft.com/office/drawing/2014/main" id="{EC98A8F2-F969-CB49-A98C-CEF0DE48F942}"/>
              </a:ext>
            </a:extLst>
          </p:cNvPr>
          <p:cNvCxnSpPr>
            <a:cxnSpLocks/>
            <a:stCxn id="5" idx="2"/>
            <a:endCxn id="25" idx="3"/>
          </p:cNvCxnSpPr>
          <p:nvPr userDrawn="1"/>
        </p:nvCxnSpPr>
        <p:spPr>
          <a:xfrm flipH="1" flipV="1">
            <a:off x="4116388" y="2026941"/>
            <a:ext cx="899749" cy="1"/>
          </a:xfrm>
          <a:prstGeom prst="line">
            <a:avLst/>
          </a:prstGeom>
          <a:ln w="6350">
            <a:solidFill>
              <a:schemeClr val="bg1">
                <a:lumMod val="75000"/>
              </a:schemeClr>
            </a:solidFill>
            <a:headEnd type="oval" w="sm" len="sm"/>
          </a:ln>
        </p:spPr>
        <p:style>
          <a:lnRef idx="1">
            <a:schemeClr val="accent1"/>
          </a:lnRef>
          <a:fillRef idx="0">
            <a:schemeClr val="accent1"/>
          </a:fillRef>
          <a:effectRef idx="0">
            <a:schemeClr val="accent1"/>
          </a:effectRef>
          <a:fontRef idx="minor">
            <a:schemeClr val="tx1"/>
          </a:fontRef>
        </p:style>
      </p:cxnSp>
      <p:cxnSp>
        <p:nvCxnSpPr>
          <p:cNvPr id="31" name="Łącznik prosty 30">
            <a:extLst>
              <a:ext uri="{FF2B5EF4-FFF2-40B4-BE49-F238E27FC236}">
                <a16:creationId xmlns:a16="http://schemas.microsoft.com/office/drawing/2014/main" id="{B7FCB2AE-2902-5148-85A5-D311D671D143}"/>
              </a:ext>
            </a:extLst>
          </p:cNvPr>
          <p:cNvCxnSpPr>
            <a:cxnSpLocks/>
            <a:endCxn id="28" idx="3"/>
          </p:cNvCxnSpPr>
          <p:nvPr userDrawn="1"/>
        </p:nvCxnSpPr>
        <p:spPr>
          <a:xfrm flipH="1">
            <a:off x="4116388" y="3617863"/>
            <a:ext cx="881676" cy="1210"/>
          </a:xfrm>
          <a:prstGeom prst="line">
            <a:avLst/>
          </a:prstGeom>
          <a:ln w="6350">
            <a:solidFill>
              <a:schemeClr val="bg1">
                <a:lumMod val="75000"/>
              </a:schemeClr>
            </a:solidFill>
            <a:headEnd type="oval" w="sm" len="sm"/>
          </a:ln>
        </p:spPr>
        <p:style>
          <a:lnRef idx="1">
            <a:schemeClr val="accent1"/>
          </a:lnRef>
          <a:fillRef idx="0">
            <a:schemeClr val="accent1"/>
          </a:fillRef>
          <a:effectRef idx="0">
            <a:schemeClr val="accent1"/>
          </a:effectRef>
          <a:fontRef idx="minor">
            <a:schemeClr val="tx1"/>
          </a:fontRef>
        </p:style>
      </p:cxnSp>
      <p:cxnSp>
        <p:nvCxnSpPr>
          <p:cNvPr id="32" name="Łącznik prosty 31">
            <a:extLst>
              <a:ext uri="{FF2B5EF4-FFF2-40B4-BE49-F238E27FC236}">
                <a16:creationId xmlns:a16="http://schemas.microsoft.com/office/drawing/2014/main" id="{A7B32DA0-C205-6245-986F-09A3A88C9DC6}"/>
              </a:ext>
            </a:extLst>
          </p:cNvPr>
          <p:cNvCxnSpPr>
            <a:cxnSpLocks/>
            <a:stCxn id="19" idx="4"/>
            <a:endCxn id="38" idx="1"/>
          </p:cNvCxnSpPr>
          <p:nvPr userDrawn="1"/>
        </p:nvCxnSpPr>
        <p:spPr>
          <a:xfrm flipV="1">
            <a:off x="7158401" y="2817997"/>
            <a:ext cx="882287" cy="3607"/>
          </a:xfrm>
          <a:prstGeom prst="line">
            <a:avLst/>
          </a:prstGeom>
          <a:ln w="6350">
            <a:solidFill>
              <a:schemeClr val="bg1">
                <a:lumMod val="75000"/>
              </a:schemeClr>
            </a:solidFill>
            <a:headEnd type="oval" w="sm" len="sm"/>
          </a:ln>
        </p:spPr>
        <p:style>
          <a:lnRef idx="1">
            <a:schemeClr val="accent1"/>
          </a:lnRef>
          <a:fillRef idx="0">
            <a:schemeClr val="accent1"/>
          </a:fillRef>
          <a:effectRef idx="0">
            <a:schemeClr val="accent1"/>
          </a:effectRef>
          <a:fontRef idx="minor">
            <a:schemeClr val="tx1"/>
          </a:fontRef>
        </p:style>
      </p:cxnSp>
      <p:cxnSp>
        <p:nvCxnSpPr>
          <p:cNvPr id="35" name="Łącznik prosty 34">
            <a:extLst>
              <a:ext uri="{FF2B5EF4-FFF2-40B4-BE49-F238E27FC236}">
                <a16:creationId xmlns:a16="http://schemas.microsoft.com/office/drawing/2014/main" id="{BAED5317-140F-F347-BDCD-57FB2C30294A}"/>
              </a:ext>
            </a:extLst>
          </p:cNvPr>
          <p:cNvCxnSpPr>
            <a:cxnSpLocks/>
            <a:stCxn id="27" idx="4"/>
            <a:endCxn id="39" idx="1"/>
          </p:cNvCxnSpPr>
          <p:nvPr userDrawn="1"/>
        </p:nvCxnSpPr>
        <p:spPr>
          <a:xfrm>
            <a:off x="7175863" y="4415446"/>
            <a:ext cx="864824" cy="9392"/>
          </a:xfrm>
          <a:prstGeom prst="line">
            <a:avLst/>
          </a:prstGeom>
          <a:ln w="6350">
            <a:solidFill>
              <a:schemeClr val="bg1">
                <a:lumMod val="75000"/>
              </a:schemeClr>
            </a:solidFill>
            <a:headEnd type="oval" w="sm" len="sm"/>
          </a:ln>
        </p:spPr>
        <p:style>
          <a:lnRef idx="1">
            <a:schemeClr val="accent1"/>
          </a:lnRef>
          <a:fillRef idx="0">
            <a:schemeClr val="accent1"/>
          </a:fillRef>
          <a:effectRef idx="0">
            <a:schemeClr val="accent1"/>
          </a:effectRef>
          <a:fontRef idx="minor">
            <a:schemeClr val="tx1"/>
          </a:fontRef>
        </p:style>
      </p:cxnSp>
      <p:cxnSp>
        <p:nvCxnSpPr>
          <p:cNvPr id="37" name="Łącznik prosty 36">
            <a:extLst>
              <a:ext uri="{FF2B5EF4-FFF2-40B4-BE49-F238E27FC236}">
                <a16:creationId xmlns:a16="http://schemas.microsoft.com/office/drawing/2014/main" id="{74A3E993-68EE-CF4B-B67D-54DC48E94BD0}"/>
              </a:ext>
            </a:extLst>
          </p:cNvPr>
          <p:cNvCxnSpPr>
            <a:cxnSpLocks/>
            <a:stCxn id="22" idx="2"/>
            <a:endCxn id="33" idx="3"/>
          </p:cNvCxnSpPr>
          <p:nvPr userDrawn="1"/>
        </p:nvCxnSpPr>
        <p:spPr>
          <a:xfrm flipH="1" flipV="1">
            <a:off x="4116387" y="5208760"/>
            <a:ext cx="899750" cy="3607"/>
          </a:xfrm>
          <a:prstGeom prst="line">
            <a:avLst/>
          </a:prstGeom>
          <a:ln w="6350">
            <a:solidFill>
              <a:schemeClr val="bg1">
                <a:lumMod val="75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25" name="Symbol zastępczy tekstu 5">
            <a:extLst>
              <a:ext uri="{FF2B5EF4-FFF2-40B4-BE49-F238E27FC236}">
                <a16:creationId xmlns:a16="http://schemas.microsoft.com/office/drawing/2014/main" id="{9A8A56BC-4333-C24C-A098-E4B77A76E09D}"/>
              </a:ext>
            </a:extLst>
          </p:cNvPr>
          <p:cNvSpPr>
            <a:spLocks noGrp="1"/>
          </p:cNvSpPr>
          <p:nvPr>
            <p:ph type="body" sz="quarter" idx="28" hasCustomPrompt="1"/>
          </p:nvPr>
        </p:nvSpPr>
        <p:spPr>
          <a:xfrm>
            <a:off x="1019175" y="1269047"/>
            <a:ext cx="3097213" cy="1515787"/>
          </a:xfrm>
          <a:prstGeom prst="rect">
            <a:avLst/>
          </a:prstGeom>
        </p:spPr>
        <p:txBody>
          <a:bodyPr anchor="ctr"/>
          <a:lstStyle>
            <a:lvl1pPr marL="285750" indent="-285750" algn="r">
              <a:lnSpc>
                <a:spcPct val="100000"/>
              </a:lnSpc>
              <a:spcBef>
                <a:spcPts val="0"/>
              </a:spcBef>
              <a:buClr>
                <a:srgbClr val="79003C"/>
              </a:buClr>
              <a:buFont typeface="Wingdings" pitchFamily="2" charset="2"/>
              <a:buChar char="§"/>
              <a:defRPr sz="1300"/>
            </a:lvl1pPr>
            <a:lvl2pPr marL="685800" indent="-228600" algn="r">
              <a:lnSpc>
                <a:spcPct val="100000"/>
              </a:lnSpc>
              <a:buClr>
                <a:schemeClr val="accent2"/>
              </a:buClr>
              <a:buFont typeface="Wingdings" pitchFamily="2" charset="2"/>
              <a:buChar char="§"/>
              <a:defRPr sz="1300"/>
            </a:lvl2pPr>
            <a:lvl3pPr marL="1143000" indent="-228600" algn="r">
              <a:lnSpc>
                <a:spcPct val="100000"/>
              </a:lnSpc>
              <a:buClr>
                <a:schemeClr val="accent2"/>
              </a:buClr>
              <a:buFont typeface="Wingdings" pitchFamily="2" charset="2"/>
              <a:buChar char="§"/>
              <a:defRPr sz="1300"/>
            </a:lvl3pPr>
            <a:lvl4pPr marL="1600200" indent="-228600" algn="r">
              <a:lnSpc>
                <a:spcPct val="100000"/>
              </a:lnSpc>
              <a:buClr>
                <a:schemeClr val="accent2"/>
              </a:buClr>
              <a:buFont typeface="Wingdings" pitchFamily="2" charset="2"/>
              <a:buChar char="§"/>
              <a:defRPr sz="1300"/>
            </a:lvl4pPr>
            <a:lvl5pPr marL="2057400" indent="-228600" algn="r">
              <a:lnSpc>
                <a:spcPct val="100000"/>
              </a:lnSpc>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p:txBody>
      </p:sp>
      <p:sp>
        <p:nvSpPr>
          <p:cNvPr id="28" name="Symbol zastępczy tekstu 5">
            <a:extLst>
              <a:ext uri="{FF2B5EF4-FFF2-40B4-BE49-F238E27FC236}">
                <a16:creationId xmlns:a16="http://schemas.microsoft.com/office/drawing/2014/main" id="{15112232-1213-3B47-B5F7-4C7F96F8852E}"/>
              </a:ext>
            </a:extLst>
          </p:cNvPr>
          <p:cNvSpPr>
            <a:spLocks noGrp="1"/>
          </p:cNvSpPr>
          <p:nvPr>
            <p:ph type="body" sz="quarter" idx="29" hasCustomPrompt="1"/>
          </p:nvPr>
        </p:nvSpPr>
        <p:spPr>
          <a:xfrm>
            <a:off x="1019175" y="2861179"/>
            <a:ext cx="3097213" cy="1515787"/>
          </a:xfrm>
          <a:prstGeom prst="rect">
            <a:avLst/>
          </a:prstGeom>
        </p:spPr>
        <p:txBody>
          <a:bodyPr anchor="ctr"/>
          <a:lstStyle>
            <a:lvl1pPr marL="285750" indent="-285750" algn="r">
              <a:lnSpc>
                <a:spcPct val="100000"/>
              </a:lnSpc>
              <a:spcBef>
                <a:spcPts val="0"/>
              </a:spcBef>
              <a:buClr>
                <a:srgbClr val="79003C"/>
              </a:buClr>
              <a:buFont typeface="Wingdings" pitchFamily="2" charset="2"/>
              <a:buChar char="§"/>
              <a:defRPr sz="1300"/>
            </a:lvl1pPr>
            <a:lvl2pPr marL="685800" indent="-228600" algn="r">
              <a:lnSpc>
                <a:spcPct val="100000"/>
              </a:lnSpc>
              <a:buClr>
                <a:schemeClr val="accent2"/>
              </a:buClr>
              <a:buFont typeface="Wingdings" pitchFamily="2" charset="2"/>
              <a:buChar char="§"/>
              <a:defRPr sz="1300"/>
            </a:lvl2pPr>
            <a:lvl3pPr marL="1143000" indent="-228600" algn="r">
              <a:lnSpc>
                <a:spcPct val="100000"/>
              </a:lnSpc>
              <a:buClr>
                <a:schemeClr val="accent2"/>
              </a:buClr>
              <a:buFont typeface="Wingdings" pitchFamily="2" charset="2"/>
              <a:buChar char="§"/>
              <a:defRPr sz="1300"/>
            </a:lvl3pPr>
            <a:lvl4pPr marL="1600200" indent="-228600" algn="r">
              <a:lnSpc>
                <a:spcPct val="100000"/>
              </a:lnSpc>
              <a:buClr>
                <a:schemeClr val="accent2"/>
              </a:buClr>
              <a:buFont typeface="Wingdings" pitchFamily="2" charset="2"/>
              <a:buChar char="§"/>
              <a:defRPr sz="1300"/>
            </a:lvl4pPr>
            <a:lvl5pPr marL="2057400" indent="-228600" algn="r">
              <a:lnSpc>
                <a:spcPct val="100000"/>
              </a:lnSpc>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p:txBody>
      </p:sp>
      <p:sp>
        <p:nvSpPr>
          <p:cNvPr id="33" name="Symbol zastępczy tekstu 5">
            <a:extLst>
              <a:ext uri="{FF2B5EF4-FFF2-40B4-BE49-F238E27FC236}">
                <a16:creationId xmlns:a16="http://schemas.microsoft.com/office/drawing/2014/main" id="{A1BF8C7F-5AC6-0242-B931-ACFAB9726815}"/>
              </a:ext>
            </a:extLst>
          </p:cNvPr>
          <p:cNvSpPr>
            <a:spLocks noGrp="1"/>
          </p:cNvSpPr>
          <p:nvPr>
            <p:ph type="body" sz="quarter" idx="30" hasCustomPrompt="1"/>
          </p:nvPr>
        </p:nvSpPr>
        <p:spPr>
          <a:xfrm>
            <a:off x="1019174" y="4450866"/>
            <a:ext cx="3097213" cy="1515787"/>
          </a:xfrm>
          <a:prstGeom prst="rect">
            <a:avLst/>
          </a:prstGeom>
        </p:spPr>
        <p:txBody>
          <a:bodyPr anchor="ctr"/>
          <a:lstStyle>
            <a:lvl1pPr marL="285750" indent="-285750" algn="r">
              <a:lnSpc>
                <a:spcPct val="100000"/>
              </a:lnSpc>
              <a:spcBef>
                <a:spcPts val="0"/>
              </a:spcBef>
              <a:buClr>
                <a:srgbClr val="79003C"/>
              </a:buClr>
              <a:buFont typeface="Wingdings" pitchFamily="2" charset="2"/>
              <a:buChar char="§"/>
              <a:defRPr sz="1300"/>
            </a:lvl1pPr>
            <a:lvl2pPr marL="685800" indent="-228600" algn="r">
              <a:lnSpc>
                <a:spcPct val="100000"/>
              </a:lnSpc>
              <a:buClr>
                <a:schemeClr val="accent2"/>
              </a:buClr>
              <a:buFont typeface="Wingdings" pitchFamily="2" charset="2"/>
              <a:buChar char="§"/>
              <a:defRPr sz="1300"/>
            </a:lvl2pPr>
            <a:lvl3pPr marL="1143000" indent="-228600" algn="r">
              <a:lnSpc>
                <a:spcPct val="100000"/>
              </a:lnSpc>
              <a:buClr>
                <a:schemeClr val="accent2"/>
              </a:buClr>
              <a:buFont typeface="Wingdings" pitchFamily="2" charset="2"/>
              <a:buChar char="§"/>
              <a:defRPr sz="1300"/>
            </a:lvl3pPr>
            <a:lvl4pPr marL="1600200" indent="-228600" algn="r">
              <a:lnSpc>
                <a:spcPct val="100000"/>
              </a:lnSpc>
              <a:buClr>
                <a:schemeClr val="accent2"/>
              </a:buClr>
              <a:buFont typeface="Wingdings" pitchFamily="2" charset="2"/>
              <a:buChar char="§"/>
              <a:defRPr sz="1300"/>
            </a:lvl4pPr>
            <a:lvl5pPr marL="2057400" indent="-228600" algn="r">
              <a:lnSpc>
                <a:spcPct val="100000"/>
              </a:lnSpc>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p:txBody>
      </p:sp>
      <p:sp>
        <p:nvSpPr>
          <p:cNvPr id="38" name="Symbol zastępczy tekstu 5">
            <a:extLst>
              <a:ext uri="{FF2B5EF4-FFF2-40B4-BE49-F238E27FC236}">
                <a16:creationId xmlns:a16="http://schemas.microsoft.com/office/drawing/2014/main" id="{100A2C33-4160-FF43-8596-607C1F1129E3}"/>
              </a:ext>
            </a:extLst>
          </p:cNvPr>
          <p:cNvSpPr>
            <a:spLocks noGrp="1"/>
          </p:cNvSpPr>
          <p:nvPr>
            <p:ph type="body" sz="quarter" idx="31" hasCustomPrompt="1"/>
          </p:nvPr>
        </p:nvSpPr>
        <p:spPr>
          <a:xfrm>
            <a:off x="8040688" y="2060103"/>
            <a:ext cx="3097213" cy="1515787"/>
          </a:xfrm>
          <a:prstGeom prst="rect">
            <a:avLst/>
          </a:prstGeom>
        </p:spPr>
        <p:txBody>
          <a:bodyPr anchor="ctr"/>
          <a:lstStyle>
            <a:lvl1pPr marL="285750" indent="-285750">
              <a:lnSpc>
                <a:spcPct val="100000"/>
              </a:lnSpc>
              <a:spcBef>
                <a:spcPts val="0"/>
              </a:spcBef>
              <a:buClr>
                <a:srgbClr val="79003C"/>
              </a:buClr>
              <a:buFont typeface="Wingdings" pitchFamily="2" charset="2"/>
              <a:buChar char="§"/>
              <a:defRPr sz="1300"/>
            </a:lvl1pPr>
            <a:lvl2pPr marL="685800" indent="-228600">
              <a:lnSpc>
                <a:spcPct val="100000"/>
              </a:lnSpc>
              <a:buClr>
                <a:schemeClr val="accent2"/>
              </a:buClr>
              <a:buFont typeface="Wingdings" pitchFamily="2" charset="2"/>
              <a:buChar char="§"/>
              <a:defRPr sz="1300"/>
            </a:lvl2pPr>
            <a:lvl3pPr marL="1143000" indent="-228600">
              <a:lnSpc>
                <a:spcPct val="100000"/>
              </a:lnSpc>
              <a:buClr>
                <a:schemeClr val="accent2"/>
              </a:buClr>
              <a:buFont typeface="Wingdings" pitchFamily="2" charset="2"/>
              <a:buChar char="§"/>
              <a:defRPr sz="1300"/>
            </a:lvl3pPr>
            <a:lvl4pPr marL="1600200" indent="-228600">
              <a:lnSpc>
                <a:spcPct val="100000"/>
              </a:lnSpc>
              <a:buClr>
                <a:schemeClr val="accent2"/>
              </a:buClr>
              <a:buFont typeface="Wingdings" pitchFamily="2" charset="2"/>
              <a:buChar char="§"/>
              <a:defRPr sz="1300"/>
            </a:lvl4pPr>
            <a:lvl5pPr marL="2057400" indent="-228600">
              <a:lnSpc>
                <a:spcPct val="100000"/>
              </a:lnSpc>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p:txBody>
      </p:sp>
      <p:sp>
        <p:nvSpPr>
          <p:cNvPr id="39" name="Symbol zastępczy tekstu 5">
            <a:extLst>
              <a:ext uri="{FF2B5EF4-FFF2-40B4-BE49-F238E27FC236}">
                <a16:creationId xmlns:a16="http://schemas.microsoft.com/office/drawing/2014/main" id="{8DAACB64-556B-304D-BD46-DC4EC963645C}"/>
              </a:ext>
            </a:extLst>
          </p:cNvPr>
          <p:cNvSpPr>
            <a:spLocks noGrp="1"/>
          </p:cNvSpPr>
          <p:nvPr>
            <p:ph type="body" sz="quarter" idx="32" hasCustomPrompt="1"/>
          </p:nvPr>
        </p:nvSpPr>
        <p:spPr>
          <a:xfrm>
            <a:off x="8040687" y="3666944"/>
            <a:ext cx="3097213" cy="1515787"/>
          </a:xfrm>
          <a:prstGeom prst="rect">
            <a:avLst/>
          </a:prstGeom>
        </p:spPr>
        <p:txBody>
          <a:bodyPr anchor="ctr"/>
          <a:lstStyle>
            <a:lvl1pPr marL="285750" indent="-285750">
              <a:lnSpc>
                <a:spcPct val="100000"/>
              </a:lnSpc>
              <a:spcBef>
                <a:spcPts val="0"/>
              </a:spcBef>
              <a:buClr>
                <a:srgbClr val="79003C"/>
              </a:buClr>
              <a:buFont typeface="Wingdings" pitchFamily="2" charset="2"/>
              <a:buChar char="§"/>
              <a:defRPr sz="1300"/>
            </a:lvl1pPr>
            <a:lvl2pPr marL="685800" indent="-228600">
              <a:lnSpc>
                <a:spcPct val="100000"/>
              </a:lnSpc>
              <a:buClr>
                <a:schemeClr val="accent2"/>
              </a:buClr>
              <a:buFont typeface="Wingdings" pitchFamily="2" charset="2"/>
              <a:buChar char="§"/>
              <a:defRPr sz="1300"/>
            </a:lvl2pPr>
            <a:lvl3pPr marL="1143000" indent="-228600">
              <a:lnSpc>
                <a:spcPct val="100000"/>
              </a:lnSpc>
              <a:buClr>
                <a:schemeClr val="accent2"/>
              </a:buClr>
              <a:buFont typeface="Wingdings" pitchFamily="2" charset="2"/>
              <a:buChar char="§"/>
              <a:defRPr sz="1300"/>
            </a:lvl3pPr>
            <a:lvl4pPr marL="1600200" indent="-228600">
              <a:lnSpc>
                <a:spcPct val="100000"/>
              </a:lnSpc>
              <a:buClr>
                <a:schemeClr val="accent2"/>
              </a:buClr>
              <a:buFont typeface="Wingdings" pitchFamily="2" charset="2"/>
              <a:buChar char="§"/>
              <a:defRPr sz="1300"/>
            </a:lvl4pPr>
            <a:lvl5pPr marL="2057400" indent="-228600">
              <a:lnSpc>
                <a:spcPct val="100000"/>
              </a:lnSpc>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p:txBody>
      </p:sp>
      <p:sp>
        <p:nvSpPr>
          <p:cNvPr id="6" name="Symbol zastępczy zawartości 38">
            <a:extLst>
              <a:ext uri="{FF2B5EF4-FFF2-40B4-BE49-F238E27FC236}">
                <a16:creationId xmlns:a16="http://schemas.microsoft.com/office/drawing/2014/main" id="{61436925-1967-886E-83EA-C09C31A64248}"/>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10" name="Symbol zastępczy numeru slajdu 1">
            <a:extLst>
              <a:ext uri="{FF2B5EF4-FFF2-40B4-BE49-F238E27FC236}">
                <a16:creationId xmlns:a16="http://schemas.microsoft.com/office/drawing/2014/main" id="{27DA13D8-07F2-50D1-5FD8-07939DC03380}"/>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2" name="Symbol zastępczy tekstu 44">
            <a:extLst>
              <a:ext uri="{FF2B5EF4-FFF2-40B4-BE49-F238E27FC236}">
                <a16:creationId xmlns:a16="http://schemas.microsoft.com/office/drawing/2014/main" id="{F323B07A-26EE-7777-4648-ADE5872BEC36}"/>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174883912"/>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2865">
          <p15:clr>
            <a:srgbClr val="FBAE40"/>
          </p15:clr>
        </p15:guide>
        <p15:guide id="9" pos="4815">
          <p15:clr>
            <a:srgbClr val="FBAE40"/>
          </p15:clr>
        </p15:guide>
        <p15:guide id="10" pos="2593">
          <p15:clr>
            <a:srgbClr val="FBAE40"/>
          </p15:clr>
        </p15:guide>
        <p15:guide id="11" pos="5065">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meline początek">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4" name="Symbol zastępczy tekstu 5">
            <a:extLst>
              <a:ext uri="{FF2B5EF4-FFF2-40B4-BE49-F238E27FC236}">
                <a16:creationId xmlns:a16="http://schemas.microsoft.com/office/drawing/2014/main" id="{7A3E09A5-8ED8-A347-97A5-F7A21D0EAB55}"/>
              </a:ext>
            </a:extLst>
          </p:cNvPr>
          <p:cNvSpPr>
            <a:spLocks noGrp="1"/>
          </p:cNvSpPr>
          <p:nvPr>
            <p:ph type="body" sz="quarter" idx="19"/>
          </p:nvPr>
        </p:nvSpPr>
        <p:spPr>
          <a:xfrm>
            <a:off x="1019175" y="1388557"/>
            <a:ext cx="3097213" cy="1949269"/>
          </a:xfrm>
          <a:prstGeom prst="rect">
            <a:avLst/>
          </a:prstGeom>
        </p:spPr>
        <p:txBody>
          <a:bodyPr anchor="ctr"/>
          <a:lstStyle>
            <a:lvl1pPr marL="0" indent="0" algn="r">
              <a:lnSpc>
                <a:spcPct val="100000"/>
              </a:lnSpc>
              <a:spcBef>
                <a:spcPts val="0"/>
              </a:spcBef>
              <a:spcAft>
                <a:spcPts val="600"/>
              </a:spcAft>
              <a:buClr>
                <a:srgbClr val="79003C"/>
              </a:buClr>
              <a:buNone/>
              <a:defRPr sz="1300"/>
            </a:lvl1pPr>
          </a:lstStyle>
          <a:p>
            <a:r>
              <a:rPr lang="pl-PL"/>
              <a:t>Edytuj style wzorca tekstu
Drugi poziom
Trzeci poziom
Czwarty poziom
Piąty poziom</a:t>
            </a:r>
          </a:p>
        </p:txBody>
      </p:sp>
      <p:cxnSp>
        <p:nvCxnSpPr>
          <p:cNvPr id="25" name="Łącznik prosty 24">
            <a:extLst>
              <a:ext uri="{FF2B5EF4-FFF2-40B4-BE49-F238E27FC236}">
                <a16:creationId xmlns:a16="http://schemas.microsoft.com/office/drawing/2014/main" id="{08D8291F-26A3-EE47-82D3-B1608F7A4062}"/>
              </a:ext>
            </a:extLst>
          </p:cNvPr>
          <p:cNvCxnSpPr>
            <a:cxnSpLocks/>
          </p:cNvCxnSpPr>
          <p:nvPr userDrawn="1"/>
        </p:nvCxnSpPr>
        <p:spPr>
          <a:xfrm>
            <a:off x="6096000" y="1874520"/>
            <a:ext cx="0" cy="4983480"/>
          </a:xfrm>
          <a:prstGeom prst="line">
            <a:avLst/>
          </a:prstGeom>
          <a:ln w="38100"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33" name="Symbol zastępczy obrazu 8">
            <a:extLst>
              <a:ext uri="{FF2B5EF4-FFF2-40B4-BE49-F238E27FC236}">
                <a16:creationId xmlns:a16="http://schemas.microsoft.com/office/drawing/2014/main" id="{39150879-4A61-B04A-AC25-CC9E853CEA10}"/>
              </a:ext>
            </a:extLst>
          </p:cNvPr>
          <p:cNvSpPr>
            <a:spLocks noGrp="1"/>
          </p:cNvSpPr>
          <p:nvPr>
            <p:ph type="pic" sz="quarter" idx="12"/>
          </p:nvPr>
        </p:nvSpPr>
        <p:spPr>
          <a:xfrm>
            <a:off x="5088021" y="1376363"/>
            <a:ext cx="2015958" cy="1973659"/>
          </a:xfrm>
          <a:prstGeom prst="rect">
            <a:avLst/>
          </a:prstGeom>
          <a:solidFill>
            <a:schemeClr val="bg1"/>
          </a:solidFill>
          <a:ln w="25400" cap="sq">
            <a:noFill/>
            <a:miter lim="800000"/>
          </a:ln>
        </p:spPr>
        <p:txBody>
          <a:bodyPr/>
          <a:lstStyle/>
          <a:p>
            <a:endParaRPr lang="pl-PL"/>
          </a:p>
        </p:txBody>
      </p:sp>
      <p:sp>
        <p:nvSpPr>
          <p:cNvPr id="38" name="Symbol zastępczy tekstu 5">
            <a:extLst>
              <a:ext uri="{FF2B5EF4-FFF2-40B4-BE49-F238E27FC236}">
                <a16:creationId xmlns:a16="http://schemas.microsoft.com/office/drawing/2014/main" id="{8B8E7664-F995-7148-9CB3-89ED6BB0DCB6}"/>
              </a:ext>
            </a:extLst>
          </p:cNvPr>
          <p:cNvSpPr>
            <a:spLocks noGrp="1"/>
          </p:cNvSpPr>
          <p:nvPr>
            <p:ph type="body" sz="quarter" idx="21"/>
          </p:nvPr>
        </p:nvSpPr>
        <p:spPr>
          <a:xfrm>
            <a:off x="8040687" y="3861806"/>
            <a:ext cx="3132137" cy="1980193"/>
          </a:xfrm>
          <a:prstGeom prst="rect">
            <a:avLst/>
          </a:prstGeom>
        </p:spPr>
        <p:txBody>
          <a:bodyPr anchor="ctr"/>
          <a:lstStyle>
            <a:lvl1pPr marL="0" indent="0" algn="l">
              <a:lnSpc>
                <a:spcPct val="100000"/>
              </a:lnSpc>
              <a:spcBef>
                <a:spcPts val="0"/>
              </a:spcBef>
              <a:spcAft>
                <a:spcPts val="600"/>
              </a:spcAft>
              <a:buClr>
                <a:srgbClr val="79003C"/>
              </a:buClr>
              <a:buNone/>
              <a:defRPr sz="1300"/>
            </a:lvl1pPr>
          </a:lstStyle>
          <a:p>
            <a:r>
              <a:rPr lang="pl-PL"/>
              <a:t>Edytuj style wzorca tekstu
Drugi poziom
Trzeci poziom
Czwarty poziom
Piąty poziom</a:t>
            </a:r>
          </a:p>
        </p:txBody>
      </p:sp>
      <p:sp>
        <p:nvSpPr>
          <p:cNvPr id="39" name="Symbol zastępczy obrazu 8">
            <a:extLst>
              <a:ext uri="{FF2B5EF4-FFF2-40B4-BE49-F238E27FC236}">
                <a16:creationId xmlns:a16="http://schemas.microsoft.com/office/drawing/2014/main" id="{B0946DF1-FF12-974D-BC69-B8CD384D1076}"/>
              </a:ext>
            </a:extLst>
          </p:cNvPr>
          <p:cNvSpPr>
            <a:spLocks noGrp="1"/>
          </p:cNvSpPr>
          <p:nvPr>
            <p:ph type="pic" sz="quarter" idx="22"/>
          </p:nvPr>
        </p:nvSpPr>
        <p:spPr>
          <a:xfrm>
            <a:off x="5088021" y="3840406"/>
            <a:ext cx="2015958" cy="1973659"/>
          </a:xfrm>
          <a:prstGeom prst="rect">
            <a:avLst/>
          </a:prstGeom>
          <a:solidFill>
            <a:schemeClr val="bg1"/>
          </a:solidFill>
          <a:ln w="25400" cap="sq">
            <a:noFill/>
            <a:miter lim="800000"/>
          </a:ln>
        </p:spPr>
        <p:txBody>
          <a:bodyPr/>
          <a:lstStyle/>
          <a:p>
            <a:endParaRPr lang="pl-PL"/>
          </a:p>
        </p:txBody>
      </p:sp>
      <p:sp>
        <p:nvSpPr>
          <p:cNvPr id="5" name="Symbol zastępczy zawartości 38">
            <a:extLst>
              <a:ext uri="{FF2B5EF4-FFF2-40B4-BE49-F238E27FC236}">
                <a16:creationId xmlns:a16="http://schemas.microsoft.com/office/drawing/2014/main" id="{2051252C-75BD-1FD7-BECD-9F7CD5E37FC4}"/>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3416A520-68C2-309E-9E84-1FCFBB5BC051}"/>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9" name="Symbol zastępczy tekstu 44">
            <a:extLst>
              <a:ext uri="{FF2B5EF4-FFF2-40B4-BE49-F238E27FC236}">
                <a16:creationId xmlns:a16="http://schemas.microsoft.com/office/drawing/2014/main" id="{9024A921-3F8D-F825-E58C-6B75F192CF8C}"/>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2273682149"/>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2865">
          <p15:clr>
            <a:srgbClr val="FBAE40"/>
          </p15:clr>
        </p15:guide>
        <p15:guide id="9" pos="4815">
          <p15:clr>
            <a:srgbClr val="FBAE40"/>
          </p15:clr>
        </p15:guide>
        <p15:guide id="10" pos="2593">
          <p15:clr>
            <a:srgbClr val="FBAE40"/>
          </p15:clr>
        </p15:guide>
        <p15:guide id="11" pos="5065">
          <p15:clr>
            <a:srgbClr val="FBAE40"/>
          </p15:clr>
        </p15:guide>
        <p15:guide id="12" orient="horz" pos="867" userDrawn="1">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meline środek">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4" name="Symbol zastępczy tekstu 5">
            <a:extLst>
              <a:ext uri="{FF2B5EF4-FFF2-40B4-BE49-F238E27FC236}">
                <a16:creationId xmlns:a16="http://schemas.microsoft.com/office/drawing/2014/main" id="{7A3E09A5-8ED8-A347-97A5-F7A21D0EAB55}"/>
              </a:ext>
            </a:extLst>
          </p:cNvPr>
          <p:cNvSpPr>
            <a:spLocks noGrp="1"/>
          </p:cNvSpPr>
          <p:nvPr>
            <p:ph type="body" sz="quarter" idx="19"/>
          </p:nvPr>
        </p:nvSpPr>
        <p:spPr>
          <a:xfrm>
            <a:off x="1019175" y="1388557"/>
            <a:ext cx="3097213" cy="1949269"/>
          </a:xfrm>
          <a:prstGeom prst="rect">
            <a:avLst/>
          </a:prstGeom>
        </p:spPr>
        <p:txBody>
          <a:bodyPr anchor="ctr"/>
          <a:lstStyle>
            <a:lvl1pPr marL="0" indent="0" algn="r">
              <a:lnSpc>
                <a:spcPct val="100000"/>
              </a:lnSpc>
              <a:spcBef>
                <a:spcPts val="0"/>
              </a:spcBef>
              <a:spcAft>
                <a:spcPts val="600"/>
              </a:spcAft>
              <a:buClr>
                <a:srgbClr val="79003C"/>
              </a:buClr>
              <a:buNone/>
              <a:defRPr sz="1300"/>
            </a:lvl1pPr>
          </a:lstStyle>
          <a:p>
            <a:r>
              <a:rPr lang="pl-PL"/>
              <a:t>Edytuj style wzorca tekstu
Drugi poziom
Trzeci poziom
Czwarty poziom
Piąty poziom</a:t>
            </a:r>
          </a:p>
        </p:txBody>
      </p:sp>
      <p:cxnSp>
        <p:nvCxnSpPr>
          <p:cNvPr id="25" name="Łącznik prosty 24">
            <a:extLst>
              <a:ext uri="{FF2B5EF4-FFF2-40B4-BE49-F238E27FC236}">
                <a16:creationId xmlns:a16="http://schemas.microsoft.com/office/drawing/2014/main" id="{08D8291F-26A3-EE47-82D3-B1608F7A4062}"/>
              </a:ext>
            </a:extLst>
          </p:cNvPr>
          <p:cNvCxnSpPr>
            <a:cxnSpLocks/>
          </p:cNvCxnSpPr>
          <p:nvPr userDrawn="1"/>
        </p:nvCxnSpPr>
        <p:spPr>
          <a:xfrm>
            <a:off x="6096000" y="0"/>
            <a:ext cx="0" cy="6858000"/>
          </a:xfrm>
          <a:prstGeom prst="line">
            <a:avLst/>
          </a:prstGeom>
          <a:ln w="38100"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38" name="Symbol zastępczy tekstu 5">
            <a:extLst>
              <a:ext uri="{FF2B5EF4-FFF2-40B4-BE49-F238E27FC236}">
                <a16:creationId xmlns:a16="http://schemas.microsoft.com/office/drawing/2014/main" id="{8B8E7664-F995-7148-9CB3-89ED6BB0DCB6}"/>
              </a:ext>
            </a:extLst>
          </p:cNvPr>
          <p:cNvSpPr>
            <a:spLocks noGrp="1"/>
          </p:cNvSpPr>
          <p:nvPr>
            <p:ph type="body" sz="quarter" idx="21"/>
          </p:nvPr>
        </p:nvSpPr>
        <p:spPr>
          <a:xfrm>
            <a:off x="8040687" y="3861806"/>
            <a:ext cx="3132137" cy="1980193"/>
          </a:xfrm>
          <a:prstGeom prst="rect">
            <a:avLst/>
          </a:prstGeom>
        </p:spPr>
        <p:txBody>
          <a:bodyPr anchor="ctr"/>
          <a:lstStyle>
            <a:lvl1pPr marL="0" indent="0" algn="l">
              <a:lnSpc>
                <a:spcPct val="100000"/>
              </a:lnSpc>
              <a:spcBef>
                <a:spcPts val="0"/>
              </a:spcBef>
              <a:spcAft>
                <a:spcPts val="600"/>
              </a:spcAft>
              <a:buClr>
                <a:srgbClr val="79003C"/>
              </a:buClr>
              <a:buNone/>
              <a:defRPr sz="1300"/>
            </a:lvl1pPr>
          </a:lstStyle>
          <a:p>
            <a:r>
              <a:rPr lang="pl-PL"/>
              <a:t>Edytuj style wzorca tekstu
Drugi poziom
Trzeci poziom
Czwarty poziom
Piąty poziom</a:t>
            </a:r>
          </a:p>
        </p:txBody>
      </p:sp>
      <p:sp>
        <p:nvSpPr>
          <p:cNvPr id="5" name="Symbol zastępczy zawartości 38">
            <a:extLst>
              <a:ext uri="{FF2B5EF4-FFF2-40B4-BE49-F238E27FC236}">
                <a16:creationId xmlns:a16="http://schemas.microsoft.com/office/drawing/2014/main" id="{E8D0B628-CDF3-672D-7675-B14CA5E8DDF7}"/>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7A2F86F4-C23F-6350-5F37-DBEA7C317E30}"/>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9" name="Symbol zastępczy obrazu 8">
            <a:extLst>
              <a:ext uri="{FF2B5EF4-FFF2-40B4-BE49-F238E27FC236}">
                <a16:creationId xmlns:a16="http://schemas.microsoft.com/office/drawing/2014/main" id="{849F2590-BE14-AEC6-4957-35F9BFAB7F96}"/>
              </a:ext>
            </a:extLst>
          </p:cNvPr>
          <p:cNvSpPr>
            <a:spLocks noGrp="1"/>
          </p:cNvSpPr>
          <p:nvPr>
            <p:ph type="pic" sz="quarter" idx="12"/>
          </p:nvPr>
        </p:nvSpPr>
        <p:spPr>
          <a:xfrm>
            <a:off x="5088021" y="1376363"/>
            <a:ext cx="2015958" cy="1973659"/>
          </a:xfrm>
          <a:prstGeom prst="rect">
            <a:avLst/>
          </a:prstGeom>
          <a:solidFill>
            <a:schemeClr val="bg1"/>
          </a:solidFill>
          <a:ln w="25400" cap="sq">
            <a:noFill/>
            <a:miter lim="800000"/>
          </a:ln>
        </p:spPr>
        <p:txBody>
          <a:bodyPr/>
          <a:lstStyle/>
          <a:p>
            <a:endParaRPr lang="pl-PL"/>
          </a:p>
        </p:txBody>
      </p:sp>
      <p:sp>
        <p:nvSpPr>
          <p:cNvPr id="10" name="Symbol zastępczy obrazu 8">
            <a:extLst>
              <a:ext uri="{FF2B5EF4-FFF2-40B4-BE49-F238E27FC236}">
                <a16:creationId xmlns:a16="http://schemas.microsoft.com/office/drawing/2014/main" id="{476B7228-3AAE-9A90-6829-6E90E88C3B8F}"/>
              </a:ext>
            </a:extLst>
          </p:cNvPr>
          <p:cNvSpPr>
            <a:spLocks noGrp="1"/>
          </p:cNvSpPr>
          <p:nvPr>
            <p:ph type="pic" sz="quarter" idx="22"/>
          </p:nvPr>
        </p:nvSpPr>
        <p:spPr>
          <a:xfrm>
            <a:off x="5088021" y="3840406"/>
            <a:ext cx="2015958" cy="1973659"/>
          </a:xfrm>
          <a:prstGeom prst="rect">
            <a:avLst/>
          </a:prstGeom>
          <a:solidFill>
            <a:schemeClr val="bg1"/>
          </a:solidFill>
          <a:ln w="25400" cap="sq">
            <a:noFill/>
            <a:miter lim="800000"/>
          </a:ln>
        </p:spPr>
        <p:txBody>
          <a:bodyPr/>
          <a:lstStyle/>
          <a:p>
            <a:endParaRPr lang="pl-PL"/>
          </a:p>
        </p:txBody>
      </p:sp>
      <p:sp>
        <p:nvSpPr>
          <p:cNvPr id="11" name="Symbol zastępczy tekstu 44">
            <a:extLst>
              <a:ext uri="{FF2B5EF4-FFF2-40B4-BE49-F238E27FC236}">
                <a16:creationId xmlns:a16="http://schemas.microsoft.com/office/drawing/2014/main" id="{BD4BF3FA-8EA4-8365-F1BB-2C30BDE4378A}"/>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382924906"/>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2865">
          <p15:clr>
            <a:srgbClr val="FBAE40"/>
          </p15:clr>
        </p15:guide>
        <p15:guide id="9" pos="4815">
          <p15:clr>
            <a:srgbClr val="FBAE40"/>
          </p15:clr>
        </p15:guide>
        <p15:guide id="10" pos="2593">
          <p15:clr>
            <a:srgbClr val="FBAE40"/>
          </p15:clr>
        </p15:guide>
        <p15:guide id="11" pos="5065">
          <p15:clr>
            <a:srgbClr val="FBAE40"/>
          </p15:clr>
        </p15:guide>
        <p15:guide id="12" orient="horz" pos="867" userDrawn="1">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meline koniec">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4" name="Symbol zastępczy tekstu 5">
            <a:extLst>
              <a:ext uri="{FF2B5EF4-FFF2-40B4-BE49-F238E27FC236}">
                <a16:creationId xmlns:a16="http://schemas.microsoft.com/office/drawing/2014/main" id="{7A3E09A5-8ED8-A347-97A5-F7A21D0EAB55}"/>
              </a:ext>
            </a:extLst>
          </p:cNvPr>
          <p:cNvSpPr>
            <a:spLocks noGrp="1"/>
          </p:cNvSpPr>
          <p:nvPr>
            <p:ph type="body" sz="quarter" idx="19"/>
          </p:nvPr>
        </p:nvSpPr>
        <p:spPr>
          <a:xfrm>
            <a:off x="1019175" y="1388557"/>
            <a:ext cx="3097213" cy="1949269"/>
          </a:xfrm>
          <a:prstGeom prst="rect">
            <a:avLst/>
          </a:prstGeom>
        </p:spPr>
        <p:txBody>
          <a:bodyPr anchor="ctr"/>
          <a:lstStyle>
            <a:lvl1pPr marL="0" indent="0" algn="r">
              <a:lnSpc>
                <a:spcPct val="100000"/>
              </a:lnSpc>
              <a:spcBef>
                <a:spcPts val="0"/>
              </a:spcBef>
              <a:spcAft>
                <a:spcPts val="600"/>
              </a:spcAft>
              <a:buClr>
                <a:srgbClr val="79003C"/>
              </a:buClr>
              <a:buNone/>
              <a:defRPr sz="1300"/>
            </a:lvl1pPr>
          </a:lstStyle>
          <a:p>
            <a:r>
              <a:rPr lang="pl-PL"/>
              <a:t>Edytuj style wzorca tekstu
Drugi poziom
Trzeci poziom
Czwarty poziom
Piąty poziom</a:t>
            </a:r>
          </a:p>
        </p:txBody>
      </p:sp>
      <p:cxnSp>
        <p:nvCxnSpPr>
          <p:cNvPr id="25" name="Łącznik prosty 24">
            <a:extLst>
              <a:ext uri="{FF2B5EF4-FFF2-40B4-BE49-F238E27FC236}">
                <a16:creationId xmlns:a16="http://schemas.microsoft.com/office/drawing/2014/main" id="{08D8291F-26A3-EE47-82D3-B1608F7A4062}"/>
              </a:ext>
            </a:extLst>
          </p:cNvPr>
          <p:cNvCxnSpPr>
            <a:cxnSpLocks/>
          </p:cNvCxnSpPr>
          <p:nvPr userDrawn="1"/>
        </p:nvCxnSpPr>
        <p:spPr>
          <a:xfrm>
            <a:off x="6096000" y="0"/>
            <a:ext cx="0" cy="4826726"/>
          </a:xfrm>
          <a:prstGeom prst="line">
            <a:avLst/>
          </a:prstGeom>
          <a:ln w="38100"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38" name="Symbol zastępczy tekstu 5">
            <a:extLst>
              <a:ext uri="{FF2B5EF4-FFF2-40B4-BE49-F238E27FC236}">
                <a16:creationId xmlns:a16="http://schemas.microsoft.com/office/drawing/2014/main" id="{8B8E7664-F995-7148-9CB3-89ED6BB0DCB6}"/>
              </a:ext>
            </a:extLst>
          </p:cNvPr>
          <p:cNvSpPr>
            <a:spLocks noGrp="1"/>
          </p:cNvSpPr>
          <p:nvPr>
            <p:ph type="body" sz="quarter" idx="21"/>
          </p:nvPr>
        </p:nvSpPr>
        <p:spPr>
          <a:xfrm>
            <a:off x="8040687" y="3861806"/>
            <a:ext cx="3132137" cy="1980193"/>
          </a:xfrm>
          <a:prstGeom prst="rect">
            <a:avLst/>
          </a:prstGeom>
        </p:spPr>
        <p:txBody>
          <a:bodyPr anchor="ctr"/>
          <a:lstStyle>
            <a:lvl1pPr marL="0" indent="0" algn="l">
              <a:lnSpc>
                <a:spcPct val="100000"/>
              </a:lnSpc>
              <a:spcBef>
                <a:spcPts val="0"/>
              </a:spcBef>
              <a:spcAft>
                <a:spcPts val="600"/>
              </a:spcAft>
              <a:buClr>
                <a:srgbClr val="79003C"/>
              </a:buClr>
              <a:buNone/>
              <a:defRPr sz="1300"/>
            </a:lvl1pPr>
          </a:lstStyle>
          <a:p>
            <a:r>
              <a:rPr lang="pl-PL"/>
              <a:t>Edytuj style wzorca tekstu
Drugi poziom
Trzeci poziom
Czwarty poziom
Piąty poziom</a:t>
            </a:r>
          </a:p>
        </p:txBody>
      </p:sp>
      <p:sp>
        <p:nvSpPr>
          <p:cNvPr id="5" name="Symbol zastępczy obrazu 8">
            <a:extLst>
              <a:ext uri="{FF2B5EF4-FFF2-40B4-BE49-F238E27FC236}">
                <a16:creationId xmlns:a16="http://schemas.microsoft.com/office/drawing/2014/main" id="{C550AF72-FC26-5032-CB81-AA8E3EEB6AAA}"/>
              </a:ext>
            </a:extLst>
          </p:cNvPr>
          <p:cNvSpPr>
            <a:spLocks noGrp="1"/>
          </p:cNvSpPr>
          <p:nvPr>
            <p:ph type="pic" sz="quarter" idx="12"/>
          </p:nvPr>
        </p:nvSpPr>
        <p:spPr>
          <a:xfrm>
            <a:off x="5088021" y="1376363"/>
            <a:ext cx="2015958" cy="1973659"/>
          </a:xfrm>
          <a:prstGeom prst="rect">
            <a:avLst/>
          </a:prstGeom>
          <a:solidFill>
            <a:schemeClr val="bg1"/>
          </a:solidFill>
          <a:ln w="25400" cap="sq">
            <a:noFill/>
            <a:miter lim="800000"/>
          </a:ln>
        </p:spPr>
        <p:txBody>
          <a:bodyPr/>
          <a:lstStyle/>
          <a:p>
            <a:endParaRPr lang="pl-PL"/>
          </a:p>
        </p:txBody>
      </p:sp>
      <p:sp>
        <p:nvSpPr>
          <p:cNvPr id="6" name="Symbol zastępczy obrazu 8">
            <a:extLst>
              <a:ext uri="{FF2B5EF4-FFF2-40B4-BE49-F238E27FC236}">
                <a16:creationId xmlns:a16="http://schemas.microsoft.com/office/drawing/2014/main" id="{C43AF702-BE22-8A9D-3104-E26E00CE81CA}"/>
              </a:ext>
            </a:extLst>
          </p:cNvPr>
          <p:cNvSpPr>
            <a:spLocks noGrp="1"/>
          </p:cNvSpPr>
          <p:nvPr>
            <p:ph type="pic" sz="quarter" idx="22"/>
          </p:nvPr>
        </p:nvSpPr>
        <p:spPr>
          <a:xfrm>
            <a:off x="5088021" y="3840406"/>
            <a:ext cx="2015958" cy="1973659"/>
          </a:xfrm>
          <a:prstGeom prst="rect">
            <a:avLst/>
          </a:prstGeom>
          <a:solidFill>
            <a:schemeClr val="bg1"/>
          </a:solidFill>
          <a:ln w="25400" cap="sq">
            <a:noFill/>
            <a:miter lim="800000"/>
          </a:ln>
        </p:spPr>
        <p:txBody>
          <a:bodyPr/>
          <a:lstStyle/>
          <a:p>
            <a:endParaRPr lang="pl-PL"/>
          </a:p>
        </p:txBody>
      </p:sp>
      <p:sp>
        <p:nvSpPr>
          <p:cNvPr id="8" name="Symbol zastępczy zawartości 38">
            <a:extLst>
              <a:ext uri="{FF2B5EF4-FFF2-40B4-BE49-F238E27FC236}">
                <a16:creationId xmlns:a16="http://schemas.microsoft.com/office/drawing/2014/main" id="{23B238EA-1D2E-B5EA-A598-F0165F41F289}"/>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10" name="Symbol zastępczy numeru slajdu 1">
            <a:extLst>
              <a:ext uri="{FF2B5EF4-FFF2-40B4-BE49-F238E27FC236}">
                <a16:creationId xmlns:a16="http://schemas.microsoft.com/office/drawing/2014/main" id="{EC9BF437-634E-6947-21E2-7EFCA16D0761}"/>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11" name="Symbol zastępczy tekstu 44">
            <a:extLst>
              <a:ext uri="{FF2B5EF4-FFF2-40B4-BE49-F238E27FC236}">
                <a16:creationId xmlns:a16="http://schemas.microsoft.com/office/drawing/2014/main" id="{8E0332C2-25E2-99FA-388E-18E8BBF374B8}"/>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1686086850"/>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2865">
          <p15:clr>
            <a:srgbClr val="FBAE40"/>
          </p15:clr>
        </p15:guide>
        <p15:guide id="9" pos="4815">
          <p15:clr>
            <a:srgbClr val="FBAE40"/>
          </p15:clr>
        </p15:guide>
        <p15:guide id="10" pos="2593">
          <p15:clr>
            <a:srgbClr val="FBAE40"/>
          </p15:clr>
        </p15:guide>
        <p15:guide id="11" pos="5065">
          <p15:clr>
            <a:srgbClr val="FBAE40"/>
          </p15:clr>
        </p15:guide>
        <p15:guide id="12" orient="horz" pos="867" userDrawn="1">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martfon 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3" name="Symbol zastępczy tekstu 5">
            <a:extLst>
              <a:ext uri="{FF2B5EF4-FFF2-40B4-BE49-F238E27FC236}">
                <a16:creationId xmlns:a16="http://schemas.microsoft.com/office/drawing/2014/main" id="{517E5548-96A9-8D48-8389-340FC6F5B51D}"/>
              </a:ext>
            </a:extLst>
          </p:cNvPr>
          <p:cNvSpPr>
            <a:spLocks noGrp="1"/>
          </p:cNvSpPr>
          <p:nvPr>
            <p:ph type="body" sz="quarter" idx="19"/>
          </p:nvPr>
        </p:nvSpPr>
        <p:spPr>
          <a:xfrm>
            <a:off x="1019176" y="1376428"/>
            <a:ext cx="3097212" cy="1544910"/>
          </a:xfrm>
          <a:prstGeom prst="rect">
            <a:avLst/>
          </a:prstGeom>
        </p:spPr>
        <p:txBody>
          <a:bodyPr anchor="ctr"/>
          <a:lstStyle>
            <a:lvl1pPr marL="0" indent="0" algn="r">
              <a:lnSpc>
                <a:spcPct val="100000"/>
              </a:lnSpc>
              <a:spcBef>
                <a:spcPts val="0"/>
              </a:spcBef>
              <a:buClr>
                <a:srgbClr val="79003C"/>
              </a:buClr>
              <a:buNone/>
              <a:defRPr sz="1300"/>
            </a:lvl1pPr>
          </a:lstStyle>
          <a:p>
            <a:r>
              <a:rPr lang="pl-PL"/>
              <a:t>Edytuj style wzorca tekstu
Drugi poziom
Trzeci poziom
Czwarty poziom
Piąty poziom</a:t>
            </a:r>
          </a:p>
        </p:txBody>
      </p:sp>
      <p:sp>
        <p:nvSpPr>
          <p:cNvPr id="15" name="Symbol zastępczy tekstu 5">
            <a:extLst>
              <a:ext uri="{FF2B5EF4-FFF2-40B4-BE49-F238E27FC236}">
                <a16:creationId xmlns:a16="http://schemas.microsoft.com/office/drawing/2014/main" id="{36C2ACA7-57B4-0844-9B93-67CD80EF6E9F}"/>
              </a:ext>
            </a:extLst>
          </p:cNvPr>
          <p:cNvSpPr>
            <a:spLocks noGrp="1"/>
          </p:cNvSpPr>
          <p:nvPr>
            <p:ph type="body" sz="quarter" idx="20"/>
          </p:nvPr>
        </p:nvSpPr>
        <p:spPr>
          <a:xfrm>
            <a:off x="1019176" y="3180098"/>
            <a:ext cx="3097212" cy="1544910"/>
          </a:xfrm>
          <a:prstGeom prst="rect">
            <a:avLst/>
          </a:prstGeom>
        </p:spPr>
        <p:txBody>
          <a:bodyPr anchor="ctr"/>
          <a:lstStyle>
            <a:lvl1pPr marL="0" indent="0" algn="r">
              <a:lnSpc>
                <a:spcPct val="100000"/>
              </a:lnSpc>
              <a:spcBef>
                <a:spcPts val="0"/>
              </a:spcBef>
              <a:buClr>
                <a:srgbClr val="79003C"/>
              </a:buClr>
              <a:buNone/>
              <a:defRPr sz="1300"/>
            </a:lvl1pPr>
          </a:lstStyle>
          <a:p>
            <a:r>
              <a:rPr lang="pl-PL"/>
              <a:t>Edytuj style wzorca tekstu
Drugi poziom
Trzeci poziom
Czwarty poziom
Piąty poziom</a:t>
            </a:r>
          </a:p>
        </p:txBody>
      </p:sp>
      <p:sp>
        <p:nvSpPr>
          <p:cNvPr id="18" name="Symbol zastępczy tekstu 5">
            <a:extLst>
              <a:ext uri="{FF2B5EF4-FFF2-40B4-BE49-F238E27FC236}">
                <a16:creationId xmlns:a16="http://schemas.microsoft.com/office/drawing/2014/main" id="{5D66A9EC-4B30-9741-8FB5-DF0EADD041DF}"/>
              </a:ext>
            </a:extLst>
          </p:cNvPr>
          <p:cNvSpPr>
            <a:spLocks noGrp="1"/>
          </p:cNvSpPr>
          <p:nvPr>
            <p:ph type="body" sz="quarter" idx="21"/>
          </p:nvPr>
        </p:nvSpPr>
        <p:spPr>
          <a:xfrm>
            <a:off x="8040688" y="2148883"/>
            <a:ext cx="3097212" cy="1544910"/>
          </a:xfrm>
          <a:prstGeom prst="rect">
            <a:avLst/>
          </a:prstGeom>
        </p:spPr>
        <p:txBody>
          <a:bodyPr anchor="ctr"/>
          <a:lstStyle>
            <a:lvl1pPr marL="0" indent="0" algn="l">
              <a:lnSpc>
                <a:spcPct val="100000"/>
              </a:lnSpc>
              <a:spcBef>
                <a:spcPts val="0"/>
              </a:spcBef>
              <a:buClr>
                <a:srgbClr val="79003C"/>
              </a:buClr>
              <a:buNone/>
              <a:defRPr sz="1300"/>
            </a:lvl1pPr>
          </a:lstStyle>
          <a:p>
            <a:r>
              <a:rPr lang="pl-PL"/>
              <a:t>Edytuj style wzorca tekstu
Drugi poziom
Trzeci poziom
Czwarty poziom
Piąty poziom</a:t>
            </a:r>
          </a:p>
        </p:txBody>
      </p:sp>
      <p:sp>
        <p:nvSpPr>
          <p:cNvPr id="19" name="Symbol zastępczy tekstu 5">
            <a:extLst>
              <a:ext uri="{FF2B5EF4-FFF2-40B4-BE49-F238E27FC236}">
                <a16:creationId xmlns:a16="http://schemas.microsoft.com/office/drawing/2014/main" id="{A83F5A81-4F7C-C14A-A21D-CA7351EC756F}"/>
              </a:ext>
            </a:extLst>
          </p:cNvPr>
          <p:cNvSpPr>
            <a:spLocks noGrp="1"/>
          </p:cNvSpPr>
          <p:nvPr>
            <p:ph type="body" sz="quarter" idx="22"/>
          </p:nvPr>
        </p:nvSpPr>
        <p:spPr>
          <a:xfrm>
            <a:off x="8040688" y="4211312"/>
            <a:ext cx="3097212" cy="1544910"/>
          </a:xfrm>
          <a:prstGeom prst="rect">
            <a:avLst/>
          </a:prstGeom>
        </p:spPr>
        <p:txBody>
          <a:bodyPr anchor="ctr"/>
          <a:lstStyle>
            <a:lvl1pPr marL="0" indent="0" algn="l">
              <a:lnSpc>
                <a:spcPct val="100000"/>
              </a:lnSpc>
              <a:spcBef>
                <a:spcPts val="0"/>
              </a:spcBef>
              <a:buClr>
                <a:srgbClr val="79003C"/>
              </a:buClr>
              <a:buNone/>
              <a:defRPr sz="1300"/>
            </a:lvl1pPr>
          </a:lstStyle>
          <a:p>
            <a:r>
              <a:rPr lang="pl-PL"/>
              <a:t>Edytuj style wzorca tekstu
Drugi poziom
Trzeci poziom
Czwarty poziom
Piąty poziom</a:t>
            </a:r>
          </a:p>
        </p:txBody>
      </p:sp>
      <p:sp>
        <p:nvSpPr>
          <p:cNvPr id="5" name="Symbol zastępczy zawartości 38">
            <a:extLst>
              <a:ext uri="{FF2B5EF4-FFF2-40B4-BE49-F238E27FC236}">
                <a16:creationId xmlns:a16="http://schemas.microsoft.com/office/drawing/2014/main" id="{56576BDE-06A4-BCAE-FCCA-CE12DD915F96}"/>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10" name="Symbol zastępczy numeru slajdu 1">
            <a:extLst>
              <a:ext uri="{FF2B5EF4-FFF2-40B4-BE49-F238E27FC236}">
                <a16:creationId xmlns:a16="http://schemas.microsoft.com/office/drawing/2014/main" id="{BF8AECA7-8B7B-EA74-C506-B437CE5C937E}"/>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pic>
        <p:nvPicPr>
          <p:cNvPr id="16" name="Picture 15">
            <a:extLst>
              <a:ext uri="{FF2B5EF4-FFF2-40B4-BE49-F238E27FC236}">
                <a16:creationId xmlns:a16="http://schemas.microsoft.com/office/drawing/2014/main" id="{C6834C4A-FBB1-5672-CC78-EED52EE21DAA}"/>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5049694" y="1576290"/>
            <a:ext cx="2057687" cy="4187230"/>
          </a:xfrm>
          <a:prstGeom prst="rect">
            <a:avLst/>
          </a:prstGeom>
        </p:spPr>
      </p:pic>
      <p:sp>
        <p:nvSpPr>
          <p:cNvPr id="17" name="Symbol zastępczy obrazu 8">
            <a:extLst>
              <a:ext uri="{FF2B5EF4-FFF2-40B4-BE49-F238E27FC236}">
                <a16:creationId xmlns:a16="http://schemas.microsoft.com/office/drawing/2014/main" id="{97DEFD59-F92D-21C3-485A-719E991FD271}"/>
              </a:ext>
            </a:extLst>
          </p:cNvPr>
          <p:cNvSpPr>
            <a:spLocks noGrp="1"/>
          </p:cNvSpPr>
          <p:nvPr>
            <p:ph type="pic" sz="quarter" idx="17"/>
          </p:nvPr>
        </p:nvSpPr>
        <p:spPr>
          <a:xfrm>
            <a:off x="5160427" y="1950198"/>
            <a:ext cx="1831334" cy="3718788"/>
          </a:xfrm>
          <a:prstGeom prst="round2SameRect">
            <a:avLst>
              <a:gd name="adj1" fmla="val 0"/>
              <a:gd name="adj2" fmla="val 10178"/>
            </a:avLst>
          </a:prstGeom>
          <a:solidFill>
            <a:schemeClr val="bg1">
              <a:lumMod val="95000"/>
            </a:schemeClr>
          </a:solidFill>
        </p:spPr>
        <p:txBody>
          <a:bodyPr/>
          <a:lstStyle/>
          <a:p>
            <a:endParaRPr lang="pl-PL"/>
          </a:p>
        </p:txBody>
      </p:sp>
      <p:sp>
        <p:nvSpPr>
          <p:cNvPr id="2" name="Symbol zastępczy tekstu 44">
            <a:extLst>
              <a:ext uri="{FF2B5EF4-FFF2-40B4-BE49-F238E27FC236}">
                <a16:creationId xmlns:a16="http://schemas.microsoft.com/office/drawing/2014/main" id="{E1EC6958-F053-BBC5-782A-8A8F572AF32E}"/>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2273959500"/>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2865">
          <p15:clr>
            <a:srgbClr val="FBAE40"/>
          </p15:clr>
        </p15:guide>
        <p15:guide id="9" pos="4815">
          <p15:clr>
            <a:srgbClr val="FBAE40"/>
          </p15:clr>
        </p15:guide>
        <p15:guide id="10" pos="2593">
          <p15:clr>
            <a:srgbClr val="FBAE40"/>
          </p15:clr>
        </p15:guide>
        <p15:guide id="11" pos="5065">
          <p15:clr>
            <a:srgbClr val="FBAE40"/>
          </p15:clr>
        </p15:guide>
        <p15:guide id="12" orient="horz" pos="867" userDrawn="1">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martfon 2">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1" name="Symbol zastępczy tekstu 5">
            <a:extLst>
              <a:ext uri="{FF2B5EF4-FFF2-40B4-BE49-F238E27FC236}">
                <a16:creationId xmlns:a16="http://schemas.microsoft.com/office/drawing/2014/main" id="{84484BAF-1387-CB44-B6DC-F364140F611E}"/>
              </a:ext>
            </a:extLst>
          </p:cNvPr>
          <p:cNvSpPr>
            <a:spLocks noGrp="1"/>
          </p:cNvSpPr>
          <p:nvPr>
            <p:ph type="body" sz="quarter" idx="16" hasCustomPrompt="1"/>
          </p:nvPr>
        </p:nvSpPr>
        <p:spPr>
          <a:xfrm>
            <a:off x="1019175" y="1376362"/>
            <a:ext cx="3097213" cy="4465637"/>
          </a:xfrm>
          <a:prstGeom prst="rect">
            <a:avLst/>
          </a:prstGeom>
        </p:spPr>
        <p:txBody>
          <a:bodyPr lIns="0" anchor="ctr"/>
          <a:lstStyle>
            <a:lvl1pPr marL="0" indent="-228600">
              <a:lnSpc>
                <a:spcPct val="100000"/>
              </a:lnSpc>
              <a:spcBef>
                <a:spcPts val="0"/>
              </a:spcBef>
              <a:spcAft>
                <a:spcPts val="600"/>
              </a:spcAft>
              <a:buClr>
                <a:srgbClr val="79003C"/>
              </a:buClr>
              <a:buFont typeface="Wingdings" pitchFamily="2" charset="2"/>
              <a:buChar char="§"/>
              <a:defRPr sz="1300"/>
            </a:lvl1pPr>
          </a:lstStyle>
          <a:p>
            <a:r>
              <a:rPr lang="pl-PL"/>
              <a:t>Edytuj style wzorca tekstu
Drugi poziom
Trzeci poziom
Czwarty poziom
Piąty poziom</a:t>
            </a:r>
          </a:p>
        </p:txBody>
      </p:sp>
      <p:sp>
        <p:nvSpPr>
          <p:cNvPr id="5" name="Symbol zastępczy zawartości 38">
            <a:extLst>
              <a:ext uri="{FF2B5EF4-FFF2-40B4-BE49-F238E27FC236}">
                <a16:creationId xmlns:a16="http://schemas.microsoft.com/office/drawing/2014/main" id="{38F471BE-E3CA-7FA2-F076-D6B7B917B387}"/>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11" name="Symbol zastępczy numeru slajdu 1">
            <a:extLst>
              <a:ext uri="{FF2B5EF4-FFF2-40B4-BE49-F238E27FC236}">
                <a16:creationId xmlns:a16="http://schemas.microsoft.com/office/drawing/2014/main" id="{EF2FEDB7-642F-E40B-54E1-6356771F6F31}"/>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pic>
        <p:nvPicPr>
          <p:cNvPr id="12" name="Picture 11">
            <a:extLst>
              <a:ext uri="{FF2B5EF4-FFF2-40B4-BE49-F238E27FC236}">
                <a16:creationId xmlns:a16="http://schemas.microsoft.com/office/drawing/2014/main" id="{18CFA66F-CBCE-8791-16FD-0299B74280F2}"/>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5049694" y="1576290"/>
            <a:ext cx="2057687" cy="4187230"/>
          </a:xfrm>
          <a:prstGeom prst="rect">
            <a:avLst/>
          </a:prstGeom>
        </p:spPr>
      </p:pic>
      <p:sp>
        <p:nvSpPr>
          <p:cNvPr id="13" name="Symbol zastępczy obrazu 8">
            <a:extLst>
              <a:ext uri="{FF2B5EF4-FFF2-40B4-BE49-F238E27FC236}">
                <a16:creationId xmlns:a16="http://schemas.microsoft.com/office/drawing/2014/main" id="{B4FDC0BF-1D33-B0EF-2C3C-E8294F917455}"/>
              </a:ext>
            </a:extLst>
          </p:cNvPr>
          <p:cNvSpPr>
            <a:spLocks noGrp="1"/>
          </p:cNvSpPr>
          <p:nvPr>
            <p:ph type="pic" sz="quarter" idx="17"/>
          </p:nvPr>
        </p:nvSpPr>
        <p:spPr>
          <a:xfrm>
            <a:off x="5160427" y="1950198"/>
            <a:ext cx="1831334" cy="3718788"/>
          </a:xfrm>
          <a:prstGeom prst="round2SameRect">
            <a:avLst>
              <a:gd name="adj1" fmla="val 0"/>
              <a:gd name="adj2" fmla="val 10178"/>
            </a:avLst>
          </a:prstGeom>
          <a:solidFill>
            <a:schemeClr val="bg1">
              <a:lumMod val="95000"/>
            </a:schemeClr>
          </a:solidFill>
        </p:spPr>
        <p:txBody>
          <a:bodyPr/>
          <a:lstStyle/>
          <a:p>
            <a:endParaRPr lang="pl-PL"/>
          </a:p>
        </p:txBody>
      </p:sp>
      <p:pic>
        <p:nvPicPr>
          <p:cNvPr id="15" name="Picture 14">
            <a:extLst>
              <a:ext uri="{FF2B5EF4-FFF2-40B4-BE49-F238E27FC236}">
                <a16:creationId xmlns:a16="http://schemas.microsoft.com/office/drawing/2014/main" id="{FE950F2D-C321-8182-19B4-BB6D1B55367A}"/>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8570134" y="1576290"/>
            <a:ext cx="2057687" cy="4187230"/>
          </a:xfrm>
          <a:prstGeom prst="rect">
            <a:avLst/>
          </a:prstGeom>
        </p:spPr>
      </p:pic>
      <p:sp>
        <p:nvSpPr>
          <p:cNvPr id="18" name="Symbol zastępczy obrazu 8">
            <a:extLst>
              <a:ext uri="{FF2B5EF4-FFF2-40B4-BE49-F238E27FC236}">
                <a16:creationId xmlns:a16="http://schemas.microsoft.com/office/drawing/2014/main" id="{87810FCA-DEC3-4837-C29C-2C9478C3F2BA}"/>
              </a:ext>
            </a:extLst>
          </p:cNvPr>
          <p:cNvSpPr>
            <a:spLocks noGrp="1"/>
          </p:cNvSpPr>
          <p:nvPr>
            <p:ph type="pic" sz="quarter" idx="18"/>
          </p:nvPr>
        </p:nvSpPr>
        <p:spPr>
          <a:xfrm>
            <a:off x="8680867" y="1950198"/>
            <a:ext cx="1831334" cy="3718788"/>
          </a:xfrm>
          <a:prstGeom prst="round2SameRect">
            <a:avLst>
              <a:gd name="adj1" fmla="val 0"/>
              <a:gd name="adj2" fmla="val 10178"/>
            </a:avLst>
          </a:prstGeom>
          <a:solidFill>
            <a:schemeClr val="bg1">
              <a:lumMod val="95000"/>
            </a:schemeClr>
          </a:solidFill>
        </p:spPr>
        <p:txBody>
          <a:bodyPr/>
          <a:lstStyle/>
          <a:p>
            <a:endParaRPr lang="pl-PL"/>
          </a:p>
        </p:txBody>
      </p:sp>
      <p:grpSp>
        <p:nvGrpSpPr>
          <p:cNvPr id="25" name="Group 24">
            <a:extLst>
              <a:ext uri="{FF2B5EF4-FFF2-40B4-BE49-F238E27FC236}">
                <a16:creationId xmlns:a16="http://schemas.microsoft.com/office/drawing/2014/main" id="{8A109CF2-0DED-F4A5-D099-57BEB525DA85}"/>
              </a:ext>
            </a:extLst>
          </p:cNvPr>
          <p:cNvGrpSpPr/>
          <p:nvPr userDrawn="1"/>
        </p:nvGrpSpPr>
        <p:grpSpPr>
          <a:xfrm>
            <a:off x="7685404" y="3455826"/>
            <a:ext cx="306708" cy="306708"/>
            <a:chOff x="7685404" y="4128588"/>
            <a:chExt cx="306708" cy="306708"/>
          </a:xfrm>
        </p:grpSpPr>
        <p:sp>
          <p:nvSpPr>
            <p:cNvPr id="19" name="Oval 18">
              <a:extLst>
                <a:ext uri="{FF2B5EF4-FFF2-40B4-BE49-F238E27FC236}">
                  <a16:creationId xmlns:a16="http://schemas.microsoft.com/office/drawing/2014/main" id="{47C7FA01-69ED-FCBF-885D-309AEAE5A039}"/>
                </a:ext>
              </a:extLst>
            </p:cNvPr>
            <p:cNvSpPr/>
            <p:nvPr userDrawn="1"/>
          </p:nvSpPr>
          <p:spPr>
            <a:xfrm>
              <a:off x="7685404" y="4128588"/>
              <a:ext cx="306708" cy="306708"/>
            </a:xfrm>
            <a:prstGeom prst="ellipse">
              <a:avLst/>
            </a:prstGeom>
            <a:solidFill>
              <a:schemeClr val="bg1"/>
            </a:solidFill>
            <a:ln w="15875" cap="sq">
              <a:solidFill>
                <a:schemeClr val="bg1">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lumMod val="50000"/>
                  </a:schemeClr>
                </a:solidFill>
              </a:endParaRPr>
            </a:p>
          </p:txBody>
        </p:sp>
        <p:pic>
          <p:nvPicPr>
            <p:cNvPr id="24" name="Graphic 23" descr="Caret Right with solid fill">
              <a:extLst>
                <a:ext uri="{FF2B5EF4-FFF2-40B4-BE49-F238E27FC236}">
                  <a16:creationId xmlns:a16="http://schemas.microsoft.com/office/drawing/2014/main" id="{DE81F994-B483-125A-A61E-E7F20CF8BFDB}"/>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756580" y="4188463"/>
              <a:ext cx="193415" cy="193415"/>
            </a:xfrm>
            <a:prstGeom prst="rect">
              <a:avLst/>
            </a:prstGeom>
          </p:spPr>
        </p:pic>
      </p:grpSp>
      <p:sp>
        <p:nvSpPr>
          <p:cNvPr id="2" name="Symbol zastępczy tekstu 44">
            <a:extLst>
              <a:ext uri="{FF2B5EF4-FFF2-40B4-BE49-F238E27FC236}">
                <a16:creationId xmlns:a16="http://schemas.microsoft.com/office/drawing/2014/main" id="{0A3F339C-C3E4-E61C-2291-AC6DA1B2B2A5}"/>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205637720"/>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2865">
          <p15:clr>
            <a:srgbClr val="FBAE40"/>
          </p15:clr>
        </p15:guide>
        <p15:guide id="9" pos="4815">
          <p15:clr>
            <a:srgbClr val="FBAE40"/>
          </p15:clr>
        </p15:guide>
        <p15:guide id="10" pos="2593">
          <p15:clr>
            <a:srgbClr val="FBAE40"/>
          </p15:clr>
        </p15:guide>
        <p15:guide id="11" pos="5065">
          <p15:clr>
            <a:srgbClr val="FBAE40"/>
          </p15:clr>
        </p15:guide>
        <p15:guide id="12" orient="horz" pos="867" userDrawn="1">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martfon 3">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Symbol zastępczy zawartości 38">
            <a:extLst>
              <a:ext uri="{FF2B5EF4-FFF2-40B4-BE49-F238E27FC236}">
                <a16:creationId xmlns:a16="http://schemas.microsoft.com/office/drawing/2014/main" id="{CE40EB9A-E9BF-C469-0229-F9025339740D}"/>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11" name="Symbol zastępczy numeru slajdu 1">
            <a:extLst>
              <a:ext uri="{FF2B5EF4-FFF2-40B4-BE49-F238E27FC236}">
                <a16:creationId xmlns:a16="http://schemas.microsoft.com/office/drawing/2014/main" id="{36732C99-61FD-E92D-EA17-E09EBA65467A}"/>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pic>
        <p:nvPicPr>
          <p:cNvPr id="12" name="Picture 11">
            <a:extLst>
              <a:ext uri="{FF2B5EF4-FFF2-40B4-BE49-F238E27FC236}">
                <a16:creationId xmlns:a16="http://schemas.microsoft.com/office/drawing/2014/main" id="{8E15D4D6-B660-4B7B-53E6-40C6D825EEB7}"/>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5049694" y="1576290"/>
            <a:ext cx="2057687" cy="4187230"/>
          </a:xfrm>
          <a:prstGeom prst="rect">
            <a:avLst/>
          </a:prstGeom>
        </p:spPr>
      </p:pic>
      <p:sp>
        <p:nvSpPr>
          <p:cNvPr id="19" name="Symbol zastępczy obrazu 8">
            <a:extLst>
              <a:ext uri="{FF2B5EF4-FFF2-40B4-BE49-F238E27FC236}">
                <a16:creationId xmlns:a16="http://schemas.microsoft.com/office/drawing/2014/main" id="{239779C4-B565-57BB-5F4D-9C62E36AACC0}"/>
              </a:ext>
            </a:extLst>
          </p:cNvPr>
          <p:cNvSpPr>
            <a:spLocks noGrp="1"/>
          </p:cNvSpPr>
          <p:nvPr>
            <p:ph type="pic" sz="quarter" idx="17"/>
          </p:nvPr>
        </p:nvSpPr>
        <p:spPr>
          <a:xfrm>
            <a:off x="5160427" y="1950198"/>
            <a:ext cx="1831334" cy="3718788"/>
          </a:xfrm>
          <a:prstGeom prst="round2SameRect">
            <a:avLst>
              <a:gd name="adj1" fmla="val 0"/>
              <a:gd name="adj2" fmla="val 10178"/>
            </a:avLst>
          </a:prstGeom>
          <a:solidFill>
            <a:schemeClr val="bg1">
              <a:lumMod val="95000"/>
            </a:schemeClr>
          </a:solidFill>
        </p:spPr>
        <p:txBody>
          <a:bodyPr/>
          <a:lstStyle/>
          <a:p>
            <a:endParaRPr lang="pl-PL"/>
          </a:p>
        </p:txBody>
      </p:sp>
      <p:pic>
        <p:nvPicPr>
          <p:cNvPr id="20" name="Picture 19">
            <a:extLst>
              <a:ext uri="{FF2B5EF4-FFF2-40B4-BE49-F238E27FC236}">
                <a16:creationId xmlns:a16="http://schemas.microsoft.com/office/drawing/2014/main" id="{53A36357-D4FB-2E57-75F0-FA84AE9FB55D}"/>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8570134" y="1576290"/>
            <a:ext cx="2057687" cy="4187230"/>
          </a:xfrm>
          <a:prstGeom prst="rect">
            <a:avLst/>
          </a:prstGeom>
        </p:spPr>
      </p:pic>
      <p:sp>
        <p:nvSpPr>
          <p:cNvPr id="21" name="Symbol zastępczy obrazu 8">
            <a:extLst>
              <a:ext uri="{FF2B5EF4-FFF2-40B4-BE49-F238E27FC236}">
                <a16:creationId xmlns:a16="http://schemas.microsoft.com/office/drawing/2014/main" id="{D90B4825-F89A-95A8-45AD-37B45679D014}"/>
              </a:ext>
            </a:extLst>
          </p:cNvPr>
          <p:cNvSpPr>
            <a:spLocks noGrp="1"/>
          </p:cNvSpPr>
          <p:nvPr>
            <p:ph type="pic" sz="quarter" idx="18"/>
          </p:nvPr>
        </p:nvSpPr>
        <p:spPr>
          <a:xfrm>
            <a:off x="8680867" y="1950198"/>
            <a:ext cx="1831334" cy="3718788"/>
          </a:xfrm>
          <a:prstGeom prst="round2SameRect">
            <a:avLst>
              <a:gd name="adj1" fmla="val 0"/>
              <a:gd name="adj2" fmla="val 10178"/>
            </a:avLst>
          </a:prstGeom>
          <a:solidFill>
            <a:schemeClr val="bg1">
              <a:lumMod val="95000"/>
            </a:schemeClr>
          </a:solidFill>
        </p:spPr>
        <p:txBody>
          <a:bodyPr/>
          <a:lstStyle/>
          <a:p>
            <a:endParaRPr lang="pl-PL"/>
          </a:p>
        </p:txBody>
      </p:sp>
      <p:pic>
        <p:nvPicPr>
          <p:cNvPr id="22" name="Picture 21">
            <a:extLst>
              <a:ext uri="{FF2B5EF4-FFF2-40B4-BE49-F238E27FC236}">
                <a16:creationId xmlns:a16="http://schemas.microsoft.com/office/drawing/2014/main" id="{9E6CE2FD-9684-5C1A-3550-E346B2A70AD5}"/>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529254" y="1576290"/>
            <a:ext cx="2057687" cy="4187230"/>
          </a:xfrm>
          <a:prstGeom prst="rect">
            <a:avLst/>
          </a:prstGeom>
        </p:spPr>
      </p:pic>
      <p:sp>
        <p:nvSpPr>
          <p:cNvPr id="23" name="Symbol zastępczy obrazu 8">
            <a:extLst>
              <a:ext uri="{FF2B5EF4-FFF2-40B4-BE49-F238E27FC236}">
                <a16:creationId xmlns:a16="http://schemas.microsoft.com/office/drawing/2014/main" id="{DCAE5F92-FECF-8FF1-3710-628F138331EF}"/>
              </a:ext>
            </a:extLst>
          </p:cNvPr>
          <p:cNvSpPr>
            <a:spLocks noGrp="1"/>
          </p:cNvSpPr>
          <p:nvPr>
            <p:ph type="pic" sz="quarter" idx="19"/>
          </p:nvPr>
        </p:nvSpPr>
        <p:spPr>
          <a:xfrm>
            <a:off x="1639987" y="1950198"/>
            <a:ext cx="1831334" cy="3718788"/>
          </a:xfrm>
          <a:prstGeom prst="round2SameRect">
            <a:avLst>
              <a:gd name="adj1" fmla="val 0"/>
              <a:gd name="adj2" fmla="val 10178"/>
            </a:avLst>
          </a:prstGeom>
          <a:solidFill>
            <a:schemeClr val="bg1">
              <a:lumMod val="95000"/>
            </a:schemeClr>
          </a:solidFill>
        </p:spPr>
        <p:txBody>
          <a:bodyPr/>
          <a:lstStyle/>
          <a:p>
            <a:endParaRPr lang="pl-PL"/>
          </a:p>
        </p:txBody>
      </p:sp>
      <p:grpSp>
        <p:nvGrpSpPr>
          <p:cNvPr id="24" name="Group 23">
            <a:extLst>
              <a:ext uri="{FF2B5EF4-FFF2-40B4-BE49-F238E27FC236}">
                <a16:creationId xmlns:a16="http://schemas.microsoft.com/office/drawing/2014/main" id="{EC332DD2-B98C-7C82-E0D2-B601B8863890}"/>
              </a:ext>
            </a:extLst>
          </p:cNvPr>
          <p:cNvGrpSpPr/>
          <p:nvPr userDrawn="1"/>
        </p:nvGrpSpPr>
        <p:grpSpPr>
          <a:xfrm>
            <a:off x="7685404" y="3455826"/>
            <a:ext cx="306708" cy="306708"/>
            <a:chOff x="7685404" y="4128588"/>
            <a:chExt cx="306708" cy="306708"/>
          </a:xfrm>
        </p:grpSpPr>
        <p:sp>
          <p:nvSpPr>
            <p:cNvPr id="25" name="Oval 24">
              <a:extLst>
                <a:ext uri="{FF2B5EF4-FFF2-40B4-BE49-F238E27FC236}">
                  <a16:creationId xmlns:a16="http://schemas.microsoft.com/office/drawing/2014/main" id="{10C5A858-184A-52F0-9899-FDA6A374BF44}"/>
                </a:ext>
              </a:extLst>
            </p:cNvPr>
            <p:cNvSpPr/>
            <p:nvPr userDrawn="1"/>
          </p:nvSpPr>
          <p:spPr>
            <a:xfrm>
              <a:off x="7685404" y="4128588"/>
              <a:ext cx="306708" cy="306708"/>
            </a:xfrm>
            <a:prstGeom prst="ellipse">
              <a:avLst/>
            </a:prstGeom>
            <a:solidFill>
              <a:schemeClr val="bg1"/>
            </a:solidFill>
            <a:ln w="15875" cap="sq">
              <a:solidFill>
                <a:schemeClr val="bg1">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lumMod val="50000"/>
                  </a:schemeClr>
                </a:solidFill>
              </a:endParaRPr>
            </a:p>
          </p:txBody>
        </p:sp>
        <p:pic>
          <p:nvPicPr>
            <p:cNvPr id="26" name="Graphic 25" descr="Caret Right with solid fill">
              <a:extLst>
                <a:ext uri="{FF2B5EF4-FFF2-40B4-BE49-F238E27FC236}">
                  <a16:creationId xmlns:a16="http://schemas.microsoft.com/office/drawing/2014/main" id="{B5D94B52-0597-A484-5EA0-97E2A9D3039A}"/>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756580" y="4188463"/>
              <a:ext cx="193415" cy="193415"/>
            </a:xfrm>
            <a:prstGeom prst="rect">
              <a:avLst/>
            </a:prstGeom>
          </p:spPr>
        </p:pic>
      </p:grpSp>
      <p:grpSp>
        <p:nvGrpSpPr>
          <p:cNvPr id="27" name="Group 26">
            <a:extLst>
              <a:ext uri="{FF2B5EF4-FFF2-40B4-BE49-F238E27FC236}">
                <a16:creationId xmlns:a16="http://schemas.microsoft.com/office/drawing/2014/main" id="{282FD85C-E2C8-76A9-8D1A-5BE2CCCD23C8}"/>
              </a:ext>
            </a:extLst>
          </p:cNvPr>
          <p:cNvGrpSpPr/>
          <p:nvPr userDrawn="1"/>
        </p:nvGrpSpPr>
        <p:grpSpPr>
          <a:xfrm>
            <a:off x="4182787" y="3455826"/>
            <a:ext cx="306708" cy="306708"/>
            <a:chOff x="7685404" y="4128588"/>
            <a:chExt cx="306708" cy="306708"/>
          </a:xfrm>
        </p:grpSpPr>
        <p:sp>
          <p:nvSpPr>
            <p:cNvPr id="28" name="Oval 27">
              <a:extLst>
                <a:ext uri="{FF2B5EF4-FFF2-40B4-BE49-F238E27FC236}">
                  <a16:creationId xmlns:a16="http://schemas.microsoft.com/office/drawing/2014/main" id="{B1501EEA-5683-794D-46D0-0AC11D97AED1}"/>
                </a:ext>
              </a:extLst>
            </p:cNvPr>
            <p:cNvSpPr/>
            <p:nvPr userDrawn="1"/>
          </p:nvSpPr>
          <p:spPr>
            <a:xfrm>
              <a:off x="7685404" y="4128588"/>
              <a:ext cx="306708" cy="306708"/>
            </a:xfrm>
            <a:prstGeom prst="ellipse">
              <a:avLst/>
            </a:prstGeom>
            <a:solidFill>
              <a:schemeClr val="bg1"/>
            </a:solidFill>
            <a:ln w="15875" cap="sq">
              <a:solidFill>
                <a:schemeClr val="bg1">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lumMod val="50000"/>
                  </a:schemeClr>
                </a:solidFill>
              </a:endParaRPr>
            </a:p>
          </p:txBody>
        </p:sp>
        <p:pic>
          <p:nvPicPr>
            <p:cNvPr id="29" name="Graphic 28" descr="Caret Right with solid fill">
              <a:extLst>
                <a:ext uri="{FF2B5EF4-FFF2-40B4-BE49-F238E27FC236}">
                  <a16:creationId xmlns:a16="http://schemas.microsoft.com/office/drawing/2014/main" id="{AA89BB43-209C-F910-B607-C6C01ADEE5C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756580" y="4188463"/>
              <a:ext cx="193415" cy="193415"/>
            </a:xfrm>
            <a:prstGeom prst="rect">
              <a:avLst/>
            </a:prstGeom>
          </p:spPr>
        </p:pic>
      </p:grpSp>
      <p:sp>
        <p:nvSpPr>
          <p:cNvPr id="2" name="Symbol zastępczy tekstu 44">
            <a:extLst>
              <a:ext uri="{FF2B5EF4-FFF2-40B4-BE49-F238E27FC236}">
                <a16:creationId xmlns:a16="http://schemas.microsoft.com/office/drawing/2014/main" id="{AA40EE96-ABC2-BDAF-78B3-25F4DB1AE744}"/>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4200700727"/>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2865">
          <p15:clr>
            <a:srgbClr val="FBAE40"/>
          </p15:clr>
        </p15:guide>
        <p15:guide id="9" pos="4815">
          <p15:clr>
            <a:srgbClr val="FBAE40"/>
          </p15:clr>
        </p15:guide>
        <p15:guide id="10" pos="2593">
          <p15:clr>
            <a:srgbClr val="FBAE40"/>
          </p15:clr>
        </p15:guide>
        <p15:guide id="11" pos="5065">
          <p15:clr>
            <a:srgbClr val="FBAE40"/>
          </p15:clr>
        </p15:guide>
        <p15:guide id="12" orient="horz" pos="867" userDrawn="1">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martfon 4">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Symbol zastępczy zawartości 38">
            <a:extLst>
              <a:ext uri="{FF2B5EF4-FFF2-40B4-BE49-F238E27FC236}">
                <a16:creationId xmlns:a16="http://schemas.microsoft.com/office/drawing/2014/main" id="{B1651210-42FA-AC95-54E3-DB8CCB29DD1B}"/>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10" name="Symbol zastępczy numeru slajdu 1">
            <a:extLst>
              <a:ext uri="{FF2B5EF4-FFF2-40B4-BE49-F238E27FC236}">
                <a16:creationId xmlns:a16="http://schemas.microsoft.com/office/drawing/2014/main" id="{026E48CA-BB22-4689-9426-3A786B8FA41A}"/>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pic>
        <p:nvPicPr>
          <p:cNvPr id="11" name="Picture 10">
            <a:extLst>
              <a:ext uri="{FF2B5EF4-FFF2-40B4-BE49-F238E27FC236}">
                <a16:creationId xmlns:a16="http://schemas.microsoft.com/office/drawing/2014/main" id="{E144E9B7-F21E-76B6-8F0F-72A297C025C5}"/>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5049694" y="1576290"/>
            <a:ext cx="2057687" cy="4187230"/>
          </a:xfrm>
          <a:prstGeom prst="rect">
            <a:avLst/>
          </a:prstGeom>
        </p:spPr>
      </p:pic>
      <p:sp>
        <p:nvSpPr>
          <p:cNvPr id="12" name="Symbol zastępczy obrazu 8">
            <a:extLst>
              <a:ext uri="{FF2B5EF4-FFF2-40B4-BE49-F238E27FC236}">
                <a16:creationId xmlns:a16="http://schemas.microsoft.com/office/drawing/2014/main" id="{AE1865DD-0CE2-F7E2-1547-8DDE017277E6}"/>
              </a:ext>
            </a:extLst>
          </p:cNvPr>
          <p:cNvSpPr>
            <a:spLocks noGrp="1"/>
          </p:cNvSpPr>
          <p:nvPr>
            <p:ph type="pic" sz="quarter" idx="17"/>
          </p:nvPr>
        </p:nvSpPr>
        <p:spPr>
          <a:xfrm>
            <a:off x="5160427" y="1950198"/>
            <a:ext cx="1831334" cy="3718788"/>
          </a:xfrm>
          <a:prstGeom prst="round2SameRect">
            <a:avLst>
              <a:gd name="adj1" fmla="val 0"/>
              <a:gd name="adj2" fmla="val 10178"/>
            </a:avLst>
          </a:prstGeom>
          <a:solidFill>
            <a:schemeClr val="bg1">
              <a:lumMod val="95000"/>
            </a:schemeClr>
          </a:solidFill>
        </p:spPr>
        <p:txBody>
          <a:bodyPr/>
          <a:lstStyle/>
          <a:p>
            <a:endParaRPr lang="pl-PL"/>
          </a:p>
        </p:txBody>
      </p:sp>
      <p:pic>
        <p:nvPicPr>
          <p:cNvPr id="18" name="Picture 17">
            <a:extLst>
              <a:ext uri="{FF2B5EF4-FFF2-40B4-BE49-F238E27FC236}">
                <a16:creationId xmlns:a16="http://schemas.microsoft.com/office/drawing/2014/main" id="{CF27E64D-A0C1-A355-B6DB-068A80DC7ACD}"/>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2364270" y="1710349"/>
            <a:ext cx="1761261" cy="3584027"/>
          </a:xfrm>
          <a:prstGeom prst="rect">
            <a:avLst/>
          </a:prstGeom>
        </p:spPr>
      </p:pic>
      <p:sp>
        <p:nvSpPr>
          <p:cNvPr id="21" name="Symbol zastępczy obrazu 8">
            <a:extLst>
              <a:ext uri="{FF2B5EF4-FFF2-40B4-BE49-F238E27FC236}">
                <a16:creationId xmlns:a16="http://schemas.microsoft.com/office/drawing/2014/main" id="{C2D548E4-789C-97C6-F297-D1F4041B29EA}"/>
              </a:ext>
            </a:extLst>
          </p:cNvPr>
          <p:cNvSpPr>
            <a:spLocks noGrp="1"/>
          </p:cNvSpPr>
          <p:nvPr>
            <p:ph type="pic" sz="quarter" idx="20"/>
          </p:nvPr>
        </p:nvSpPr>
        <p:spPr>
          <a:xfrm>
            <a:off x="2463460" y="2040663"/>
            <a:ext cx="1567516" cy="3183068"/>
          </a:xfrm>
          <a:prstGeom prst="round2SameRect">
            <a:avLst>
              <a:gd name="adj1" fmla="val 0"/>
              <a:gd name="adj2" fmla="val 10178"/>
            </a:avLst>
          </a:prstGeom>
          <a:solidFill>
            <a:schemeClr val="bg1">
              <a:lumMod val="95000"/>
            </a:schemeClr>
          </a:solidFill>
        </p:spPr>
        <p:txBody>
          <a:bodyPr/>
          <a:lstStyle/>
          <a:p>
            <a:endParaRPr lang="pl-PL"/>
          </a:p>
        </p:txBody>
      </p:sp>
      <p:pic>
        <p:nvPicPr>
          <p:cNvPr id="22" name="Picture 21">
            <a:extLst>
              <a:ext uri="{FF2B5EF4-FFF2-40B4-BE49-F238E27FC236}">
                <a16:creationId xmlns:a16="http://schemas.microsoft.com/office/drawing/2014/main" id="{FED13B97-B154-0D56-F7FA-050A76C2B927}"/>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8033550" y="1710349"/>
            <a:ext cx="1761261" cy="3584027"/>
          </a:xfrm>
          <a:prstGeom prst="rect">
            <a:avLst/>
          </a:prstGeom>
        </p:spPr>
      </p:pic>
      <p:sp>
        <p:nvSpPr>
          <p:cNvPr id="23" name="Symbol zastępczy obrazu 8">
            <a:extLst>
              <a:ext uri="{FF2B5EF4-FFF2-40B4-BE49-F238E27FC236}">
                <a16:creationId xmlns:a16="http://schemas.microsoft.com/office/drawing/2014/main" id="{CB009628-ABA7-E7A9-29ED-043F88B5D3D7}"/>
              </a:ext>
            </a:extLst>
          </p:cNvPr>
          <p:cNvSpPr>
            <a:spLocks noGrp="1"/>
          </p:cNvSpPr>
          <p:nvPr>
            <p:ph type="pic" sz="quarter" idx="21"/>
          </p:nvPr>
        </p:nvSpPr>
        <p:spPr>
          <a:xfrm>
            <a:off x="8132740" y="2040663"/>
            <a:ext cx="1567516" cy="3183068"/>
          </a:xfrm>
          <a:prstGeom prst="round2SameRect">
            <a:avLst>
              <a:gd name="adj1" fmla="val 0"/>
              <a:gd name="adj2" fmla="val 10178"/>
            </a:avLst>
          </a:prstGeom>
          <a:solidFill>
            <a:schemeClr val="bg1">
              <a:lumMod val="95000"/>
            </a:schemeClr>
          </a:solidFill>
        </p:spPr>
        <p:txBody>
          <a:bodyPr/>
          <a:lstStyle/>
          <a:p>
            <a:endParaRPr lang="pl-PL"/>
          </a:p>
        </p:txBody>
      </p:sp>
      <p:sp>
        <p:nvSpPr>
          <p:cNvPr id="2" name="Symbol zastępczy tekstu 44">
            <a:extLst>
              <a:ext uri="{FF2B5EF4-FFF2-40B4-BE49-F238E27FC236}">
                <a16:creationId xmlns:a16="http://schemas.microsoft.com/office/drawing/2014/main" id="{5E5ABFE7-3892-2054-16D0-CA65111BAD89}"/>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3210383599"/>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2865">
          <p15:clr>
            <a:srgbClr val="FBAE40"/>
          </p15:clr>
        </p15:guide>
        <p15:guide id="9" pos="4815">
          <p15:clr>
            <a:srgbClr val="FBAE40"/>
          </p15:clr>
        </p15:guide>
        <p15:guide id="10" pos="2593">
          <p15:clr>
            <a:srgbClr val="FBAE40"/>
          </p15:clr>
        </p15:guide>
        <p15:guide id="11" pos="5065">
          <p15:clr>
            <a:srgbClr val="FBAE40"/>
          </p15:clr>
        </p15:guide>
        <p15:guide id="12" orient="horz" pos="867" userDrawn="1">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Smartfon 5, ikony">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2" name="Rectangle: Top Corners Rounded 13">
            <a:extLst>
              <a:ext uri="{FF2B5EF4-FFF2-40B4-BE49-F238E27FC236}">
                <a16:creationId xmlns:a16="http://schemas.microsoft.com/office/drawing/2014/main" id="{E176E8D1-5ED8-FDD0-ED1D-6F918E376937}"/>
              </a:ext>
            </a:extLst>
          </p:cNvPr>
          <p:cNvSpPr/>
          <p:nvPr userDrawn="1"/>
        </p:nvSpPr>
        <p:spPr>
          <a:xfrm rot="16200000">
            <a:off x="7145343" y="795331"/>
            <a:ext cx="4465632" cy="5627691"/>
          </a:xfrm>
          <a:prstGeom prst="round2SameRect">
            <a:avLst>
              <a:gd name="adj1" fmla="val 0"/>
              <a:gd name="adj2" fmla="val 0"/>
            </a:avLst>
          </a:prstGeom>
          <a:solidFill>
            <a:schemeClr val="bg1">
              <a:lumMod val="9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latin typeface="Nunito Sans" pitchFamily="2" charset="77"/>
            </a:endParaRPr>
          </a:p>
        </p:txBody>
      </p:sp>
      <p:sp>
        <p:nvSpPr>
          <p:cNvPr id="5" name="Symbol zastępczy zawartości 38">
            <a:extLst>
              <a:ext uri="{FF2B5EF4-FFF2-40B4-BE49-F238E27FC236}">
                <a16:creationId xmlns:a16="http://schemas.microsoft.com/office/drawing/2014/main" id="{BEB30759-2953-71AF-4840-BF74D58A371E}"/>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382A7315-A702-840A-55FB-4B8F1FE97DBE}"/>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9" name="Symbol zastępczy obrazu 8">
            <a:extLst>
              <a:ext uri="{FF2B5EF4-FFF2-40B4-BE49-F238E27FC236}">
                <a16:creationId xmlns:a16="http://schemas.microsoft.com/office/drawing/2014/main" id="{4CC910E8-B050-273C-8255-31E0C2C4BAFE}"/>
              </a:ext>
            </a:extLst>
          </p:cNvPr>
          <p:cNvSpPr>
            <a:spLocks noGrp="1"/>
          </p:cNvSpPr>
          <p:nvPr>
            <p:ph type="pic" sz="quarter" idx="12"/>
          </p:nvPr>
        </p:nvSpPr>
        <p:spPr>
          <a:xfrm>
            <a:off x="1017171" y="1662992"/>
            <a:ext cx="720000" cy="720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10" name="Symbol zastępczy obrazu 8">
            <a:extLst>
              <a:ext uri="{FF2B5EF4-FFF2-40B4-BE49-F238E27FC236}">
                <a16:creationId xmlns:a16="http://schemas.microsoft.com/office/drawing/2014/main" id="{774F305B-BB3B-F446-730C-8B4E2CA2AFC5}"/>
              </a:ext>
            </a:extLst>
          </p:cNvPr>
          <p:cNvSpPr>
            <a:spLocks noGrp="1"/>
          </p:cNvSpPr>
          <p:nvPr>
            <p:ph type="pic" sz="quarter" idx="21"/>
          </p:nvPr>
        </p:nvSpPr>
        <p:spPr>
          <a:xfrm>
            <a:off x="1017171" y="2773315"/>
            <a:ext cx="720000" cy="720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11" name="Symbol zastępczy obrazu 8">
            <a:extLst>
              <a:ext uri="{FF2B5EF4-FFF2-40B4-BE49-F238E27FC236}">
                <a16:creationId xmlns:a16="http://schemas.microsoft.com/office/drawing/2014/main" id="{F7E2EF4F-1328-F373-4550-017C4F14E4BA}"/>
              </a:ext>
            </a:extLst>
          </p:cNvPr>
          <p:cNvSpPr>
            <a:spLocks noGrp="1"/>
          </p:cNvSpPr>
          <p:nvPr>
            <p:ph type="pic" sz="quarter" idx="22"/>
          </p:nvPr>
        </p:nvSpPr>
        <p:spPr>
          <a:xfrm>
            <a:off x="1017171" y="3883638"/>
            <a:ext cx="720000" cy="720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12" name="Symbol zastępczy obrazu 8">
            <a:extLst>
              <a:ext uri="{FF2B5EF4-FFF2-40B4-BE49-F238E27FC236}">
                <a16:creationId xmlns:a16="http://schemas.microsoft.com/office/drawing/2014/main" id="{9DE0312B-EEEF-42FE-1D32-8111EF2C08EE}"/>
              </a:ext>
            </a:extLst>
          </p:cNvPr>
          <p:cNvSpPr>
            <a:spLocks noGrp="1"/>
          </p:cNvSpPr>
          <p:nvPr>
            <p:ph type="pic" sz="quarter" idx="23"/>
          </p:nvPr>
        </p:nvSpPr>
        <p:spPr>
          <a:xfrm>
            <a:off x="1017171" y="4993961"/>
            <a:ext cx="720000" cy="720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13" name="Symbol zastępczy tekstu 5">
            <a:extLst>
              <a:ext uri="{FF2B5EF4-FFF2-40B4-BE49-F238E27FC236}">
                <a16:creationId xmlns:a16="http://schemas.microsoft.com/office/drawing/2014/main" id="{E6B631E7-49DA-950E-CAEB-6B4B7AAC67ED}"/>
              </a:ext>
            </a:extLst>
          </p:cNvPr>
          <p:cNvSpPr>
            <a:spLocks noGrp="1"/>
          </p:cNvSpPr>
          <p:nvPr>
            <p:ph type="body" sz="quarter" idx="24" hasCustomPrompt="1"/>
          </p:nvPr>
        </p:nvSpPr>
        <p:spPr>
          <a:xfrm>
            <a:off x="1919288" y="1602335"/>
            <a:ext cx="4176712" cy="841314"/>
          </a:xfrm>
          <a:prstGeom prst="rect">
            <a:avLst/>
          </a:prstGeom>
        </p:spPr>
        <p:txBody>
          <a:bodyPr lIns="0" tIns="0" bIns="0" anchor="ctr" anchorCtr="0"/>
          <a:lstStyle>
            <a:lvl1pPr marL="0" indent="0" algn="l">
              <a:lnSpc>
                <a:spcPct val="100000"/>
              </a:lnSpc>
              <a:spcBef>
                <a:spcPts val="0"/>
              </a:spcBef>
              <a:buClr>
                <a:srgbClr val="79003C"/>
              </a:buClr>
              <a:buNone/>
              <a:defRPr sz="1300"/>
            </a:lvl1pPr>
          </a:lstStyle>
          <a:p>
            <a:r>
              <a:rPr lang="pl-PL"/>
              <a:t>Edytuj style wzorca tekstu
Drugi poziom
Trzeci poziom
Czwarty poziom</a:t>
            </a:r>
          </a:p>
        </p:txBody>
      </p:sp>
      <p:sp>
        <p:nvSpPr>
          <p:cNvPr id="15" name="Symbol zastępczy tekstu 5">
            <a:extLst>
              <a:ext uri="{FF2B5EF4-FFF2-40B4-BE49-F238E27FC236}">
                <a16:creationId xmlns:a16="http://schemas.microsoft.com/office/drawing/2014/main" id="{D747F7E4-D16A-1192-7C81-BF169FD7D620}"/>
              </a:ext>
            </a:extLst>
          </p:cNvPr>
          <p:cNvSpPr>
            <a:spLocks noGrp="1"/>
          </p:cNvSpPr>
          <p:nvPr>
            <p:ph type="body" sz="quarter" idx="25" hasCustomPrompt="1"/>
          </p:nvPr>
        </p:nvSpPr>
        <p:spPr>
          <a:xfrm>
            <a:off x="1919288" y="2712658"/>
            <a:ext cx="4176712" cy="841314"/>
          </a:xfrm>
          <a:prstGeom prst="rect">
            <a:avLst/>
          </a:prstGeom>
        </p:spPr>
        <p:txBody>
          <a:bodyPr lIns="0" tIns="0" bIns="0" anchor="ctr" anchorCtr="0"/>
          <a:lstStyle>
            <a:lvl1pPr marL="0" indent="0" algn="l">
              <a:lnSpc>
                <a:spcPct val="100000"/>
              </a:lnSpc>
              <a:spcBef>
                <a:spcPts val="0"/>
              </a:spcBef>
              <a:buClr>
                <a:srgbClr val="79003C"/>
              </a:buClr>
              <a:buNone/>
              <a:defRPr sz="1300"/>
            </a:lvl1pPr>
          </a:lstStyle>
          <a:p>
            <a:r>
              <a:rPr lang="pl-PL"/>
              <a:t>Edytuj style wzorca tekstu
Drugi poziom
Trzeci poziom
Czwarty poziom</a:t>
            </a:r>
          </a:p>
        </p:txBody>
      </p:sp>
      <p:sp>
        <p:nvSpPr>
          <p:cNvPr id="16" name="Symbol zastępczy tekstu 5">
            <a:extLst>
              <a:ext uri="{FF2B5EF4-FFF2-40B4-BE49-F238E27FC236}">
                <a16:creationId xmlns:a16="http://schemas.microsoft.com/office/drawing/2014/main" id="{7E6CF712-176B-63E7-4A48-28845B622322}"/>
              </a:ext>
            </a:extLst>
          </p:cNvPr>
          <p:cNvSpPr>
            <a:spLocks noGrp="1"/>
          </p:cNvSpPr>
          <p:nvPr>
            <p:ph type="body" sz="quarter" idx="26" hasCustomPrompt="1"/>
          </p:nvPr>
        </p:nvSpPr>
        <p:spPr>
          <a:xfrm>
            <a:off x="1919288" y="3822981"/>
            <a:ext cx="4176712" cy="841314"/>
          </a:xfrm>
          <a:prstGeom prst="rect">
            <a:avLst/>
          </a:prstGeom>
        </p:spPr>
        <p:txBody>
          <a:bodyPr lIns="0" tIns="0" bIns="0" anchor="ctr" anchorCtr="0"/>
          <a:lstStyle>
            <a:lvl1pPr marL="0" indent="0" algn="l">
              <a:lnSpc>
                <a:spcPct val="100000"/>
              </a:lnSpc>
              <a:spcBef>
                <a:spcPts val="0"/>
              </a:spcBef>
              <a:buClr>
                <a:srgbClr val="79003C"/>
              </a:buClr>
              <a:buNone/>
              <a:defRPr sz="1300"/>
            </a:lvl1pPr>
          </a:lstStyle>
          <a:p>
            <a:r>
              <a:rPr lang="pl-PL"/>
              <a:t>Edytuj style wzorca tekstu
Drugi poziom
Trzeci poziom
Czwarty poziom</a:t>
            </a:r>
          </a:p>
        </p:txBody>
      </p:sp>
      <p:sp>
        <p:nvSpPr>
          <p:cNvPr id="17" name="Symbol zastępczy tekstu 5">
            <a:extLst>
              <a:ext uri="{FF2B5EF4-FFF2-40B4-BE49-F238E27FC236}">
                <a16:creationId xmlns:a16="http://schemas.microsoft.com/office/drawing/2014/main" id="{F671CC76-46B1-E3ED-B735-E7130112CA85}"/>
              </a:ext>
            </a:extLst>
          </p:cNvPr>
          <p:cNvSpPr>
            <a:spLocks noGrp="1"/>
          </p:cNvSpPr>
          <p:nvPr>
            <p:ph type="body" sz="quarter" idx="27" hasCustomPrompt="1"/>
          </p:nvPr>
        </p:nvSpPr>
        <p:spPr>
          <a:xfrm>
            <a:off x="1919288" y="4933304"/>
            <a:ext cx="4176712" cy="841314"/>
          </a:xfrm>
          <a:prstGeom prst="rect">
            <a:avLst/>
          </a:prstGeom>
        </p:spPr>
        <p:txBody>
          <a:bodyPr lIns="0" tIns="0" bIns="0" anchor="ctr" anchorCtr="0"/>
          <a:lstStyle>
            <a:lvl1pPr marL="0" indent="0" algn="l">
              <a:lnSpc>
                <a:spcPct val="100000"/>
              </a:lnSpc>
              <a:spcBef>
                <a:spcPts val="0"/>
              </a:spcBef>
              <a:buClr>
                <a:srgbClr val="79003C"/>
              </a:buClr>
              <a:buNone/>
              <a:defRPr sz="1300"/>
            </a:lvl1pPr>
          </a:lstStyle>
          <a:p>
            <a:r>
              <a:rPr lang="pl-PL"/>
              <a:t>Edytuj style wzorca tekstu
Drugi poziom
Trzeci poziom
Czwarty poziom</a:t>
            </a:r>
          </a:p>
        </p:txBody>
      </p:sp>
      <p:pic>
        <p:nvPicPr>
          <p:cNvPr id="18" name="Picture 17">
            <a:extLst>
              <a:ext uri="{FF2B5EF4-FFF2-40B4-BE49-F238E27FC236}">
                <a16:creationId xmlns:a16="http://schemas.microsoft.com/office/drawing/2014/main" id="{300FFE17-68B7-BDD4-3CD6-9936680DB47B}"/>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416078" y="1812545"/>
            <a:ext cx="1755446" cy="3572195"/>
          </a:xfrm>
          <a:prstGeom prst="rect">
            <a:avLst/>
          </a:prstGeom>
        </p:spPr>
      </p:pic>
      <p:sp>
        <p:nvSpPr>
          <p:cNvPr id="19" name="Symbol zastępczy obrazu 8">
            <a:extLst>
              <a:ext uri="{FF2B5EF4-FFF2-40B4-BE49-F238E27FC236}">
                <a16:creationId xmlns:a16="http://schemas.microsoft.com/office/drawing/2014/main" id="{5BCFA291-5144-79AE-FE05-A6AB2DEB0ED6}"/>
              </a:ext>
            </a:extLst>
          </p:cNvPr>
          <p:cNvSpPr>
            <a:spLocks noGrp="1"/>
          </p:cNvSpPr>
          <p:nvPr>
            <p:ph type="pic" sz="quarter" idx="17"/>
          </p:nvPr>
        </p:nvSpPr>
        <p:spPr>
          <a:xfrm>
            <a:off x="9511681" y="2124541"/>
            <a:ext cx="1562340" cy="3172558"/>
          </a:xfrm>
          <a:prstGeom prst="round2SameRect">
            <a:avLst>
              <a:gd name="adj1" fmla="val 0"/>
              <a:gd name="adj2" fmla="val 10178"/>
            </a:avLst>
          </a:prstGeom>
          <a:solidFill>
            <a:schemeClr val="bg1">
              <a:lumMod val="95000"/>
            </a:schemeClr>
          </a:solidFill>
        </p:spPr>
        <p:txBody>
          <a:bodyPr/>
          <a:lstStyle/>
          <a:p>
            <a:endParaRPr lang="pl-PL"/>
          </a:p>
        </p:txBody>
      </p:sp>
      <p:pic>
        <p:nvPicPr>
          <p:cNvPr id="20" name="Picture 19">
            <a:extLst>
              <a:ext uri="{FF2B5EF4-FFF2-40B4-BE49-F238E27FC236}">
                <a16:creationId xmlns:a16="http://schemas.microsoft.com/office/drawing/2014/main" id="{877AD9A6-D212-AD7D-0500-CBBD934EEB36}"/>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7005382" y="1812545"/>
            <a:ext cx="1755446" cy="3572195"/>
          </a:xfrm>
          <a:prstGeom prst="rect">
            <a:avLst/>
          </a:prstGeom>
        </p:spPr>
      </p:pic>
      <p:sp>
        <p:nvSpPr>
          <p:cNvPr id="21" name="Symbol zastępczy obrazu 8">
            <a:extLst>
              <a:ext uri="{FF2B5EF4-FFF2-40B4-BE49-F238E27FC236}">
                <a16:creationId xmlns:a16="http://schemas.microsoft.com/office/drawing/2014/main" id="{E3A646C2-E72B-CB2A-43D8-CF6FFD41EDA6}"/>
              </a:ext>
            </a:extLst>
          </p:cNvPr>
          <p:cNvSpPr>
            <a:spLocks noGrp="1"/>
          </p:cNvSpPr>
          <p:nvPr>
            <p:ph type="pic" sz="quarter" idx="28"/>
          </p:nvPr>
        </p:nvSpPr>
        <p:spPr>
          <a:xfrm>
            <a:off x="7100985" y="2124541"/>
            <a:ext cx="1562340" cy="3172558"/>
          </a:xfrm>
          <a:prstGeom prst="round2SameRect">
            <a:avLst>
              <a:gd name="adj1" fmla="val 0"/>
              <a:gd name="adj2" fmla="val 10178"/>
            </a:avLst>
          </a:prstGeom>
          <a:solidFill>
            <a:schemeClr val="bg1">
              <a:lumMod val="95000"/>
            </a:schemeClr>
          </a:solidFill>
        </p:spPr>
        <p:txBody>
          <a:bodyPr/>
          <a:lstStyle/>
          <a:p>
            <a:endParaRPr lang="pl-PL"/>
          </a:p>
        </p:txBody>
      </p:sp>
      <p:grpSp>
        <p:nvGrpSpPr>
          <p:cNvPr id="23" name="Group 22">
            <a:extLst>
              <a:ext uri="{FF2B5EF4-FFF2-40B4-BE49-F238E27FC236}">
                <a16:creationId xmlns:a16="http://schemas.microsoft.com/office/drawing/2014/main" id="{9E3935A1-0B79-7D9E-4807-2A8E3DB249C0}"/>
              </a:ext>
            </a:extLst>
          </p:cNvPr>
          <p:cNvGrpSpPr/>
          <p:nvPr userDrawn="1"/>
        </p:nvGrpSpPr>
        <p:grpSpPr>
          <a:xfrm>
            <a:off x="8935099" y="3455826"/>
            <a:ext cx="306708" cy="306708"/>
            <a:chOff x="7685404" y="4128588"/>
            <a:chExt cx="306708" cy="306708"/>
          </a:xfrm>
        </p:grpSpPr>
        <p:sp>
          <p:nvSpPr>
            <p:cNvPr id="24" name="Oval 23">
              <a:extLst>
                <a:ext uri="{FF2B5EF4-FFF2-40B4-BE49-F238E27FC236}">
                  <a16:creationId xmlns:a16="http://schemas.microsoft.com/office/drawing/2014/main" id="{CA48CBA0-7C0C-0DB7-2CE2-035F9AC67F0B}"/>
                </a:ext>
              </a:extLst>
            </p:cNvPr>
            <p:cNvSpPr/>
            <p:nvPr userDrawn="1"/>
          </p:nvSpPr>
          <p:spPr>
            <a:xfrm>
              <a:off x="7685404" y="4128588"/>
              <a:ext cx="306708" cy="306708"/>
            </a:xfrm>
            <a:prstGeom prst="ellipse">
              <a:avLst/>
            </a:prstGeom>
            <a:noFill/>
            <a:ln w="15875" cap="sq">
              <a:solidFill>
                <a:schemeClr val="bg1">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lumMod val="50000"/>
                  </a:schemeClr>
                </a:solidFill>
              </a:endParaRPr>
            </a:p>
          </p:txBody>
        </p:sp>
        <p:pic>
          <p:nvPicPr>
            <p:cNvPr id="25" name="Graphic 24" descr="Caret Right with solid fill">
              <a:extLst>
                <a:ext uri="{FF2B5EF4-FFF2-40B4-BE49-F238E27FC236}">
                  <a16:creationId xmlns:a16="http://schemas.microsoft.com/office/drawing/2014/main" id="{2DFE518C-A3D9-BAD2-784F-7BDAEA6E8912}"/>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752672" y="4188463"/>
              <a:ext cx="193415" cy="193415"/>
            </a:xfrm>
            <a:prstGeom prst="rect">
              <a:avLst/>
            </a:prstGeom>
          </p:spPr>
        </p:pic>
      </p:grpSp>
      <p:sp>
        <p:nvSpPr>
          <p:cNvPr id="2" name="Symbol zastępczy tekstu 44">
            <a:extLst>
              <a:ext uri="{FF2B5EF4-FFF2-40B4-BE49-F238E27FC236}">
                <a16:creationId xmlns:a16="http://schemas.microsoft.com/office/drawing/2014/main" id="{FAF1CAE7-A63D-3FFE-694E-BB77BD4D3DBD}"/>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146241422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4407" userDrawn="1">
          <p15:clr>
            <a:srgbClr val="FBAE40"/>
          </p15:clr>
        </p15:guide>
        <p15:guide id="9" pos="4135" userDrawn="1">
          <p15:clr>
            <a:srgbClr val="FBAE40"/>
          </p15:clr>
        </p15:guide>
        <p15:guide id="12" pos="1209" userDrawn="1">
          <p15:clr>
            <a:srgbClr val="FBAE40"/>
          </p15:clr>
        </p15:guide>
        <p15:guide id="13" pos="1096" userDrawn="1">
          <p15:clr>
            <a:srgbClr val="FBAE40"/>
          </p15:clr>
        </p15:guide>
        <p15:guide id="16" pos="5518" userDrawn="1">
          <p15:clr>
            <a:srgbClr val="FBAE40"/>
          </p15:clr>
        </p15:guide>
        <p15:guide id="17" pos="5927" userDrawn="1">
          <p15:clr>
            <a:srgbClr val="FBAE40"/>
          </p15:clr>
        </p15:guide>
        <p15:guide id="18" orient="horz" pos="867" userDrawn="1">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Smartfon 5, ikony">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2" name="Rectangle: Top Corners Rounded 13">
            <a:extLst>
              <a:ext uri="{FF2B5EF4-FFF2-40B4-BE49-F238E27FC236}">
                <a16:creationId xmlns:a16="http://schemas.microsoft.com/office/drawing/2014/main" id="{E176E8D1-5ED8-FDD0-ED1D-6F918E376937}"/>
              </a:ext>
            </a:extLst>
          </p:cNvPr>
          <p:cNvSpPr/>
          <p:nvPr userDrawn="1"/>
        </p:nvSpPr>
        <p:spPr>
          <a:xfrm rot="16200000">
            <a:off x="7219126" y="869109"/>
            <a:ext cx="4210117" cy="5735642"/>
          </a:xfrm>
          <a:prstGeom prst="round2SameRect">
            <a:avLst>
              <a:gd name="adj1" fmla="val 0"/>
              <a:gd name="adj2" fmla="val 0"/>
            </a:avLst>
          </a:prstGeom>
          <a:solidFill>
            <a:schemeClr val="bg1">
              <a:lumMod val="9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latin typeface="Nunito Sans" pitchFamily="2" charset="77"/>
            </a:endParaRPr>
          </a:p>
        </p:txBody>
      </p:sp>
      <p:sp>
        <p:nvSpPr>
          <p:cNvPr id="5" name="Symbol zastępczy zawartości 38">
            <a:extLst>
              <a:ext uri="{FF2B5EF4-FFF2-40B4-BE49-F238E27FC236}">
                <a16:creationId xmlns:a16="http://schemas.microsoft.com/office/drawing/2014/main" id="{BEB30759-2953-71AF-4840-BF74D58A371E}"/>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382A7315-A702-840A-55FB-4B8F1FE97DBE}"/>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pic>
        <p:nvPicPr>
          <p:cNvPr id="20" name="Picture 19">
            <a:extLst>
              <a:ext uri="{FF2B5EF4-FFF2-40B4-BE49-F238E27FC236}">
                <a16:creationId xmlns:a16="http://schemas.microsoft.com/office/drawing/2014/main" id="{877AD9A6-D212-AD7D-0500-CBBD934EEB36}"/>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8863935" y="1380911"/>
            <a:ext cx="2308890" cy="4698407"/>
          </a:xfrm>
          <a:prstGeom prst="rect">
            <a:avLst/>
          </a:prstGeom>
        </p:spPr>
      </p:pic>
      <p:sp>
        <p:nvSpPr>
          <p:cNvPr id="21" name="Symbol zastępczy obrazu 8">
            <a:extLst>
              <a:ext uri="{FF2B5EF4-FFF2-40B4-BE49-F238E27FC236}">
                <a16:creationId xmlns:a16="http://schemas.microsoft.com/office/drawing/2014/main" id="{E3A646C2-E72B-CB2A-43D8-CF6FFD41EDA6}"/>
              </a:ext>
            </a:extLst>
          </p:cNvPr>
          <p:cNvSpPr>
            <a:spLocks noGrp="1"/>
          </p:cNvSpPr>
          <p:nvPr>
            <p:ph type="pic" sz="quarter" idx="28"/>
          </p:nvPr>
        </p:nvSpPr>
        <p:spPr>
          <a:xfrm>
            <a:off x="8994413" y="1795652"/>
            <a:ext cx="2054902" cy="4172777"/>
          </a:xfrm>
          <a:prstGeom prst="round2SameRect">
            <a:avLst>
              <a:gd name="adj1" fmla="val 0"/>
              <a:gd name="adj2" fmla="val 10178"/>
            </a:avLst>
          </a:prstGeom>
          <a:solidFill>
            <a:schemeClr val="bg1">
              <a:lumMod val="95000"/>
            </a:schemeClr>
          </a:solidFill>
        </p:spPr>
        <p:txBody>
          <a:bodyPr/>
          <a:lstStyle/>
          <a:p>
            <a:endParaRPr lang="pl-PL"/>
          </a:p>
        </p:txBody>
      </p:sp>
      <p:sp>
        <p:nvSpPr>
          <p:cNvPr id="2" name="Symbol zastępczy tekstu 5">
            <a:extLst>
              <a:ext uri="{FF2B5EF4-FFF2-40B4-BE49-F238E27FC236}">
                <a16:creationId xmlns:a16="http://schemas.microsoft.com/office/drawing/2014/main" id="{CF3B4C52-D92C-C442-44AD-5D921DE48E23}"/>
              </a:ext>
            </a:extLst>
          </p:cNvPr>
          <p:cNvSpPr>
            <a:spLocks noGrp="1"/>
          </p:cNvSpPr>
          <p:nvPr>
            <p:ph type="body" sz="quarter" idx="29" hasCustomPrompt="1"/>
          </p:nvPr>
        </p:nvSpPr>
        <p:spPr>
          <a:xfrm>
            <a:off x="6738802" y="4529544"/>
            <a:ext cx="1937979" cy="841314"/>
          </a:xfrm>
          <a:prstGeom prst="rect">
            <a:avLst/>
          </a:prstGeom>
        </p:spPr>
        <p:txBody>
          <a:bodyPr lIns="0" anchor="t" anchorCtr="0"/>
          <a:lstStyle>
            <a:lvl1pPr marL="0" indent="0" algn="l">
              <a:lnSpc>
                <a:spcPct val="100000"/>
              </a:lnSpc>
              <a:spcBef>
                <a:spcPts val="0"/>
              </a:spcBef>
              <a:buClr>
                <a:srgbClr val="79003C"/>
              </a:buClr>
              <a:buNone/>
              <a:defRPr sz="1200"/>
            </a:lvl1pPr>
          </a:lstStyle>
          <a:p>
            <a:r>
              <a:rPr lang="pl-PL"/>
              <a:t>Edytuj style wzorca tekstu
Drugi poziom
Trzeci poziom
Czwarty poziom</a:t>
            </a:r>
          </a:p>
        </p:txBody>
      </p:sp>
      <p:sp>
        <p:nvSpPr>
          <p:cNvPr id="31" name="Symbol zastępczy zawartości 11">
            <a:extLst>
              <a:ext uri="{FF2B5EF4-FFF2-40B4-BE49-F238E27FC236}">
                <a16:creationId xmlns:a16="http://schemas.microsoft.com/office/drawing/2014/main" id="{D172AF44-5756-A98A-5307-90210D977F08}"/>
              </a:ext>
            </a:extLst>
          </p:cNvPr>
          <p:cNvSpPr>
            <a:spLocks noGrp="1"/>
          </p:cNvSpPr>
          <p:nvPr>
            <p:ph sz="quarter" idx="23" hasCustomPrompt="1"/>
          </p:nvPr>
        </p:nvSpPr>
        <p:spPr>
          <a:xfrm>
            <a:off x="1025789" y="2504464"/>
            <a:ext cx="4474464" cy="767842"/>
          </a:xfrm>
          <a:prstGeom prst="rect">
            <a:avLst/>
          </a:prstGeom>
        </p:spPr>
        <p:txBody>
          <a:bodyPr lIns="0" tIns="0" anchor="t"/>
          <a:lstStyle>
            <a:lvl1pPr marL="285750" indent="-285750" algn="l">
              <a:lnSpc>
                <a:spcPct val="100000"/>
              </a:lnSpc>
              <a:spcBef>
                <a:spcPts val="0"/>
              </a:spcBef>
              <a:buClr>
                <a:srgbClr val="79003C"/>
              </a:buClr>
              <a:buFont typeface="Wingdings" pitchFamily="2" charset="2"/>
              <a:buChar char="§"/>
              <a:defRPr sz="1300"/>
            </a:lvl1pPr>
            <a:lvl2pPr marL="685800" indent="-228600">
              <a:lnSpc>
                <a:spcPct val="100000"/>
              </a:lnSpc>
              <a:buClr>
                <a:schemeClr val="accent2"/>
              </a:buClr>
              <a:buFont typeface="Wingdings" pitchFamily="2" charset="2"/>
              <a:buChar char="§"/>
              <a:defRPr sz="1300"/>
            </a:lvl2pPr>
            <a:lvl3pPr marL="1143000" indent="-228600">
              <a:lnSpc>
                <a:spcPct val="100000"/>
              </a:lnSpc>
              <a:buClr>
                <a:schemeClr val="accent2"/>
              </a:buClr>
              <a:buFont typeface="Wingdings" pitchFamily="2" charset="2"/>
              <a:buChar char="§"/>
              <a:defRPr sz="1300"/>
            </a:lvl3pPr>
            <a:lvl4pPr marL="1600200" indent="-228600">
              <a:lnSpc>
                <a:spcPct val="100000"/>
              </a:lnSpc>
              <a:buClr>
                <a:schemeClr val="accent2"/>
              </a:buClr>
              <a:buFont typeface="Wingdings" pitchFamily="2" charset="2"/>
              <a:buChar char="§"/>
              <a:defRPr sz="1300"/>
            </a:lvl4pPr>
            <a:lvl5pPr marL="2057400" indent="-228600">
              <a:lnSpc>
                <a:spcPct val="100000"/>
              </a:lnSpc>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a:p>
            <a:endParaRPr lang="pl-PL"/>
          </a:p>
        </p:txBody>
      </p:sp>
      <p:sp>
        <p:nvSpPr>
          <p:cNvPr id="34" name="Symbol zastępczy obrazu 8">
            <a:extLst>
              <a:ext uri="{FF2B5EF4-FFF2-40B4-BE49-F238E27FC236}">
                <a16:creationId xmlns:a16="http://schemas.microsoft.com/office/drawing/2014/main" id="{64D10AAC-D363-1184-C9AE-1B19FA30E1C2}"/>
              </a:ext>
            </a:extLst>
          </p:cNvPr>
          <p:cNvSpPr>
            <a:spLocks noGrp="1"/>
          </p:cNvSpPr>
          <p:nvPr>
            <p:ph type="pic" sz="quarter" idx="22"/>
          </p:nvPr>
        </p:nvSpPr>
        <p:spPr>
          <a:xfrm>
            <a:off x="1020407" y="1635691"/>
            <a:ext cx="576000" cy="576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cxnSp>
        <p:nvCxnSpPr>
          <p:cNvPr id="35" name="Straight Connector 34">
            <a:extLst>
              <a:ext uri="{FF2B5EF4-FFF2-40B4-BE49-F238E27FC236}">
                <a16:creationId xmlns:a16="http://schemas.microsoft.com/office/drawing/2014/main" id="{A7F6D221-248B-DF12-04DC-3D33C5D228F2}"/>
              </a:ext>
            </a:extLst>
          </p:cNvPr>
          <p:cNvCxnSpPr>
            <a:cxnSpLocks/>
          </p:cNvCxnSpPr>
          <p:nvPr userDrawn="1"/>
        </p:nvCxnSpPr>
        <p:spPr>
          <a:xfrm>
            <a:off x="1024942" y="2353469"/>
            <a:ext cx="4475311"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37" name="Symbol zastępczy tekstu 44">
            <a:extLst>
              <a:ext uri="{FF2B5EF4-FFF2-40B4-BE49-F238E27FC236}">
                <a16:creationId xmlns:a16="http://schemas.microsoft.com/office/drawing/2014/main" id="{34568A31-674F-46C6-1FFF-363E5CABDDB0}"/>
              </a:ext>
            </a:extLst>
          </p:cNvPr>
          <p:cNvSpPr>
            <a:spLocks noGrp="1"/>
          </p:cNvSpPr>
          <p:nvPr>
            <p:ph type="body" sz="quarter" idx="31" hasCustomPrompt="1"/>
          </p:nvPr>
        </p:nvSpPr>
        <p:spPr>
          <a:xfrm>
            <a:off x="1818613" y="1631878"/>
            <a:ext cx="3681640" cy="569991"/>
          </a:xfrm>
          <a:prstGeom prst="rect">
            <a:avLst/>
          </a:prstGeom>
        </p:spPr>
        <p:txBody>
          <a:bodyPr lIns="0" anchor="ctr"/>
          <a:lstStyle>
            <a:lvl1pPr marL="0" indent="0" algn="l">
              <a:buNone/>
              <a:defRPr sz="1600" b="0">
                <a:solidFill>
                  <a:schemeClr val="accent2"/>
                </a:solidFill>
                <a:latin typeface="+mj-lt"/>
              </a:defRPr>
            </a:lvl1pPr>
          </a:lstStyle>
          <a:p>
            <a:r>
              <a:rPr lang="pl-PL"/>
              <a:t>Kliknij, aby edytować styl</a:t>
            </a:r>
          </a:p>
        </p:txBody>
      </p:sp>
      <p:sp>
        <p:nvSpPr>
          <p:cNvPr id="38" name="Symbol zastępczy zawartości 11">
            <a:extLst>
              <a:ext uri="{FF2B5EF4-FFF2-40B4-BE49-F238E27FC236}">
                <a16:creationId xmlns:a16="http://schemas.microsoft.com/office/drawing/2014/main" id="{E3E05F45-57CD-6544-BB46-06EBBCFF97F9}"/>
              </a:ext>
            </a:extLst>
          </p:cNvPr>
          <p:cNvSpPr>
            <a:spLocks noGrp="1"/>
          </p:cNvSpPr>
          <p:nvPr>
            <p:ph sz="quarter" idx="32" hasCustomPrompt="1"/>
          </p:nvPr>
        </p:nvSpPr>
        <p:spPr>
          <a:xfrm>
            <a:off x="1025789" y="4680539"/>
            <a:ext cx="4474464" cy="767842"/>
          </a:xfrm>
          <a:prstGeom prst="rect">
            <a:avLst/>
          </a:prstGeom>
        </p:spPr>
        <p:txBody>
          <a:bodyPr lIns="0" tIns="0" anchor="t"/>
          <a:lstStyle>
            <a:lvl1pPr marL="285750" indent="-285750" algn="l">
              <a:lnSpc>
                <a:spcPct val="100000"/>
              </a:lnSpc>
              <a:spcBef>
                <a:spcPts val="0"/>
              </a:spcBef>
              <a:buClr>
                <a:srgbClr val="79003C"/>
              </a:buClr>
              <a:buFont typeface="Wingdings" pitchFamily="2" charset="2"/>
              <a:buChar char="§"/>
              <a:defRPr sz="1300"/>
            </a:lvl1pPr>
            <a:lvl2pPr marL="685800" indent="-228600">
              <a:lnSpc>
                <a:spcPct val="100000"/>
              </a:lnSpc>
              <a:buClr>
                <a:schemeClr val="accent2"/>
              </a:buClr>
              <a:buFont typeface="Wingdings" pitchFamily="2" charset="2"/>
              <a:buChar char="§"/>
              <a:defRPr sz="1300"/>
            </a:lvl2pPr>
            <a:lvl3pPr marL="1143000" indent="-228600">
              <a:lnSpc>
                <a:spcPct val="100000"/>
              </a:lnSpc>
              <a:buClr>
                <a:schemeClr val="accent2"/>
              </a:buClr>
              <a:buFont typeface="Wingdings" pitchFamily="2" charset="2"/>
              <a:buChar char="§"/>
              <a:defRPr sz="1300"/>
            </a:lvl3pPr>
            <a:lvl4pPr marL="1600200" indent="-228600">
              <a:lnSpc>
                <a:spcPct val="100000"/>
              </a:lnSpc>
              <a:buClr>
                <a:schemeClr val="accent2"/>
              </a:buClr>
              <a:buFont typeface="Wingdings" pitchFamily="2" charset="2"/>
              <a:buChar char="§"/>
              <a:defRPr sz="1300"/>
            </a:lvl4pPr>
            <a:lvl5pPr marL="2057400" indent="-228600">
              <a:lnSpc>
                <a:spcPct val="100000"/>
              </a:lnSpc>
              <a:buClr>
                <a:schemeClr val="accent2"/>
              </a:buClr>
              <a:buFont typeface="Wingdings" pitchFamily="2" charset="2"/>
              <a:buChar char="§"/>
              <a:defRPr sz="1300"/>
            </a:lvl5pPr>
          </a:lstStyle>
          <a:p>
            <a:r>
              <a:rPr lang="pl-PL"/>
              <a:t>Edytuj style wzorca tekstu</a:t>
            </a:r>
          </a:p>
          <a:p>
            <a:pPr lvl="1"/>
            <a:r>
              <a:rPr lang="pl-PL"/>
              <a:t>Lista</a:t>
            </a:r>
          </a:p>
          <a:p>
            <a:pPr lvl="2"/>
            <a:r>
              <a:rPr lang="pl-PL"/>
              <a:t>Lista</a:t>
            </a:r>
          </a:p>
          <a:p>
            <a:pPr lvl="3"/>
            <a:r>
              <a:rPr lang="pl-PL"/>
              <a:t>Lista</a:t>
            </a:r>
          </a:p>
          <a:p>
            <a:pPr lvl="4"/>
            <a:r>
              <a:rPr lang="pl-PL"/>
              <a:t>Lista</a:t>
            </a:r>
          </a:p>
          <a:p>
            <a:endParaRPr lang="pl-PL"/>
          </a:p>
        </p:txBody>
      </p:sp>
      <p:sp>
        <p:nvSpPr>
          <p:cNvPr id="39" name="Symbol zastępczy obrazu 8">
            <a:extLst>
              <a:ext uri="{FF2B5EF4-FFF2-40B4-BE49-F238E27FC236}">
                <a16:creationId xmlns:a16="http://schemas.microsoft.com/office/drawing/2014/main" id="{6958C9D1-DD3B-26A7-939A-EA9E6B93F50B}"/>
              </a:ext>
            </a:extLst>
          </p:cNvPr>
          <p:cNvSpPr>
            <a:spLocks noGrp="1"/>
          </p:cNvSpPr>
          <p:nvPr>
            <p:ph type="pic" sz="quarter" idx="33"/>
          </p:nvPr>
        </p:nvSpPr>
        <p:spPr>
          <a:xfrm>
            <a:off x="1020407" y="3811766"/>
            <a:ext cx="576000" cy="576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cxnSp>
        <p:nvCxnSpPr>
          <p:cNvPr id="40" name="Straight Connector 39">
            <a:extLst>
              <a:ext uri="{FF2B5EF4-FFF2-40B4-BE49-F238E27FC236}">
                <a16:creationId xmlns:a16="http://schemas.microsoft.com/office/drawing/2014/main" id="{61AF4497-CDD4-D050-4591-094D1787DD27}"/>
              </a:ext>
            </a:extLst>
          </p:cNvPr>
          <p:cNvCxnSpPr>
            <a:cxnSpLocks/>
          </p:cNvCxnSpPr>
          <p:nvPr userDrawn="1"/>
        </p:nvCxnSpPr>
        <p:spPr>
          <a:xfrm>
            <a:off x="1024942" y="4529544"/>
            <a:ext cx="4475311" cy="0"/>
          </a:xfrm>
          <a:prstGeom prst="line">
            <a:avLst/>
          </a:prstGeom>
          <a:ln w="635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41" name="Symbol zastępczy tekstu 44">
            <a:extLst>
              <a:ext uri="{FF2B5EF4-FFF2-40B4-BE49-F238E27FC236}">
                <a16:creationId xmlns:a16="http://schemas.microsoft.com/office/drawing/2014/main" id="{2F8FF871-6A72-9282-A5BE-6532D5C41190}"/>
              </a:ext>
            </a:extLst>
          </p:cNvPr>
          <p:cNvSpPr>
            <a:spLocks noGrp="1"/>
          </p:cNvSpPr>
          <p:nvPr>
            <p:ph type="body" sz="quarter" idx="34" hasCustomPrompt="1"/>
          </p:nvPr>
        </p:nvSpPr>
        <p:spPr>
          <a:xfrm>
            <a:off x="1818613" y="3807953"/>
            <a:ext cx="3681640" cy="569991"/>
          </a:xfrm>
          <a:prstGeom prst="rect">
            <a:avLst/>
          </a:prstGeom>
        </p:spPr>
        <p:txBody>
          <a:bodyPr lIns="0" anchor="ctr"/>
          <a:lstStyle>
            <a:lvl1pPr marL="0" indent="0" algn="l">
              <a:buNone/>
              <a:defRPr sz="1600" b="0">
                <a:solidFill>
                  <a:schemeClr val="accent2"/>
                </a:solidFill>
                <a:latin typeface="+mj-lt"/>
              </a:defRPr>
            </a:lvl1pPr>
          </a:lstStyle>
          <a:p>
            <a:r>
              <a:rPr lang="pl-PL"/>
              <a:t>Kliknij, aby edytować styl</a:t>
            </a:r>
          </a:p>
        </p:txBody>
      </p:sp>
      <p:sp>
        <p:nvSpPr>
          <p:cNvPr id="42" name="Symbol zastępczy tekstu 44">
            <a:extLst>
              <a:ext uri="{FF2B5EF4-FFF2-40B4-BE49-F238E27FC236}">
                <a16:creationId xmlns:a16="http://schemas.microsoft.com/office/drawing/2014/main" id="{4C0BE76E-3263-22E5-1741-663485F573A0}"/>
              </a:ext>
            </a:extLst>
          </p:cNvPr>
          <p:cNvSpPr>
            <a:spLocks noGrp="1"/>
          </p:cNvSpPr>
          <p:nvPr>
            <p:ph type="body" sz="quarter" idx="35" hasCustomPrompt="1"/>
          </p:nvPr>
        </p:nvSpPr>
        <p:spPr>
          <a:xfrm>
            <a:off x="6744518" y="3807953"/>
            <a:ext cx="1932524" cy="569991"/>
          </a:xfrm>
          <a:prstGeom prst="rect">
            <a:avLst/>
          </a:prstGeom>
        </p:spPr>
        <p:txBody>
          <a:bodyPr lIns="0" tIns="0" anchor="b" anchorCtr="0"/>
          <a:lstStyle>
            <a:lvl1pPr marL="0" indent="0" algn="l">
              <a:buNone/>
              <a:defRPr sz="4000" b="0">
                <a:solidFill>
                  <a:schemeClr val="accent1"/>
                </a:solidFill>
                <a:latin typeface="+mj-lt"/>
              </a:defRPr>
            </a:lvl1pPr>
          </a:lstStyle>
          <a:p>
            <a:r>
              <a:rPr lang="pl-PL"/>
              <a:t>Kliknij, aby edytować styl</a:t>
            </a:r>
          </a:p>
        </p:txBody>
      </p:sp>
      <p:sp>
        <p:nvSpPr>
          <p:cNvPr id="3" name="Symbol zastępczy tekstu 44">
            <a:extLst>
              <a:ext uri="{FF2B5EF4-FFF2-40B4-BE49-F238E27FC236}">
                <a16:creationId xmlns:a16="http://schemas.microsoft.com/office/drawing/2014/main" id="{D638FA4A-77B2-04A0-C88B-58E2210653A6}"/>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4465387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4067" userDrawn="1">
          <p15:clr>
            <a:srgbClr val="FBAE40"/>
          </p15:clr>
        </p15:guide>
        <p15:guide id="9" pos="4180" userDrawn="1">
          <p15:clr>
            <a:srgbClr val="FBAE40"/>
          </p15:clr>
        </p15:guide>
        <p15:guide id="12" pos="1141" userDrawn="1">
          <p15:clr>
            <a:srgbClr val="FBAE40"/>
          </p15:clr>
        </p15:guide>
        <p15:guide id="13" pos="1005" userDrawn="1">
          <p15:clr>
            <a:srgbClr val="FBAE40"/>
          </p15:clr>
        </p15:guide>
        <p15:guide id="17" pos="5927" userDrawn="1">
          <p15:clr>
            <a:srgbClr val="FBAE40"/>
          </p15:clr>
        </p15:guide>
        <p15:guide id="18" orient="horz" pos="867" userDrawn="1">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ablet 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3" name="Symbol zastępczy tekstu 5">
            <a:extLst>
              <a:ext uri="{FF2B5EF4-FFF2-40B4-BE49-F238E27FC236}">
                <a16:creationId xmlns:a16="http://schemas.microsoft.com/office/drawing/2014/main" id="{517E5548-96A9-8D48-8389-340FC6F5B51D}"/>
              </a:ext>
            </a:extLst>
          </p:cNvPr>
          <p:cNvSpPr>
            <a:spLocks noGrp="1"/>
          </p:cNvSpPr>
          <p:nvPr>
            <p:ph type="body" sz="quarter" idx="19"/>
          </p:nvPr>
        </p:nvSpPr>
        <p:spPr>
          <a:xfrm>
            <a:off x="1019176" y="1375794"/>
            <a:ext cx="3097212" cy="1286784"/>
          </a:xfrm>
          <a:prstGeom prst="rect">
            <a:avLst/>
          </a:prstGeom>
        </p:spPr>
        <p:txBody>
          <a:bodyPr anchor="ctr"/>
          <a:lstStyle>
            <a:lvl1pPr marL="0" indent="0" algn="r">
              <a:lnSpc>
                <a:spcPct val="100000"/>
              </a:lnSpc>
              <a:spcBef>
                <a:spcPts val="0"/>
              </a:spcBef>
              <a:buClr>
                <a:srgbClr val="79003C"/>
              </a:buClr>
              <a:buNone/>
              <a:defRPr sz="1300"/>
            </a:lvl1pPr>
          </a:lstStyle>
          <a:p>
            <a:r>
              <a:rPr lang="pl-PL"/>
              <a:t>Edytuj style wzorca tekstu
Drugi poziom
Trzeci poziom
Czwarty poziom
Piąty poziom</a:t>
            </a:r>
          </a:p>
        </p:txBody>
      </p:sp>
      <p:sp>
        <p:nvSpPr>
          <p:cNvPr id="15" name="Symbol zastępczy tekstu 5">
            <a:extLst>
              <a:ext uri="{FF2B5EF4-FFF2-40B4-BE49-F238E27FC236}">
                <a16:creationId xmlns:a16="http://schemas.microsoft.com/office/drawing/2014/main" id="{36C2ACA7-57B4-0844-9B93-67CD80EF6E9F}"/>
              </a:ext>
            </a:extLst>
          </p:cNvPr>
          <p:cNvSpPr>
            <a:spLocks noGrp="1"/>
          </p:cNvSpPr>
          <p:nvPr>
            <p:ph type="body" sz="quarter" idx="20"/>
          </p:nvPr>
        </p:nvSpPr>
        <p:spPr>
          <a:xfrm>
            <a:off x="1019176" y="3180098"/>
            <a:ext cx="3097212" cy="1544910"/>
          </a:xfrm>
          <a:prstGeom prst="rect">
            <a:avLst/>
          </a:prstGeom>
        </p:spPr>
        <p:txBody>
          <a:bodyPr anchor="ctr"/>
          <a:lstStyle>
            <a:lvl1pPr marL="0" indent="0" algn="r">
              <a:lnSpc>
                <a:spcPct val="100000"/>
              </a:lnSpc>
              <a:spcBef>
                <a:spcPts val="0"/>
              </a:spcBef>
              <a:buClr>
                <a:srgbClr val="79003C"/>
              </a:buClr>
              <a:buNone/>
              <a:defRPr sz="1300"/>
            </a:lvl1pPr>
          </a:lstStyle>
          <a:p>
            <a:r>
              <a:rPr lang="pl-PL"/>
              <a:t>Edytuj style wzorca tekstu
Drugi poziom
Trzeci poziom
Czwarty poziom
Piąty poziom</a:t>
            </a:r>
          </a:p>
        </p:txBody>
      </p:sp>
      <p:sp>
        <p:nvSpPr>
          <p:cNvPr id="18" name="Symbol zastępczy tekstu 5">
            <a:extLst>
              <a:ext uri="{FF2B5EF4-FFF2-40B4-BE49-F238E27FC236}">
                <a16:creationId xmlns:a16="http://schemas.microsoft.com/office/drawing/2014/main" id="{5D66A9EC-4B30-9741-8FB5-DF0EADD041DF}"/>
              </a:ext>
            </a:extLst>
          </p:cNvPr>
          <p:cNvSpPr>
            <a:spLocks noGrp="1"/>
          </p:cNvSpPr>
          <p:nvPr>
            <p:ph type="body" sz="quarter" idx="21"/>
          </p:nvPr>
        </p:nvSpPr>
        <p:spPr>
          <a:xfrm>
            <a:off x="8040688" y="2148883"/>
            <a:ext cx="3097212" cy="1544910"/>
          </a:xfrm>
          <a:prstGeom prst="rect">
            <a:avLst/>
          </a:prstGeom>
        </p:spPr>
        <p:txBody>
          <a:bodyPr anchor="ctr"/>
          <a:lstStyle>
            <a:lvl1pPr marL="0" indent="0" algn="l">
              <a:lnSpc>
                <a:spcPct val="100000"/>
              </a:lnSpc>
              <a:spcBef>
                <a:spcPts val="0"/>
              </a:spcBef>
              <a:buClr>
                <a:srgbClr val="79003C"/>
              </a:buClr>
              <a:buNone/>
              <a:defRPr sz="1300"/>
            </a:lvl1pPr>
          </a:lstStyle>
          <a:p>
            <a:r>
              <a:rPr lang="pl-PL"/>
              <a:t>Edytuj style wzorca tekstu
Drugi poziom
Trzeci poziom
Czwarty poziom
Piąty poziom</a:t>
            </a:r>
          </a:p>
        </p:txBody>
      </p:sp>
      <p:sp>
        <p:nvSpPr>
          <p:cNvPr id="19" name="Symbol zastępczy tekstu 5">
            <a:extLst>
              <a:ext uri="{FF2B5EF4-FFF2-40B4-BE49-F238E27FC236}">
                <a16:creationId xmlns:a16="http://schemas.microsoft.com/office/drawing/2014/main" id="{A83F5A81-4F7C-C14A-A21D-CA7351EC756F}"/>
              </a:ext>
            </a:extLst>
          </p:cNvPr>
          <p:cNvSpPr>
            <a:spLocks noGrp="1"/>
          </p:cNvSpPr>
          <p:nvPr>
            <p:ph type="body" sz="quarter" idx="22"/>
          </p:nvPr>
        </p:nvSpPr>
        <p:spPr>
          <a:xfrm>
            <a:off x="8040688" y="4211312"/>
            <a:ext cx="3097212" cy="1544910"/>
          </a:xfrm>
          <a:prstGeom prst="rect">
            <a:avLst/>
          </a:prstGeom>
        </p:spPr>
        <p:txBody>
          <a:bodyPr anchor="ctr"/>
          <a:lstStyle>
            <a:lvl1pPr marL="0" indent="0" algn="l">
              <a:lnSpc>
                <a:spcPct val="100000"/>
              </a:lnSpc>
              <a:spcBef>
                <a:spcPts val="0"/>
              </a:spcBef>
              <a:buClr>
                <a:srgbClr val="79003C"/>
              </a:buClr>
              <a:buNone/>
              <a:defRPr sz="1300"/>
            </a:lvl1pPr>
          </a:lstStyle>
          <a:p>
            <a:r>
              <a:rPr lang="pl-PL"/>
              <a:t>Edytuj style wzorca tekstu
Drugi poziom
Trzeci poziom
Czwarty poziom
Piąty poziom</a:t>
            </a:r>
          </a:p>
        </p:txBody>
      </p:sp>
      <p:sp>
        <p:nvSpPr>
          <p:cNvPr id="5" name="Symbol zastępczy zawartości 38">
            <a:extLst>
              <a:ext uri="{FF2B5EF4-FFF2-40B4-BE49-F238E27FC236}">
                <a16:creationId xmlns:a16="http://schemas.microsoft.com/office/drawing/2014/main" id="{1ADE0312-909F-2D6F-0B93-9B2C4570B117}"/>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10" name="Symbol zastępczy numeru slajdu 1">
            <a:extLst>
              <a:ext uri="{FF2B5EF4-FFF2-40B4-BE49-F238E27FC236}">
                <a16:creationId xmlns:a16="http://schemas.microsoft.com/office/drawing/2014/main" id="{F1DB814E-1815-9433-0E81-41BE62B8BB94}"/>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pic>
        <p:nvPicPr>
          <p:cNvPr id="11" name="Picture 10" descr="A black cell phone with a white screen&#10;&#10;AI-generated content may be incorrect.">
            <a:extLst>
              <a:ext uri="{FF2B5EF4-FFF2-40B4-BE49-F238E27FC236}">
                <a16:creationId xmlns:a16="http://schemas.microsoft.com/office/drawing/2014/main" id="{E4DFCDEC-BF53-1A1E-D409-B4B9C52FB504}"/>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560935" y="1523904"/>
            <a:ext cx="3120255" cy="4138442"/>
          </a:xfrm>
          <a:prstGeom prst="rect">
            <a:avLst/>
          </a:prstGeom>
        </p:spPr>
      </p:pic>
      <p:sp>
        <p:nvSpPr>
          <p:cNvPr id="12" name="Symbol zastępczy obrazu 8">
            <a:extLst>
              <a:ext uri="{FF2B5EF4-FFF2-40B4-BE49-F238E27FC236}">
                <a16:creationId xmlns:a16="http://schemas.microsoft.com/office/drawing/2014/main" id="{C74E60D7-0253-753F-3A0A-658C663540D7}"/>
              </a:ext>
            </a:extLst>
          </p:cNvPr>
          <p:cNvSpPr>
            <a:spLocks noGrp="1"/>
          </p:cNvSpPr>
          <p:nvPr>
            <p:ph type="pic" sz="quarter" idx="28"/>
          </p:nvPr>
        </p:nvSpPr>
        <p:spPr>
          <a:xfrm>
            <a:off x="4693168" y="1655391"/>
            <a:ext cx="2849192" cy="3880702"/>
          </a:xfrm>
          <a:prstGeom prst="roundRect">
            <a:avLst>
              <a:gd name="adj" fmla="val 2300"/>
            </a:avLst>
          </a:prstGeom>
          <a:solidFill>
            <a:schemeClr val="bg1">
              <a:lumMod val="95000"/>
            </a:schemeClr>
          </a:solidFill>
        </p:spPr>
        <p:txBody>
          <a:bodyPr/>
          <a:lstStyle/>
          <a:p>
            <a:endParaRPr lang="pl-PL"/>
          </a:p>
        </p:txBody>
      </p:sp>
      <p:sp>
        <p:nvSpPr>
          <p:cNvPr id="2" name="Symbol zastępczy tekstu 44">
            <a:extLst>
              <a:ext uri="{FF2B5EF4-FFF2-40B4-BE49-F238E27FC236}">
                <a16:creationId xmlns:a16="http://schemas.microsoft.com/office/drawing/2014/main" id="{6E77E4BD-919D-0307-1422-584C97603DD4}"/>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1802376185"/>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2865">
          <p15:clr>
            <a:srgbClr val="FBAE40"/>
          </p15:clr>
        </p15:guide>
        <p15:guide id="9" pos="4815">
          <p15:clr>
            <a:srgbClr val="FBAE40"/>
          </p15:clr>
        </p15:guide>
        <p15:guide id="10" pos="2593">
          <p15:clr>
            <a:srgbClr val="FBAE40"/>
          </p15:clr>
        </p15:guide>
        <p15:guide id="11" pos="5065">
          <p15:clr>
            <a:srgbClr val="FBAE40"/>
          </p15:clr>
        </p15:guide>
        <p15:guide id="12" orient="horz" pos="867" userDrawn="1">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ablet 2">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1" name="Symbol zastępczy tekstu 5">
            <a:extLst>
              <a:ext uri="{FF2B5EF4-FFF2-40B4-BE49-F238E27FC236}">
                <a16:creationId xmlns:a16="http://schemas.microsoft.com/office/drawing/2014/main" id="{84484BAF-1387-CB44-B6DC-F364140F611E}"/>
              </a:ext>
            </a:extLst>
          </p:cNvPr>
          <p:cNvSpPr>
            <a:spLocks noGrp="1"/>
          </p:cNvSpPr>
          <p:nvPr>
            <p:ph type="body" sz="quarter" idx="16" hasCustomPrompt="1"/>
          </p:nvPr>
        </p:nvSpPr>
        <p:spPr>
          <a:xfrm>
            <a:off x="1019175" y="1376362"/>
            <a:ext cx="3097213" cy="4465637"/>
          </a:xfrm>
          <a:prstGeom prst="rect">
            <a:avLst/>
          </a:prstGeom>
        </p:spPr>
        <p:txBody>
          <a:bodyPr lIns="0" anchor="ctr"/>
          <a:lstStyle>
            <a:lvl1pPr marL="0" indent="-228600">
              <a:lnSpc>
                <a:spcPct val="100000"/>
              </a:lnSpc>
              <a:spcBef>
                <a:spcPts val="0"/>
              </a:spcBef>
              <a:spcAft>
                <a:spcPts val="1200"/>
              </a:spcAft>
              <a:buClr>
                <a:srgbClr val="79003C"/>
              </a:buClr>
              <a:buFont typeface="Wingdings" pitchFamily="2" charset="2"/>
              <a:buChar char="§"/>
              <a:defRPr sz="1300"/>
            </a:lvl1pPr>
          </a:lstStyle>
          <a:p>
            <a:r>
              <a:rPr lang="pl-PL"/>
              <a:t>Edytuj style wzorca tekstu
Drugi poziom
Trzeci poziom
Czwarty poziom
Piąty poziom</a:t>
            </a:r>
          </a:p>
        </p:txBody>
      </p:sp>
      <p:sp>
        <p:nvSpPr>
          <p:cNvPr id="5" name="Symbol zastępczy zawartości 38">
            <a:extLst>
              <a:ext uri="{FF2B5EF4-FFF2-40B4-BE49-F238E27FC236}">
                <a16:creationId xmlns:a16="http://schemas.microsoft.com/office/drawing/2014/main" id="{3990C840-B801-A412-DF99-D86D793202DD}"/>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18DE0A89-918C-317C-97C7-B0031E827FE4}"/>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pic>
        <p:nvPicPr>
          <p:cNvPr id="9" name="Picture 8" descr="A black cell phone with a white screen&#10;&#10;AI-generated content may be incorrect.">
            <a:extLst>
              <a:ext uri="{FF2B5EF4-FFF2-40B4-BE49-F238E27FC236}">
                <a16:creationId xmlns:a16="http://schemas.microsoft.com/office/drawing/2014/main" id="{21BB0C9D-F90E-C146-EABA-B62174B7A3E7}"/>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560936" y="1624572"/>
            <a:ext cx="3025548" cy="4012830"/>
          </a:xfrm>
          <a:prstGeom prst="rect">
            <a:avLst/>
          </a:prstGeom>
        </p:spPr>
      </p:pic>
      <p:sp>
        <p:nvSpPr>
          <p:cNvPr id="11" name="Symbol zastępczy obrazu 8">
            <a:extLst>
              <a:ext uri="{FF2B5EF4-FFF2-40B4-BE49-F238E27FC236}">
                <a16:creationId xmlns:a16="http://schemas.microsoft.com/office/drawing/2014/main" id="{FB19D1A7-9E4E-DB0E-CEC9-611E94E422E7}"/>
              </a:ext>
            </a:extLst>
          </p:cNvPr>
          <p:cNvSpPr>
            <a:spLocks noGrp="1"/>
          </p:cNvSpPr>
          <p:nvPr>
            <p:ph type="pic" sz="quarter" idx="28"/>
          </p:nvPr>
        </p:nvSpPr>
        <p:spPr>
          <a:xfrm>
            <a:off x="4693168" y="1756059"/>
            <a:ext cx="2762712" cy="3762913"/>
          </a:xfrm>
          <a:prstGeom prst="roundRect">
            <a:avLst>
              <a:gd name="adj" fmla="val 2300"/>
            </a:avLst>
          </a:prstGeom>
          <a:solidFill>
            <a:schemeClr val="bg1">
              <a:lumMod val="95000"/>
            </a:schemeClr>
          </a:solidFill>
        </p:spPr>
        <p:txBody>
          <a:bodyPr/>
          <a:lstStyle/>
          <a:p>
            <a:endParaRPr lang="pl-PL"/>
          </a:p>
        </p:txBody>
      </p:sp>
      <p:pic>
        <p:nvPicPr>
          <p:cNvPr id="12" name="Picture 11" descr="A black cell phone with a white screen&#10;&#10;AI-generated content may be incorrect.">
            <a:extLst>
              <a:ext uri="{FF2B5EF4-FFF2-40B4-BE49-F238E27FC236}">
                <a16:creationId xmlns:a16="http://schemas.microsoft.com/office/drawing/2014/main" id="{6E117173-50EE-F763-90D6-BE1B163DB76E}"/>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43035" y="1624572"/>
            <a:ext cx="3025548" cy="4012830"/>
          </a:xfrm>
          <a:prstGeom prst="rect">
            <a:avLst/>
          </a:prstGeom>
        </p:spPr>
      </p:pic>
      <p:sp>
        <p:nvSpPr>
          <p:cNvPr id="17" name="Symbol zastępczy obrazu 8">
            <a:extLst>
              <a:ext uri="{FF2B5EF4-FFF2-40B4-BE49-F238E27FC236}">
                <a16:creationId xmlns:a16="http://schemas.microsoft.com/office/drawing/2014/main" id="{DC916FAD-30F1-E7B1-18B3-8BA78A9F5BE9}"/>
              </a:ext>
            </a:extLst>
          </p:cNvPr>
          <p:cNvSpPr>
            <a:spLocks noGrp="1"/>
          </p:cNvSpPr>
          <p:nvPr>
            <p:ph type="pic" sz="quarter" idx="29"/>
          </p:nvPr>
        </p:nvSpPr>
        <p:spPr>
          <a:xfrm>
            <a:off x="8275267" y="1756059"/>
            <a:ext cx="2762712" cy="3762913"/>
          </a:xfrm>
          <a:prstGeom prst="roundRect">
            <a:avLst>
              <a:gd name="adj" fmla="val 2300"/>
            </a:avLst>
          </a:prstGeom>
          <a:solidFill>
            <a:schemeClr val="bg1">
              <a:lumMod val="95000"/>
            </a:schemeClr>
          </a:solidFill>
        </p:spPr>
        <p:txBody>
          <a:bodyPr/>
          <a:lstStyle/>
          <a:p>
            <a:endParaRPr lang="pl-PL"/>
          </a:p>
        </p:txBody>
      </p:sp>
      <p:grpSp>
        <p:nvGrpSpPr>
          <p:cNvPr id="19" name="Group 18">
            <a:extLst>
              <a:ext uri="{FF2B5EF4-FFF2-40B4-BE49-F238E27FC236}">
                <a16:creationId xmlns:a16="http://schemas.microsoft.com/office/drawing/2014/main" id="{D0548D8E-AB4B-2B60-65EA-5190964CE931}"/>
              </a:ext>
            </a:extLst>
          </p:cNvPr>
          <p:cNvGrpSpPr/>
          <p:nvPr userDrawn="1"/>
        </p:nvGrpSpPr>
        <p:grpSpPr>
          <a:xfrm>
            <a:off x="7690091" y="3455826"/>
            <a:ext cx="306708" cy="306708"/>
            <a:chOff x="7685404" y="4128588"/>
            <a:chExt cx="306708" cy="306708"/>
          </a:xfrm>
        </p:grpSpPr>
        <p:sp>
          <p:nvSpPr>
            <p:cNvPr id="20" name="Oval 19">
              <a:extLst>
                <a:ext uri="{FF2B5EF4-FFF2-40B4-BE49-F238E27FC236}">
                  <a16:creationId xmlns:a16="http://schemas.microsoft.com/office/drawing/2014/main" id="{16797876-8D67-B3EC-FFE6-F838C2BAF4D5}"/>
                </a:ext>
              </a:extLst>
            </p:cNvPr>
            <p:cNvSpPr/>
            <p:nvPr userDrawn="1"/>
          </p:nvSpPr>
          <p:spPr>
            <a:xfrm>
              <a:off x="7685404" y="4128588"/>
              <a:ext cx="306708" cy="306708"/>
            </a:xfrm>
            <a:prstGeom prst="ellipse">
              <a:avLst/>
            </a:prstGeom>
            <a:noFill/>
            <a:ln w="15875" cap="sq">
              <a:solidFill>
                <a:schemeClr val="bg1">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lumMod val="50000"/>
                  </a:schemeClr>
                </a:solidFill>
              </a:endParaRPr>
            </a:p>
          </p:txBody>
        </p:sp>
        <p:pic>
          <p:nvPicPr>
            <p:cNvPr id="22" name="Graphic 21" descr="Caret Right with solid fill">
              <a:extLst>
                <a:ext uri="{FF2B5EF4-FFF2-40B4-BE49-F238E27FC236}">
                  <a16:creationId xmlns:a16="http://schemas.microsoft.com/office/drawing/2014/main" id="{935FEDC6-F124-5146-3552-6DEF5791CE72}"/>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752672" y="4188463"/>
              <a:ext cx="193415" cy="193415"/>
            </a:xfrm>
            <a:prstGeom prst="rect">
              <a:avLst/>
            </a:prstGeom>
          </p:spPr>
        </p:pic>
      </p:grpSp>
      <p:sp>
        <p:nvSpPr>
          <p:cNvPr id="2" name="Symbol zastępczy tekstu 44">
            <a:extLst>
              <a:ext uri="{FF2B5EF4-FFF2-40B4-BE49-F238E27FC236}">
                <a16:creationId xmlns:a16="http://schemas.microsoft.com/office/drawing/2014/main" id="{327627B9-ABE2-165E-D4B7-6DF0DE6B73B6}"/>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3506641348"/>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2865">
          <p15:clr>
            <a:srgbClr val="FBAE40"/>
          </p15:clr>
        </p15:guide>
        <p15:guide id="9" pos="4815">
          <p15:clr>
            <a:srgbClr val="FBAE40"/>
          </p15:clr>
        </p15:guide>
        <p15:guide id="10" pos="2593">
          <p15:clr>
            <a:srgbClr val="FBAE40"/>
          </p15:clr>
        </p15:guide>
        <p15:guide id="11" pos="5065">
          <p15:clr>
            <a:srgbClr val="FBAE40"/>
          </p15:clr>
        </p15:guide>
        <p15:guide id="12" orient="horz" pos="867" userDrawn="1">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ablet 3">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Symbol zastępczy zawartości 38">
            <a:extLst>
              <a:ext uri="{FF2B5EF4-FFF2-40B4-BE49-F238E27FC236}">
                <a16:creationId xmlns:a16="http://schemas.microsoft.com/office/drawing/2014/main" id="{178FDEE1-EFF7-8800-222F-C021AD2A7F85}"/>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D8E8A324-3EE4-CA31-F905-B3EC086C8594}"/>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pic>
        <p:nvPicPr>
          <p:cNvPr id="9" name="Picture 8" descr="A black cell phone with a white screen&#10;&#10;AI-generated content may be incorrect.">
            <a:extLst>
              <a:ext uri="{FF2B5EF4-FFF2-40B4-BE49-F238E27FC236}">
                <a16:creationId xmlns:a16="http://schemas.microsoft.com/office/drawing/2014/main" id="{8C787839-9C70-30C4-2850-C4C28D414A9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545303" y="1624572"/>
            <a:ext cx="3120255" cy="4138442"/>
          </a:xfrm>
          <a:prstGeom prst="rect">
            <a:avLst/>
          </a:prstGeom>
        </p:spPr>
      </p:pic>
      <p:sp>
        <p:nvSpPr>
          <p:cNvPr id="11" name="Symbol zastępczy obrazu 8">
            <a:extLst>
              <a:ext uri="{FF2B5EF4-FFF2-40B4-BE49-F238E27FC236}">
                <a16:creationId xmlns:a16="http://schemas.microsoft.com/office/drawing/2014/main" id="{79B6696E-27CB-23B5-BFF6-B91BCCD38658}"/>
              </a:ext>
            </a:extLst>
          </p:cNvPr>
          <p:cNvSpPr>
            <a:spLocks noGrp="1"/>
          </p:cNvSpPr>
          <p:nvPr>
            <p:ph type="pic" sz="quarter" idx="28"/>
          </p:nvPr>
        </p:nvSpPr>
        <p:spPr>
          <a:xfrm>
            <a:off x="4677536" y="1756059"/>
            <a:ext cx="2849192" cy="3880702"/>
          </a:xfrm>
          <a:prstGeom prst="roundRect">
            <a:avLst>
              <a:gd name="adj" fmla="val 2300"/>
            </a:avLst>
          </a:prstGeom>
          <a:solidFill>
            <a:schemeClr val="bg1">
              <a:lumMod val="95000"/>
            </a:schemeClr>
          </a:solidFill>
        </p:spPr>
        <p:txBody>
          <a:bodyPr/>
          <a:lstStyle/>
          <a:p>
            <a:endParaRPr lang="pl-PL"/>
          </a:p>
        </p:txBody>
      </p:sp>
      <p:pic>
        <p:nvPicPr>
          <p:cNvPr id="12" name="Picture 11" descr="A black cell phone with a white screen&#10;&#10;AI-generated content may be incorrect.">
            <a:extLst>
              <a:ext uri="{FF2B5EF4-FFF2-40B4-BE49-F238E27FC236}">
                <a16:creationId xmlns:a16="http://schemas.microsoft.com/office/drawing/2014/main" id="{0504AFA0-5C0E-502C-3B8A-44466C0545E5}"/>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7564" y="1624572"/>
            <a:ext cx="3120255" cy="4138442"/>
          </a:xfrm>
          <a:prstGeom prst="rect">
            <a:avLst/>
          </a:prstGeom>
        </p:spPr>
      </p:pic>
      <p:sp>
        <p:nvSpPr>
          <p:cNvPr id="13" name="Symbol zastępczy obrazu 8">
            <a:extLst>
              <a:ext uri="{FF2B5EF4-FFF2-40B4-BE49-F238E27FC236}">
                <a16:creationId xmlns:a16="http://schemas.microsoft.com/office/drawing/2014/main" id="{FCC260FA-0680-0FD8-4483-C1DBE3A3E408}"/>
              </a:ext>
            </a:extLst>
          </p:cNvPr>
          <p:cNvSpPr>
            <a:spLocks noGrp="1"/>
          </p:cNvSpPr>
          <p:nvPr>
            <p:ph type="pic" sz="quarter" idx="29"/>
          </p:nvPr>
        </p:nvSpPr>
        <p:spPr>
          <a:xfrm>
            <a:off x="1029797" y="1756059"/>
            <a:ext cx="2849192" cy="3880702"/>
          </a:xfrm>
          <a:prstGeom prst="roundRect">
            <a:avLst>
              <a:gd name="adj" fmla="val 2300"/>
            </a:avLst>
          </a:prstGeom>
          <a:solidFill>
            <a:schemeClr val="bg1">
              <a:lumMod val="95000"/>
            </a:schemeClr>
          </a:solidFill>
        </p:spPr>
        <p:txBody>
          <a:bodyPr/>
          <a:lstStyle/>
          <a:p>
            <a:endParaRPr lang="pl-PL"/>
          </a:p>
        </p:txBody>
      </p:sp>
      <p:pic>
        <p:nvPicPr>
          <p:cNvPr id="15" name="Picture 14" descr="A black cell phone with a white screen&#10;&#10;AI-generated content may be incorrect.">
            <a:extLst>
              <a:ext uri="{FF2B5EF4-FFF2-40B4-BE49-F238E27FC236}">
                <a16:creationId xmlns:a16="http://schemas.microsoft.com/office/drawing/2014/main" id="{36003FC3-AC60-82C7-D94F-C182D74EA05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74181" y="1624572"/>
            <a:ext cx="3120255" cy="4138442"/>
          </a:xfrm>
          <a:prstGeom prst="rect">
            <a:avLst/>
          </a:prstGeom>
        </p:spPr>
      </p:pic>
      <p:sp>
        <p:nvSpPr>
          <p:cNvPr id="16" name="Symbol zastępczy obrazu 8">
            <a:extLst>
              <a:ext uri="{FF2B5EF4-FFF2-40B4-BE49-F238E27FC236}">
                <a16:creationId xmlns:a16="http://schemas.microsoft.com/office/drawing/2014/main" id="{6AED2ED5-8472-9029-4FF8-AB1AF3B857EB}"/>
              </a:ext>
            </a:extLst>
          </p:cNvPr>
          <p:cNvSpPr>
            <a:spLocks noGrp="1"/>
          </p:cNvSpPr>
          <p:nvPr>
            <p:ph type="pic" sz="quarter" idx="30"/>
          </p:nvPr>
        </p:nvSpPr>
        <p:spPr>
          <a:xfrm>
            <a:off x="8306414" y="1756059"/>
            <a:ext cx="2849192" cy="3880702"/>
          </a:xfrm>
          <a:prstGeom prst="roundRect">
            <a:avLst>
              <a:gd name="adj" fmla="val 2300"/>
            </a:avLst>
          </a:prstGeom>
          <a:solidFill>
            <a:schemeClr val="bg1">
              <a:lumMod val="95000"/>
            </a:schemeClr>
          </a:solidFill>
        </p:spPr>
        <p:txBody>
          <a:bodyPr/>
          <a:lstStyle/>
          <a:p>
            <a:endParaRPr lang="pl-PL"/>
          </a:p>
        </p:txBody>
      </p:sp>
      <p:grpSp>
        <p:nvGrpSpPr>
          <p:cNvPr id="17" name="Group 16">
            <a:extLst>
              <a:ext uri="{FF2B5EF4-FFF2-40B4-BE49-F238E27FC236}">
                <a16:creationId xmlns:a16="http://schemas.microsoft.com/office/drawing/2014/main" id="{AFF2AB2F-4657-E286-60B8-6E5A86550575}"/>
              </a:ext>
            </a:extLst>
          </p:cNvPr>
          <p:cNvGrpSpPr/>
          <p:nvPr userDrawn="1"/>
        </p:nvGrpSpPr>
        <p:grpSpPr>
          <a:xfrm>
            <a:off x="7766515" y="3455826"/>
            <a:ext cx="306708" cy="306708"/>
            <a:chOff x="7685404" y="4128588"/>
            <a:chExt cx="306708" cy="306708"/>
          </a:xfrm>
        </p:grpSpPr>
        <p:sp>
          <p:nvSpPr>
            <p:cNvPr id="25" name="Oval 24">
              <a:extLst>
                <a:ext uri="{FF2B5EF4-FFF2-40B4-BE49-F238E27FC236}">
                  <a16:creationId xmlns:a16="http://schemas.microsoft.com/office/drawing/2014/main" id="{EAD318CA-8064-18C9-5383-64DBE49A9293}"/>
                </a:ext>
              </a:extLst>
            </p:cNvPr>
            <p:cNvSpPr/>
            <p:nvPr userDrawn="1"/>
          </p:nvSpPr>
          <p:spPr>
            <a:xfrm>
              <a:off x="7685404" y="4128588"/>
              <a:ext cx="306708" cy="306708"/>
            </a:xfrm>
            <a:prstGeom prst="ellipse">
              <a:avLst/>
            </a:prstGeom>
            <a:noFill/>
            <a:ln w="15875" cap="sq">
              <a:solidFill>
                <a:schemeClr val="bg1">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lumMod val="50000"/>
                  </a:schemeClr>
                </a:solidFill>
              </a:endParaRPr>
            </a:p>
          </p:txBody>
        </p:sp>
        <p:pic>
          <p:nvPicPr>
            <p:cNvPr id="26" name="Graphic 25" descr="Caret Right with solid fill">
              <a:extLst>
                <a:ext uri="{FF2B5EF4-FFF2-40B4-BE49-F238E27FC236}">
                  <a16:creationId xmlns:a16="http://schemas.microsoft.com/office/drawing/2014/main" id="{387B40FA-7E9F-85C1-E4AB-B4CE23313673}"/>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752672" y="4188463"/>
              <a:ext cx="193415" cy="193415"/>
            </a:xfrm>
            <a:prstGeom prst="rect">
              <a:avLst/>
            </a:prstGeom>
          </p:spPr>
        </p:pic>
      </p:grpSp>
      <p:grpSp>
        <p:nvGrpSpPr>
          <p:cNvPr id="27" name="Group 26">
            <a:extLst>
              <a:ext uri="{FF2B5EF4-FFF2-40B4-BE49-F238E27FC236}">
                <a16:creationId xmlns:a16="http://schemas.microsoft.com/office/drawing/2014/main" id="{62C54047-E36B-7E24-2B5D-AE9E5A7B4358}"/>
              </a:ext>
            </a:extLst>
          </p:cNvPr>
          <p:cNvGrpSpPr/>
          <p:nvPr userDrawn="1"/>
        </p:nvGrpSpPr>
        <p:grpSpPr>
          <a:xfrm>
            <a:off x="4108915" y="3455826"/>
            <a:ext cx="306708" cy="306708"/>
            <a:chOff x="7685404" y="4128588"/>
            <a:chExt cx="306708" cy="306708"/>
          </a:xfrm>
        </p:grpSpPr>
        <p:sp>
          <p:nvSpPr>
            <p:cNvPr id="28" name="Oval 27">
              <a:extLst>
                <a:ext uri="{FF2B5EF4-FFF2-40B4-BE49-F238E27FC236}">
                  <a16:creationId xmlns:a16="http://schemas.microsoft.com/office/drawing/2014/main" id="{569BBA7B-A10A-9E96-999A-1E19E70B52CB}"/>
                </a:ext>
              </a:extLst>
            </p:cNvPr>
            <p:cNvSpPr/>
            <p:nvPr userDrawn="1"/>
          </p:nvSpPr>
          <p:spPr>
            <a:xfrm>
              <a:off x="7685404" y="4128588"/>
              <a:ext cx="306708" cy="306708"/>
            </a:xfrm>
            <a:prstGeom prst="ellipse">
              <a:avLst/>
            </a:prstGeom>
            <a:noFill/>
            <a:ln w="15875" cap="sq">
              <a:solidFill>
                <a:schemeClr val="bg1">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lumMod val="50000"/>
                  </a:schemeClr>
                </a:solidFill>
              </a:endParaRPr>
            </a:p>
          </p:txBody>
        </p:sp>
        <p:pic>
          <p:nvPicPr>
            <p:cNvPr id="29" name="Graphic 28" descr="Caret Right with solid fill">
              <a:extLst>
                <a:ext uri="{FF2B5EF4-FFF2-40B4-BE49-F238E27FC236}">
                  <a16:creationId xmlns:a16="http://schemas.microsoft.com/office/drawing/2014/main" id="{70124D21-DD05-CDD5-4125-ECB703A5A695}"/>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752672" y="4188463"/>
              <a:ext cx="193415" cy="193415"/>
            </a:xfrm>
            <a:prstGeom prst="rect">
              <a:avLst/>
            </a:prstGeom>
          </p:spPr>
        </p:pic>
      </p:grpSp>
      <p:sp>
        <p:nvSpPr>
          <p:cNvPr id="2" name="Symbol zastępczy tekstu 44">
            <a:extLst>
              <a:ext uri="{FF2B5EF4-FFF2-40B4-BE49-F238E27FC236}">
                <a16:creationId xmlns:a16="http://schemas.microsoft.com/office/drawing/2014/main" id="{C896C563-CE60-CE40-D8B6-B1BD1B43BEF8}"/>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2528043159"/>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2865">
          <p15:clr>
            <a:srgbClr val="FBAE40"/>
          </p15:clr>
        </p15:guide>
        <p15:guide id="9" pos="4815">
          <p15:clr>
            <a:srgbClr val="FBAE40"/>
          </p15:clr>
        </p15:guide>
        <p15:guide id="10" pos="2593">
          <p15:clr>
            <a:srgbClr val="FBAE40"/>
          </p15:clr>
        </p15:guide>
        <p15:guide id="11" pos="5065">
          <p15:clr>
            <a:srgbClr val="FBAE40"/>
          </p15:clr>
        </p15:guide>
        <p15:guide id="12" orient="horz" pos="867" userDrawn="1">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ablet 4">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Symbol zastępczy zawartości 38">
            <a:extLst>
              <a:ext uri="{FF2B5EF4-FFF2-40B4-BE49-F238E27FC236}">
                <a16:creationId xmlns:a16="http://schemas.microsoft.com/office/drawing/2014/main" id="{0E80EF00-2126-5194-6C0C-BAB446025804}"/>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1B2D9D71-70C3-DD4E-1F15-6C9CFF065964}"/>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pic>
        <p:nvPicPr>
          <p:cNvPr id="9" name="Picture 8" descr="A black cell phone with a white screen&#10;&#10;AI-generated content may be incorrect.">
            <a:extLst>
              <a:ext uri="{FF2B5EF4-FFF2-40B4-BE49-F238E27FC236}">
                <a16:creationId xmlns:a16="http://schemas.microsoft.com/office/drawing/2014/main" id="{43C82716-C883-498D-023B-9746C780764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545303" y="1624572"/>
            <a:ext cx="3120255" cy="4138442"/>
          </a:xfrm>
          <a:prstGeom prst="rect">
            <a:avLst/>
          </a:prstGeom>
        </p:spPr>
      </p:pic>
      <p:sp>
        <p:nvSpPr>
          <p:cNvPr id="10" name="Symbol zastępczy obrazu 8">
            <a:extLst>
              <a:ext uri="{FF2B5EF4-FFF2-40B4-BE49-F238E27FC236}">
                <a16:creationId xmlns:a16="http://schemas.microsoft.com/office/drawing/2014/main" id="{1FBF2267-B61E-759B-538F-E77FADE5E413}"/>
              </a:ext>
            </a:extLst>
          </p:cNvPr>
          <p:cNvSpPr>
            <a:spLocks noGrp="1"/>
          </p:cNvSpPr>
          <p:nvPr>
            <p:ph type="pic" sz="quarter" idx="28"/>
          </p:nvPr>
        </p:nvSpPr>
        <p:spPr>
          <a:xfrm>
            <a:off x="4659363" y="1756059"/>
            <a:ext cx="2873189" cy="3880702"/>
          </a:xfrm>
          <a:prstGeom prst="roundRect">
            <a:avLst>
              <a:gd name="adj" fmla="val 2300"/>
            </a:avLst>
          </a:prstGeom>
          <a:solidFill>
            <a:schemeClr val="bg1">
              <a:lumMod val="95000"/>
            </a:schemeClr>
          </a:solidFill>
        </p:spPr>
        <p:txBody>
          <a:bodyPr/>
          <a:lstStyle/>
          <a:p>
            <a:endParaRPr lang="pl-PL"/>
          </a:p>
        </p:txBody>
      </p:sp>
      <p:pic>
        <p:nvPicPr>
          <p:cNvPr id="11" name="Picture 10" descr="A black cell phone with a white screen&#10;&#10;AI-generated content may be incorrect.">
            <a:extLst>
              <a:ext uri="{FF2B5EF4-FFF2-40B4-BE49-F238E27FC236}">
                <a16:creationId xmlns:a16="http://schemas.microsoft.com/office/drawing/2014/main" id="{1969A675-EB17-9D44-7779-5EDE607F9004}"/>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8040688" y="1648918"/>
            <a:ext cx="2530782" cy="3356614"/>
          </a:xfrm>
          <a:prstGeom prst="rect">
            <a:avLst/>
          </a:prstGeom>
        </p:spPr>
      </p:pic>
      <p:sp>
        <p:nvSpPr>
          <p:cNvPr id="12" name="Symbol zastępczy obrazu 8">
            <a:extLst>
              <a:ext uri="{FF2B5EF4-FFF2-40B4-BE49-F238E27FC236}">
                <a16:creationId xmlns:a16="http://schemas.microsoft.com/office/drawing/2014/main" id="{685C77D3-1EA1-7C9F-A4B8-12DCAE4D07B9}"/>
              </a:ext>
            </a:extLst>
          </p:cNvPr>
          <p:cNvSpPr>
            <a:spLocks noGrp="1"/>
          </p:cNvSpPr>
          <p:nvPr>
            <p:ph type="pic" sz="quarter" idx="29"/>
          </p:nvPr>
        </p:nvSpPr>
        <p:spPr>
          <a:xfrm>
            <a:off x="8153140" y="1756059"/>
            <a:ext cx="2310928" cy="3147566"/>
          </a:xfrm>
          <a:prstGeom prst="roundRect">
            <a:avLst>
              <a:gd name="adj" fmla="val 2300"/>
            </a:avLst>
          </a:prstGeom>
          <a:solidFill>
            <a:schemeClr val="bg1">
              <a:lumMod val="95000"/>
            </a:schemeClr>
          </a:solidFill>
        </p:spPr>
        <p:txBody>
          <a:bodyPr/>
          <a:lstStyle/>
          <a:p>
            <a:endParaRPr lang="pl-PL"/>
          </a:p>
        </p:txBody>
      </p:sp>
      <p:pic>
        <p:nvPicPr>
          <p:cNvPr id="15" name="Picture 14" descr="A black cell phone with a white screen&#10;&#10;AI-generated content may be incorrect.">
            <a:extLst>
              <a:ext uri="{FF2B5EF4-FFF2-40B4-BE49-F238E27FC236}">
                <a16:creationId xmlns:a16="http://schemas.microsoft.com/office/drawing/2014/main" id="{FABC325A-8A7C-80BB-C0AD-B5E430753B89}"/>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601788" y="1648918"/>
            <a:ext cx="2530782" cy="3356614"/>
          </a:xfrm>
          <a:prstGeom prst="rect">
            <a:avLst/>
          </a:prstGeom>
        </p:spPr>
      </p:pic>
      <p:sp>
        <p:nvSpPr>
          <p:cNvPr id="17" name="Symbol zastępczy obrazu 8">
            <a:extLst>
              <a:ext uri="{FF2B5EF4-FFF2-40B4-BE49-F238E27FC236}">
                <a16:creationId xmlns:a16="http://schemas.microsoft.com/office/drawing/2014/main" id="{A0A770AB-C9AA-0A5D-FFC1-7B80B5CD53FC}"/>
              </a:ext>
            </a:extLst>
          </p:cNvPr>
          <p:cNvSpPr>
            <a:spLocks noGrp="1"/>
          </p:cNvSpPr>
          <p:nvPr>
            <p:ph type="pic" sz="quarter" idx="30"/>
          </p:nvPr>
        </p:nvSpPr>
        <p:spPr>
          <a:xfrm>
            <a:off x="1714240" y="1756059"/>
            <a:ext cx="2310928" cy="3147566"/>
          </a:xfrm>
          <a:prstGeom prst="roundRect">
            <a:avLst>
              <a:gd name="adj" fmla="val 2300"/>
            </a:avLst>
          </a:prstGeom>
          <a:solidFill>
            <a:schemeClr val="bg1">
              <a:lumMod val="95000"/>
            </a:schemeClr>
          </a:solidFill>
        </p:spPr>
        <p:txBody>
          <a:bodyPr/>
          <a:lstStyle/>
          <a:p>
            <a:endParaRPr lang="pl-PL"/>
          </a:p>
        </p:txBody>
      </p:sp>
      <p:sp>
        <p:nvSpPr>
          <p:cNvPr id="2" name="Symbol zastępczy tekstu 44">
            <a:extLst>
              <a:ext uri="{FF2B5EF4-FFF2-40B4-BE49-F238E27FC236}">
                <a16:creationId xmlns:a16="http://schemas.microsoft.com/office/drawing/2014/main" id="{1AB1B3CE-3599-7136-8B72-F2CDE0820B68}"/>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1171320805"/>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2865">
          <p15:clr>
            <a:srgbClr val="FBAE40"/>
          </p15:clr>
        </p15:guide>
        <p15:guide id="9" pos="4815">
          <p15:clr>
            <a:srgbClr val="FBAE40"/>
          </p15:clr>
        </p15:guide>
        <p15:guide id="10" pos="2593">
          <p15:clr>
            <a:srgbClr val="FBAE40"/>
          </p15:clr>
        </p15:guide>
        <p15:guide id="11" pos="5065">
          <p15:clr>
            <a:srgbClr val="FBAE40"/>
          </p15:clr>
        </p15:guide>
        <p15:guide id="12" orient="horz" pos="867" userDrawn="1">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ablet 5, opis, ikony">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Symbol zastępczy zawartości 38">
            <a:extLst>
              <a:ext uri="{FF2B5EF4-FFF2-40B4-BE49-F238E27FC236}">
                <a16:creationId xmlns:a16="http://schemas.microsoft.com/office/drawing/2014/main" id="{E05D693B-97CA-52B7-EE9F-1BFB6ECFB2C7}"/>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5EFA2E22-36D0-C300-6596-5712789AA53E}"/>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pic>
        <p:nvPicPr>
          <p:cNvPr id="18" name="Picture 17" descr="A black cell phone with a white screen&#10;&#10;AI-generated content may be incorrect.">
            <a:extLst>
              <a:ext uri="{FF2B5EF4-FFF2-40B4-BE49-F238E27FC236}">
                <a16:creationId xmlns:a16="http://schemas.microsoft.com/office/drawing/2014/main" id="{B35E3DC4-7182-15A7-7F08-53A56059E9F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365802" y="1624572"/>
            <a:ext cx="3120255" cy="4138442"/>
          </a:xfrm>
          <a:prstGeom prst="rect">
            <a:avLst/>
          </a:prstGeom>
        </p:spPr>
      </p:pic>
      <p:sp>
        <p:nvSpPr>
          <p:cNvPr id="19" name="Symbol zastępczy obrazu 8">
            <a:extLst>
              <a:ext uri="{FF2B5EF4-FFF2-40B4-BE49-F238E27FC236}">
                <a16:creationId xmlns:a16="http://schemas.microsoft.com/office/drawing/2014/main" id="{EC56038B-D8E1-8F77-B354-A1776D7C4992}"/>
              </a:ext>
            </a:extLst>
          </p:cNvPr>
          <p:cNvSpPr>
            <a:spLocks noGrp="1"/>
          </p:cNvSpPr>
          <p:nvPr>
            <p:ph type="pic" sz="quarter" idx="28"/>
          </p:nvPr>
        </p:nvSpPr>
        <p:spPr>
          <a:xfrm>
            <a:off x="1498035" y="1756059"/>
            <a:ext cx="2849192" cy="3880702"/>
          </a:xfrm>
          <a:prstGeom prst="roundRect">
            <a:avLst>
              <a:gd name="adj" fmla="val 2300"/>
            </a:avLst>
          </a:prstGeom>
          <a:solidFill>
            <a:schemeClr val="bg1">
              <a:lumMod val="95000"/>
            </a:schemeClr>
          </a:solidFill>
        </p:spPr>
        <p:txBody>
          <a:bodyPr/>
          <a:lstStyle/>
          <a:p>
            <a:endParaRPr lang="pl-PL"/>
          </a:p>
        </p:txBody>
      </p:sp>
      <p:sp>
        <p:nvSpPr>
          <p:cNvPr id="20" name="Symbol zastępczy obrazu 8">
            <a:extLst>
              <a:ext uri="{FF2B5EF4-FFF2-40B4-BE49-F238E27FC236}">
                <a16:creationId xmlns:a16="http://schemas.microsoft.com/office/drawing/2014/main" id="{9F77842D-CB20-2A67-179F-6A160A283B81}"/>
              </a:ext>
            </a:extLst>
          </p:cNvPr>
          <p:cNvSpPr>
            <a:spLocks noGrp="1"/>
          </p:cNvSpPr>
          <p:nvPr>
            <p:ph type="pic" sz="quarter" idx="12"/>
          </p:nvPr>
        </p:nvSpPr>
        <p:spPr>
          <a:xfrm>
            <a:off x="6108668" y="1662992"/>
            <a:ext cx="720000" cy="720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21" name="Symbol zastępczy obrazu 8">
            <a:extLst>
              <a:ext uri="{FF2B5EF4-FFF2-40B4-BE49-F238E27FC236}">
                <a16:creationId xmlns:a16="http://schemas.microsoft.com/office/drawing/2014/main" id="{F50F86A3-E075-D159-63E7-467D9EF17DF8}"/>
              </a:ext>
            </a:extLst>
          </p:cNvPr>
          <p:cNvSpPr>
            <a:spLocks noGrp="1"/>
          </p:cNvSpPr>
          <p:nvPr>
            <p:ph type="pic" sz="quarter" idx="21"/>
          </p:nvPr>
        </p:nvSpPr>
        <p:spPr>
          <a:xfrm>
            <a:off x="6108668" y="2773315"/>
            <a:ext cx="720000" cy="720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24" name="Symbol zastępczy obrazu 8">
            <a:extLst>
              <a:ext uri="{FF2B5EF4-FFF2-40B4-BE49-F238E27FC236}">
                <a16:creationId xmlns:a16="http://schemas.microsoft.com/office/drawing/2014/main" id="{C9836CAE-4341-73BF-5CC8-CEDAFD3FDC97}"/>
              </a:ext>
            </a:extLst>
          </p:cNvPr>
          <p:cNvSpPr>
            <a:spLocks noGrp="1"/>
          </p:cNvSpPr>
          <p:nvPr>
            <p:ph type="pic" sz="quarter" idx="22"/>
          </p:nvPr>
        </p:nvSpPr>
        <p:spPr>
          <a:xfrm>
            <a:off x="6108668" y="3883638"/>
            <a:ext cx="720000" cy="720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25" name="Symbol zastępczy obrazu 8">
            <a:extLst>
              <a:ext uri="{FF2B5EF4-FFF2-40B4-BE49-F238E27FC236}">
                <a16:creationId xmlns:a16="http://schemas.microsoft.com/office/drawing/2014/main" id="{CBBFE132-F685-A85A-54C9-FF7377D7ECCD}"/>
              </a:ext>
            </a:extLst>
          </p:cNvPr>
          <p:cNvSpPr>
            <a:spLocks noGrp="1"/>
          </p:cNvSpPr>
          <p:nvPr>
            <p:ph type="pic" sz="quarter" idx="23"/>
          </p:nvPr>
        </p:nvSpPr>
        <p:spPr>
          <a:xfrm>
            <a:off x="6108668" y="4993961"/>
            <a:ext cx="720000" cy="720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26" name="Symbol zastępczy tekstu 5">
            <a:extLst>
              <a:ext uri="{FF2B5EF4-FFF2-40B4-BE49-F238E27FC236}">
                <a16:creationId xmlns:a16="http://schemas.microsoft.com/office/drawing/2014/main" id="{4C927D3F-62B5-0A9E-4E2D-91F4AAEB04BB}"/>
              </a:ext>
            </a:extLst>
          </p:cNvPr>
          <p:cNvSpPr>
            <a:spLocks noGrp="1"/>
          </p:cNvSpPr>
          <p:nvPr>
            <p:ph type="body" sz="quarter" idx="24" hasCustomPrompt="1"/>
          </p:nvPr>
        </p:nvSpPr>
        <p:spPr>
          <a:xfrm>
            <a:off x="7010785" y="1602335"/>
            <a:ext cx="4176712" cy="841314"/>
          </a:xfrm>
          <a:prstGeom prst="rect">
            <a:avLst/>
          </a:prstGeom>
        </p:spPr>
        <p:txBody>
          <a:bodyPr lIns="0" tIns="0" bIns="0" anchor="ctr" anchorCtr="0"/>
          <a:lstStyle>
            <a:lvl1pPr marL="0" indent="0" algn="l">
              <a:lnSpc>
                <a:spcPct val="100000"/>
              </a:lnSpc>
              <a:spcBef>
                <a:spcPts val="0"/>
              </a:spcBef>
              <a:buClr>
                <a:srgbClr val="79003C"/>
              </a:buClr>
              <a:buNone/>
              <a:defRPr sz="1300"/>
            </a:lvl1pPr>
          </a:lstStyle>
          <a:p>
            <a:r>
              <a:rPr lang="pl-PL"/>
              <a:t>Edytuj style wzorca tekstu
Drugi poziom
Trzeci poziom
Czwarty poziom</a:t>
            </a:r>
          </a:p>
        </p:txBody>
      </p:sp>
      <p:sp>
        <p:nvSpPr>
          <p:cNvPr id="27" name="Symbol zastępczy tekstu 5">
            <a:extLst>
              <a:ext uri="{FF2B5EF4-FFF2-40B4-BE49-F238E27FC236}">
                <a16:creationId xmlns:a16="http://schemas.microsoft.com/office/drawing/2014/main" id="{C44C4C49-B18B-01B1-11FB-3A115BBD0178}"/>
              </a:ext>
            </a:extLst>
          </p:cNvPr>
          <p:cNvSpPr>
            <a:spLocks noGrp="1"/>
          </p:cNvSpPr>
          <p:nvPr>
            <p:ph type="body" sz="quarter" idx="25" hasCustomPrompt="1"/>
          </p:nvPr>
        </p:nvSpPr>
        <p:spPr>
          <a:xfrm>
            <a:off x="7010785" y="2712658"/>
            <a:ext cx="4176712" cy="841314"/>
          </a:xfrm>
          <a:prstGeom prst="rect">
            <a:avLst/>
          </a:prstGeom>
        </p:spPr>
        <p:txBody>
          <a:bodyPr lIns="0" tIns="0" bIns="0" anchor="ctr" anchorCtr="0"/>
          <a:lstStyle>
            <a:lvl1pPr marL="0" indent="0" algn="l">
              <a:lnSpc>
                <a:spcPct val="100000"/>
              </a:lnSpc>
              <a:spcBef>
                <a:spcPts val="0"/>
              </a:spcBef>
              <a:buClr>
                <a:srgbClr val="79003C"/>
              </a:buClr>
              <a:buNone/>
              <a:defRPr sz="1300"/>
            </a:lvl1pPr>
          </a:lstStyle>
          <a:p>
            <a:r>
              <a:rPr lang="pl-PL"/>
              <a:t>Edytuj style wzorca tekstu
Drugi poziom
Trzeci poziom
Czwarty poziom</a:t>
            </a:r>
          </a:p>
        </p:txBody>
      </p:sp>
      <p:sp>
        <p:nvSpPr>
          <p:cNvPr id="28" name="Symbol zastępczy tekstu 5">
            <a:extLst>
              <a:ext uri="{FF2B5EF4-FFF2-40B4-BE49-F238E27FC236}">
                <a16:creationId xmlns:a16="http://schemas.microsoft.com/office/drawing/2014/main" id="{257020C8-B8B0-6C66-587B-E81810E12364}"/>
              </a:ext>
            </a:extLst>
          </p:cNvPr>
          <p:cNvSpPr>
            <a:spLocks noGrp="1"/>
          </p:cNvSpPr>
          <p:nvPr>
            <p:ph type="body" sz="quarter" idx="26" hasCustomPrompt="1"/>
          </p:nvPr>
        </p:nvSpPr>
        <p:spPr>
          <a:xfrm>
            <a:off x="7010785" y="3822981"/>
            <a:ext cx="4176712" cy="841314"/>
          </a:xfrm>
          <a:prstGeom prst="rect">
            <a:avLst/>
          </a:prstGeom>
        </p:spPr>
        <p:txBody>
          <a:bodyPr lIns="0" tIns="0" bIns="0" anchor="ctr" anchorCtr="0"/>
          <a:lstStyle>
            <a:lvl1pPr marL="0" indent="0" algn="l">
              <a:lnSpc>
                <a:spcPct val="100000"/>
              </a:lnSpc>
              <a:spcBef>
                <a:spcPts val="0"/>
              </a:spcBef>
              <a:buClr>
                <a:srgbClr val="79003C"/>
              </a:buClr>
              <a:buNone/>
              <a:defRPr sz="1300"/>
            </a:lvl1pPr>
          </a:lstStyle>
          <a:p>
            <a:r>
              <a:rPr lang="pl-PL"/>
              <a:t>Edytuj style wzorca tekstu
Drugi poziom
Trzeci poziom
Czwarty poziom</a:t>
            </a:r>
          </a:p>
        </p:txBody>
      </p:sp>
      <p:sp>
        <p:nvSpPr>
          <p:cNvPr id="29" name="Symbol zastępczy tekstu 5">
            <a:extLst>
              <a:ext uri="{FF2B5EF4-FFF2-40B4-BE49-F238E27FC236}">
                <a16:creationId xmlns:a16="http://schemas.microsoft.com/office/drawing/2014/main" id="{B7871996-C3E2-7F7C-D7BA-8F39F5828BF3}"/>
              </a:ext>
            </a:extLst>
          </p:cNvPr>
          <p:cNvSpPr>
            <a:spLocks noGrp="1"/>
          </p:cNvSpPr>
          <p:nvPr>
            <p:ph type="body" sz="quarter" idx="27" hasCustomPrompt="1"/>
          </p:nvPr>
        </p:nvSpPr>
        <p:spPr>
          <a:xfrm>
            <a:off x="7010785" y="4933304"/>
            <a:ext cx="4176712" cy="841314"/>
          </a:xfrm>
          <a:prstGeom prst="rect">
            <a:avLst/>
          </a:prstGeom>
        </p:spPr>
        <p:txBody>
          <a:bodyPr lIns="0" tIns="0" bIns="0" anchor="ctr" anchorCtr="0"/>
          <a:lstStyle>
            <a:lvl1pPr marL="0" indent="0" algn="l">
              <a:lnSpc>
                <a:spcPct val="100000"/>
              </a:lnSpc>
              <a:spcBef>
                <a:spcPts val="0"/>
              </a:spcBef>
              <a:buClr>
                <a:srgbClr val="79003C"/>
              </a:buClr>
              <a:buNone/>
              <a:defRPr sz="1300"/>
            </a:lvl1pPr>
          </a:lstStyle>
          <a:p>
            <a:r>
              <a:rPr lang="pl-PL"/>
              <a:t>Edytuj style wzorca tekstu
Drugi poziom
Trzeci poziom
Czwarty poziom</a:t>
            </a:r>
          </a:p>
        </p:txBody>
      </p:sp>
      <p:sp>
        <p:nvSpPr>
          <p:cNvPr id="2" name="Symbol zastępczy tekstu 44">
            <a:extLst>
              <a:ext uri="{FF2B5EF4-FFF2-40B4-BE49-F238E27FC236}">
                <a16:creationId xmlns:a16="http://schemas.microsoft.com/office/drawing/2014/main" id="{DA9C6E68-9DB5-A2B4-B004-A305A5A8D7DC}"/>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2088231417"/>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296">
          <p15:clr>
            <a:srgbClr val="FBAE40"/>
          </p15:clr>
        </p15:guide>
        <p15:guide id="9" pos="3069">
          <p15:clr>
            <a:srgbClr val="FBAE40"/>
          </p15:clr>
        </p15:guide>
        <p15:guide id="12" pos="1958">
          <p15:clr>
            <a:srgbClr val="FBAE40"/>
          </p15:clr>
        </p15:guide>
        <p15:guide id="13" pos="1731">
          <p15:clr>
            <a:srgbClr val="FBAE40"/>
          </p15:clr>
        </p15:guide>
        <p15:guide id="14" pos="4294" userDrawn="1">
          <p15:clr>
            <a:srgbClr val="FBAE40"/>
          </p15:clr>
        </p15:guide>
        <p15:guide id="15" pos="4407" userDrawn="1">
          <p15:clr>
            <a:srgbClr val="FBAE40"/>
          </p15:clr>
        </p15:guide>
        <p15:guide id="16" pos="5722">
          <p15:clr>
            <a:srgbClr val="FBAE40"/>
          </p15:clr>
        </p15:guide>
        <p15:guide id="17" pos="5949">
          <p15:clr>
            <a:srgbClr val="FBAE40"/>
          </p15:clr>
        </p15:guide>
        <p15:guide id="18" orient="horz" pos="867" userDrawn="1">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Laptop 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Rectangle: Top Corners Rounded 13">
            <a:extLst>
              <a:ext uri="{FF2B5EF4-FFF2-40B4-BE49-F238E27FC236}">
                <a16:creationId xmlns:a16="http://schemas.microsoft.com/office/drawing/2014/main" id="{A2BEDBD1-27D7-F47E-BE5D-0CC46535447C}"/>
              </a:ext>
            </a:extLst>
          </p:cNvPr>
          <p:cNvSpPr/>
          <p:nvPr userDrawn="1"/>
        </p:nvSpPr>
        <p:spPr>
          <a:xfrm rot="16200000">
            <a:off x="7219126" y="869109"/>
            <a:ext cx="4210117" cy="5735642"/>
          </a:xfrm>
          <a:prstGeom prst="round2SameRect">
            <a:avLst>
              <a:gd name="adj1" fmla="val 0"/>
              <a:gd name="adj2" fmla="val 0"/>
            </a:avLst>
          </a:prstGeom>
          <a:solidFill>
            <a:schemeClr val="bg1">
              <a:lumMod val="9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solidFill>
              <a:latin typeface="Nunito Sans" pitchFamily="2" charset="77"/>
            </a:endParaRPr>
          </a:p>
        </p:txBody>
      </p:sp>
      <p:sp>
        <p:nvSpPr>
          <p:cNvPr id="9" name="Symbol zastępczy tekstu 5">
            <a:extLst>
              <a:ext uri="{FF2B5EF4-FFF2-40B4-BE49-F238E27FC236}">
                <a16:creationId xmlns:a16="http://schemas.microsoft.com/office/drawing/2014/main" id="{F8C75C83-1A5D-7746-AC24-F1B9B2BFC39A}"/>
              </a:ext>
            </a:extLst>
          </p:cNvPr>
          <p:cNvSpPr>
            <a:spLocks noGrp="1"/>
          </p:cNvSpPr>
          <p:nvPr>
            <p:ph type="body" sz="quarter" idx="19" hasCustomPrompt="1"/>
          </p:nvPr>
        </p:nvSpPr>
        <p:spPr>
          <a:xfrm>
            <a:off x="1019175" y="1376363"/>
            <a:ext cx="4897437" cy="4465636"/>
          </a:xfrm>
          <a:prstGeom prst="rect">
            <a:avLst/>
          </a:prstGeom>
        </p:spPr>
        <p:txBody>
          <a:bodyPr lIns="0" anchor="ctr"/>
          <a:lstStyle>
            <a:lvl1pPr marL="0" indent="0">
              <a:lnSpc>
                <a:spcPct val="100000"/>
              </a:lnSpc>
              <a:spcBef>
                <a:spcPts val="0"/>
              </a:spcBef>
              <a:spcAft>
                <a:spcPts val="1200"/>
              </a:spcAft>
              <a:buClr>
                <a:srgbClr val="79003C"/>
              </a:buClr>
              <a:buNone/>
              <a:defRPr sz="1300"/>
            </a:lvl1pPr>
          </a:lstStyle>
          <a:p>
            <a:r>
              <a:rPr lang="pl-PL"/>
              <a:t>Edytuj style wzorca tekstu
Drugi poziom
Trzeci poziom
Czwarty poziom
Piąty poziom</a:t>
            </a:r>
          </a:p>
        </p:txBody>
      </p:sp>
      <p:sp>
        <p:nvSpPr>
          <p:cNvPr id="5" name="Symbol zastępczy zawartości 38">
            <a:extLst>
              <a:ext uri="{FF2B5EF4-FFF2-40B4-BE49-F238E27FC236}">
                <a16:creationId xmlns:a16="http://schemas.microsoft.com/office/drawing/2014/main" id="{6B57E461-4D76-1C6A-F2A0-4D60650C782B}"/>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EEC27B58-0898-5A15-3CBC-425BDF403BB4}"/>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pic>
        <p:nvPicPr>
          <p:cNvPr id="10" name="Picture 9" descr="A computer with a white screen&#10;&#10;AI-generated content may be incorrect.">
            <a:extLst>
              <a:ext uri="{FF2B5EF4-FFF2-40B4-BE49-F238E27FC236}">
                <a16:creationId xmlns:a16="http://schemas.microsoft.com/office/drawing/2014/main" id="{B0801192-D3CE-0CF4-5DC8-7314873409CE}"/>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010400" y="1395413"/>
            <a:ext cx="7042725" cy="3950147"/>
          </a:xfrm>
          <a:prstGeom prst="rect">
            <a:avLst/>
          </a:prstGeom>
        </p:spPr>
      </p:pic>
      <p:sp>
        <p:nvSpPr>
          <p:cNvPr id="11" name="Symbol zastępczy obrazu 8">
            <a:extLst>
              <a:ext uri="{FF2B5EF4-FFF2-40B4-BE49-F238E27FC236}">
                <a16:creationId xmlns:a16="http://schemas.microsoft.com/office/drawing/2014/main" id="{740F8DC9-542A-87F5-8153-7775519EB994}"/>
              </a:ext>
            </a:extLst>
          </p:cNvPr>
          <p:cNvSpPr>
            <a:spLocks noGrp="1"/>
          </p:cNvSpPr>
          <p:nvPr>
            <p:ph type="pic" sz="quarter" idx="20"/>
          </p:nvPr>
        </p:nvSpPr>
        <p:spPr>
          <a:xfrm>
            <a:off x="7771213" y="1492739"/>
            <a:ext cx="5475519" cy="3510180"/>
          </a:xfrm>
          <a:prstGeom prst="round2SameRect">
            <a:avLst>
              <a:gd name="adj1" fmla="val 2343"/>
              <a:gd name="adj2" fmla="val 0"/>
            </a:avLst>
          </a:prstGeom>
          <a:solidFill>
            <a:schemeClr val="bg1">
              <a:lumMod val="95000"/>
            </a:schemeClr>
          </a:solidFill>
        </p:spPr>
        <p:txBody>
          <a:bodyPr/>
          <a:lstStyle/>
          <a:p>
            <a:endParaRPr lang="pl-PL"/>
          </a:p>
        </p:txBody>
      </p:sp>
      <p:sp>
        <p:nvSpPr>
          <p:cNvPr id="2" name="Symbol zastępczy tekstu 44">
            <a:extLst>
              <a:ext uri="{FF2B5EF4-FFF2-40B4-BE49-F238E27FC236}">
                <a16:creationId xmlns:a16="http://schemas.microsoft.com/office/drawing/2014/main" id="{EF72C463-3426-175A-E626-B082664D4FC3}"/>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21973773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727">
          <p15:clr>
            <a:srgbClr val="FBAE40"/>
          </p15:clr>
        </p15:guide>
        <p15:guide id="9" pos="3953">
          <p15:clr>
            <a:srgbClr val="FBAE40"/>
          </p15:clr>
        </p15:guide>
        <p15:guide id="11" orient="horz" pos="867" userDrawn="1">
          <p15:clr>
            <a:srgbClr val="FBAE40"/>
          </p15:clr>
        </p15:guide>
        <p15:guide id="12" pos="2071">
          <p15:clr>
            <a:srgbClr val="FBAE40"/>
          </p15:clr>
        </p15:guide>
        <p15:guide id="13" pos="2298">
          <p15:clr>
            <a:srgbClr val="FBAE40"/>
          </p15:clr>
        </p15:guide>
        <p15:guide id="14" pos="5382">
          <p15:clr>
            <a:srgbClr val="FBAE40"/>
          </p15:clr>
        </p15:guide>
        <p15:guide id="15" pos="5609">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Laptop 2">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1" name="Symbol zastępczy tekstu 5">
            <a:extLst>
              <a:ext uri="{FF2B5EF4-FFF2-40B4-BE49-F238E27FC236}">
                <a16:creationId xmlns:a16="http://schemas.microsoft.com/office/drawing/2014/main" id="{84484BAF-1387-CB44-B6DC-F364140F611E}"/>
              </a:ext>
            </a:extLst>
          </p:cNvPr>
          <p:cNvSpPr>
            <a:spLocks noGrp="1"/>
          </p:cNvSpPr>
          <p:nvPr>
            <p:ph type="body" sz="quarter" idx="16" hasCustomPrompt="1"/>
          </p:nvPr>
        </p:nvSpPr>
        <p:spPr>
          <a:xfrm>
            <a:off x="1019175" y="1376362"/>
            <a:ext cx="3097213" cy="4465637"/>
          </a:xfrm>
          <a:prstGeom prst="rect">
            <a:avLst/>
          </a:prstGeom>
        </p:spPr>
        <p:txBody>
          <a:bodyPr lIns="0" tIns="0" anchor="ctr"/>
          <a:lstStyle>
            <a:lvl1pPr marL="0" indent="-228600">
              <a:lnSpc>
                <a:spcPct val="100000"/>
              </a:lnSpc>
              <a:spcBef>
                <a:spcPts val="0"/>
              </a:spcBef>
              <a:spcAft>
                <a:spcPts val="1200"/>
              </a:spcAft>
              <a:buClr>
                <a:srgbClr val="79003C"/>
              </a:buClr>
              <a:buFont typeface="Wingdings" pitchFamily="2" charset="2"/>
              <a:buChar char="§"/>
              <a:defRPr sz="1300"/>
            </a:lvl1pPr>
          </a:lstStyle>
          <a:p>
            <a:r>
              <a:rPr lang="pl-PL"/>
              <a:t>Edytuj style wzorca tekstu
Drugi poziom
Trzeci poziom
Czwarty poziom
Piąty poziom</a:t>
            </a:r>
          </a:p>
        </p:txBody>
      </p:sp>
      <p:sp>
        <p:nvSpPr>
          <p:cNvPr id="5" name="Symbol zastępczy zawartości 38">
            <a:extLst>
              <a:ext uri="{FF2B5EF4-FFF2-40B4-BE49-F238E27FC236}">
                <a16:creationId xmlns:a16="http://schemas.microsoft.com/office/drawing/2014/main" id="{0BA357EB-8E73-C434-D8C1-B4542044760B}"/>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239915B7-E58D-EB04-313F-B0E550807350}"/>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pic>
        <p:nvPicPr>
          <p:cNvPr id="11" name="Picture 10" descr="A computer with a white screen&#10;&#10;AI-generated content may be incorrect.">
            <a:extLst>
              <a:ext uri="{FF2B5EF4-FFF2-40B4-BE49-F238E27FC236}">
                <a16:creationId xmlns:a16="http://schemas.microsoft.com/office/drawing/2014/main" id="{4EC1802C-25F3-8306-1427-9A92FB358E7F}"/>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547416" y="1572528"/>
            <a:ext cx="3087546" cy="1731752"/>
          </a:xfrm>
          <a:prstGeom prst="rect">
            <a:avLst/>
          </a:prstGeom>
        </p:spPr>
      </p:pic>
      <p:sp>
        <p:nvSpPr>
          <p:cNvPr id="12" name="Symbol zastępczy obrazu 8">
            <a:extLst>
              <a:ext uri="{FF2B5EF4-FFF2-40B4-BE49-F238E27FC236}">
                <a16:creationId xmlns:a16="http://schemas.microsoft.com/office/drawing/2014/main" id="{FC259B45-8C64-E7CF-D0E8-0D9100C040E3}"/>
              </a:ext>
            </a:extLst>
          </p:cNvPr>
          <p:cNvSpPr>
            <a:spLocks noGrp="1"/>
          </p:cNvSpPr>
          <p:nvPr>
            <p:ph type="pic" sz="quarter" idx="22"/>
          </p:nvPr>
        </p:nvSpPr>
        <p:spPr>
          <a:xfrm>
            <a:off x="4876548" y="1620651"/>
            <a:ext cx="2400480" cy="1538870"/>
          </a:xfrm>
          <a:prstGeom prst="round2SameRect">
            <a:avLst>
              <a:gd name="adj1" fmla="val 2343"/>
              <a:gd name="adj2" fmla="val 0"/>
            </a:avLst>
          </a:prstGeom>
          <a:solidFill>
            <a:schemeClr val="bg1">
              <a:lumMod val="95000"/>
            </a:schemeClr>
          </a:solidFill>
        </p:spPr>
        <p:txBody>
          <a:bodyPr/>
          <a:lstStyle/>
          <a:p>
            <a:endParaRPr lang="pl-PL"/>
          </a:p>
        </p:txBody>
      </p:sp>
      <p:pic>
        <p:nvPicPr>
          <p:cNvPr id="16" name="Picture 15" descr="A computer with a white screen&#10;&#10;AI-generated content may be incorrect.">
            <a:extLst>
              <a:ext uri="{FF2B5EF4-FFF2-40B4-BE49-F238E27FC236}">
                <a16:creationId xmlns:a16="http://schemas.microsoft.com/office/drawing/2014/main" id="{FF8F40FB-7742-83A5-C4C9-89AB964DD0F3}"/>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066249" y="1572528"/>
            <a:ext cx="3087546" cy="1731752"/>
          </a:xfrm>
          <a:prstGeom prst="rect">
            <a:avLst/>
          </a:prstGeom>
        </p:spPr>
      </p:pic>
      <p:sp>
        <p:nvSpPr>
          <p:cNvPr id="17" name="Symbol zastępczy obrazu 8">
            <a:extLst>
              <a:ext uri="{FF2B5EF4-FFF2-40B4-BE49-F238E27FC236}">
                <a16:creationId xmlns:a16="http://schemas.microsoft.com/office/drawing/2014/main" id="{3CC16617-4B9F-38A6-5A80-13651768E7E0}"/>
              </a:ext>
            </a:extLst>
          </p:cNvPr>
          <p:cNvSpPr>
            <a:spLocks noGrp="1"/>
          </p:cNvSpPr>
          <p:nvPr>
            <p:ph type="pic" sz="quarter" idx="23"/>
          </p:nvPr>
        </p:nvSpPr>
        <p:spPr>
          <a:xfrm>
            <a:off x="8395381" y="1620651"/>
            <a:ext cx="2400480" cy="1538870"/>
          </a:xfrm>
          <a:prstGeom prst="round2SameRect">
            <a:avLst>
              <a:gd name="adj1" fmla="val 2343"/>
              <a:gd name="adj2" fmla="val 0"/>
            </a:avLst>
          </a:prstGeom>
          <a:solidFill>
            <a:schemeClr val="bg1">
              <a:lumMod val="95000"/>
            </a:schemeClr>
          </a:solidFill>
        </p:spPr>
        <p:txBody>
          <a:bodyPr/>
          <a:lstStyle/>
          <a:p>
            <a:endParaRPr lang="pl-PL"/>
          </a:p>
        </p:txBody>
      </p:sp>
      <p:pic>
        <p:nvPicPr>
          <p:cNvPr id="27" name="Picture 26" descr="A computer with a white screen&#10;&#10;AI-generated content may be incorrect.">
            <a:extLst>
              <a:ext uri="{FF2B5EF4-FFF2-40B4-BE49-F238E27FC236}">
                <a16:creationId xmlns:a16="http://schemas.microsoft.com/office/drawing/2014/main" id="{CAA9B164-04C1-BE56-BDC0-DA35366B4B0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547416" y="3937922"/>
            <a:ext cx="3087546" cy="1731752"/>
          </a:xfrm>
          <a:prstGeom prst="rect">
            <a:avLst/>
          </a:prstGeom>
        </p:spPr>
      </p:pic>
      <p:sp>
        <p:nvSpPr>
          <p:cNvPr id="28" name="Symbol zastępczy obrazu 8">
            <a:extLst>
              <a:ext uri="{FF2B5EF4-FFF2-40B4-BE49-F238E27FC236}">
                <a16:creationId xmlns:a16="http://schemas.microsoft.com/office/drawing/2014/main" id="{FC8C886D-2A25-E045-B1F9-A2F9E65B1D21}"/>
              </a:ext>
            </a:extLst>
          </p:cNvPr>
          <p:cNvSpPr>
            <a:spLocks noGrp="1"/>
          </p:cNvSpPr>
          <p:nvPr>
            <p:ph type="pic" sz="quarter" idx="24"/>
          </p:nvPr>
        </p:nvSpPr>
        <p:spPr>
          <a:xfrm>
            <a:off x="4876548" y="3986045"/>
            <a:ext cx="2400480" cy="1538870"/>
          </a:xfrm>
          <a:prstGeom prst="round2SameRect">
            <a:avLst>
              <a:gd name="adj1" fmla="val 2343"/>
              <a:gd name="adj2" fmla="val 0"/>
            </a:avLst>
          </a:prstGeom>
          <a:solidFill>
            <a:schemeClr val="bg1">
              <a:lumMod val="95000"/>
            </a:schemeClr>
          </a:solidFill>
        </p:spPr>
        <p:txBody>
          <a:bodyPr/>
          <a:lstStyle/>
          <a:p>
            <a:endParaRPr lang="pl-PL"/>
          </a:p>
        </p:txBody>
      </p:sp>
      <p:pic>
        <p:nvPicPr>
          <p:cNvPr id="29" name="Picture 28" descr="A computer with a white screen&#10;&#10;AI-generated content may be incorrect.">
            <a:extLst>
              <a:ext uri="{FF2B5EF4-FFF2-40B4-BE49-F238E27FC236}">
                <a16:creationId xmlns:a16="http://schemas.microsoft.com/office/drawing/2014/main" id="{33ECA1DB-B653-1AF1-769E-2D584A3CC25F}"/>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066249" y="3937922"/>
            <a:ext cx="3087546" cy="1731752"/>
          </a:xfrm>
          <a:prstGeom prst="rect">
            <a:avLst/>
          </a:prstGeom>
        </p:spPr>
      </p:pic>
      <p:sp>
        <p:nvSpPr>
          <p:cNvPr id="30" name="Symbol zastępczy obrazu 8">
            <a:extLst>
              <a:ext uri="{FF2B5EF4-FFF2-40B4-BE49-F238E27FC236}">
                <a16:creationId xmlns:a16="http://schemas.microsoft.com/office/drawing/2014/main" id="{91731E9C-08BC-E043-755C-18B76E9F1161}"/>
              </a:ext>
            </a:extLst>
          </p:cNvPr>
          <p:cNvSpPr>
            <a:spLocks noGrp="1"/>
          </p:cNvSpPr>
          <p:nvPr>
            <p:ph type="pic" sz="quarter" idx="25"/>
          </p:nvPr>
        </p:nvSpPr>
        <p:spPr>
          <a:xfrm>
            <a:off x="8395381" y="3986045"/>
            <a:ext cx="2400480" cy="1538870"/>
          </a:xfrm>
          <a:prstGeom prst="round2SameRect">
            <a:avLst>
              <a:gd name="adj1" fmla="val 2343"/>
              <a:gd name="adj2" fmla="val 0"/>
            </a:avLst>
          </a:prstGeom>
          <a:solidFill>
            <a:schemeClr val="bg1">
              <a:lumMod val="95000"/>
            </a:schemeClr>
          </a:solidFill>
        </p:spPr>
        <p:txBody>
          <a:bodyPr/>
          <a:lstStyle/>
          <a:p>
            <a:endParaRPr lang="pl-PL"/>
          </a:p>
        </p:txBody>
      </p:sp>
      <p:grpSp>
        <p:nvGrpSpPr>
          <p:cNvPr id="31" name="Group 30">
            <a:extLst>
              <a:ext uri="{FF2B5EF4-FFF2-40B4-BE49-F238E27FC236}">
                <a16:creationId xmlns:a16="http://schemas.microsoft.com/office/drawing/2014/main" id="{4931E00A-DA78-6B9E-C07C-6B7EEB2ED031}"/>
              </a:ext>
            </a:extLst>
          </p:cNvPr>
          <p:cNvGrpSpPr/>
          <p:nvPr userDrawn="1"/>
        </p:nvGrpSpPr>
        <p:grpSpPr>
          <a:xfrm>
            <a:off x="7690091" y="2236732"/>
            <a:ext cx="306708" cy="306708"/>
            <a:chOff x="7685404" y="4128588"/>
            <a:chExt cx="306708" cy="306708"/>
          </a:xfrm>
        </p:grpSpPr>
        <p:sp>
          <p:nvSpPr>
            <p:cNvPr id="32" name="Oval 31">
              <a:extLst>
                <a:ext uri="{FF2B5EF4-FFF2-40B4-BE49-F238E27FC236}">
                  <a16:creationId xmlns:a16="http://schemas.microsoft.com/office/drawing/2014/main" id="{2FFEB626-0E91-54FB-9F04-E9140D7B4642}"/>
                </a:ext>
              </a:extLst>
            </p:cNvPr>
            <p:cNvSpPr/>
            <p:nvPr userDrawn="1"/>
          </p:nvSpPr>
          <p:spPr>
            <a:xfrm>
              <a:off x="7685404" y="4128588"/>
              <a:ext cx="306708" cy="306708"/>
            </a:xfrm>
            <a:prstGeom prst="ellipse">
              <a:avLst/>
            </a:prstGeom>
            <a:noFill/>
            <a:ln w="15875" cap="sq">
              <a:solidFill>
                <a:schemeClr val="bg1">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lumMod val="50000"/>
                  </a:schemeClr>
                </a:solidFill>
              </a:endParaRPr>
            </a:p>
          </p:txBody>
        </p:sp>
        <p:pic>
          <p:nvPicPr>
            <p:cNvPr id="33" name="Graphic 32" descr="Caret Right with solid fill">
              <a:extLst>
                <a:ext uri="{FF2B5EF4-FFF2-40B4-BE49-F238E27FC236}">
                  <a16:creationId xmlns:a16="http://schemas.microsoft.com/office/drawing/2014/main" id="{2BCDD38E-0907-D955-28D5-630F8717003A}"/>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752672" y="4188463"/>
              <a:ext cx="193415" cy="193415"/>
            </a:xfrm>
            <a:prstGeom prst="rect">
              <a:avLst/>
            </a:prstGeom>
          </p:spPr>
        </p:pic>
      </p:grpSp>
      <p:grpSp>
        <p:nvGrpSpPr>
          <p:cNvPr id="39" name="Group 38">
            <a:extLst>
              <a:ext uri="{FF2B5EF4-FFF2-40B4-BE49-F238E27FC236}">
                <a16:creationId xmlns:a16="http://schemas.microsoft.com/office/drawing/2014/main" id="{A22D9FD6-C0DC-9A78-2CA5-AE44D86DD3D5}"/>
              </a:ext>
            </a:extLst>
          </p:cNvPr>
          <p:cNvGrpSpPr/>
          <p:nvPr userDrawn="1"/>
        </p:nvGrpSpPr>
        <p:grpSpPr>
          <a:xfrm>
            <a:off x="9456668" y="3444927"/>
            <a:ext cx="306708" cy="306708"/>
            <a:chOff x="7675162" y="3544013"/>
            <a:chExt cx="306708" cy="306708"/>
          </a:xfrm>
        </p:grpSpPr>
        <p:sp>
          <p:nvSpPr>
            <p:cNvPr id="37" name="Oval 36">
              <a:extLst>
                <a:ext uri="{FF2B5EF4-FFF2-40B4-BE49-F238E27FC236}">
                  <a16:creationId xmlns:a16="http://schemas.microsoft.com/office/drawing/2014/main" id="{50B446FA-BDB6-2A10-D050-48F9FAE9B1E0}"/>
                </a:ext>
              </a:extLst>
            </p:cNvPr>
            <p:cNvSpPr/>
            <p:nvPr userDrawn="1"/>
          </p:nvSpPr>
          <p:spPr>
            <a:xfrm>
              <a:off x="7675162" y="3544013"/>
              <a:ext cx="306708" cy="306708"/>
            </a:xfrm>
            <a:prstGeom prst="ellipse">
              <a:avLst/>
            </a:prstGeom>
            <a:noFill/>
            <a:ln w="15875" cap="sq">
              <a:solidFill>
                <a:schemeClr val="bg1">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err="1">
                <a:solidFill>
                  <a:schemeClr val="bg1"/>
                </a:solidFill>
              </a:endParaRPr>
            </a:p>
          </p:txBody>
        </p:sp>
        <p:pic>
          <p:nvPicPr>
            <p:cNvPr id="38" name="Graphic 37" descr="Caret Down with solid fill">
              <a:extLst>
                <a:ext uri="{FF2B5EF4-FFF2-40B4-BE49-F238E27FC236}">
                  <a16:creationId xmlns:a16="http://schemas.microsoft.com/office/drawing/2014/main" id="{4E9A162F-E8A8-1791-0C02-EF24C1B066BF}"/>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7736347" y="3613548"/>
              <a:ext cx="185928" cy="185928"/>
            </a:xfrm>
            <a:prstGeom prst="rect">
              <a:avLst/>
            </a:prstGeom>
          </p:spPr>
        </p:pic>
      </p:grpSp>
      <p:grpSp>
        <p:nvGrpSpPr>
          <p:cNvPr id="43" name="Group 42">
            <a:extLst>
              <a:ext uri="{FF2B5EF4-FFF2-40B4-BE49-F238E27FC236}">
                <a16:creationId xmlns:a16="http://schemas.microsoft.com/office/drawing/2014/main" id="{B968080D-86DC-F82C-0C88-46DF57D30137}"/>
              </a:ext>
            </a:extLst>
          </p:cNvPr>
          <p:cNvGrpSpPr/>
          <p:nvPr userDrawn="1"/>
        </p:nvGrpSpPr>
        <p:grpSpPr>
          <a:xfrm>
            <a:off x="7690091" y="4623721"/>
            <a:ext cx="306708" cy="306708"/>
            <a:chOff x="7690091" y="4005302"/>
            <a:chExt cx="306708" cy="306708"/>
          </a:xfrm>
        </p:grpSpPr>
        <p:sp>
          <p:nvSpPr>
            <p:cNvPr id="35" name="Oval 34">
              <a:extLst>
                <a:ext uri="{FF2B5EF4-FFF2-40B4-BE49-F238E27FC236}">
                  <a16:creationId xmlns:a16="http://schemas.microsoft.com/office/drawing/2014/main" id="{FEF37EB5-E463-A1C8-586E-12F64D120987}"/>
                </a:ext>
              </a:extLst>
            </p:cNvPr>
            <p:cNvSpPr/>
            <p:nvPr userDrawn="1"/>
          </p:nvSpPr>
          <p:spPr>
            <a:xfrm>
              <a:off x="7690091" y="4005302"/>
              <a:ext cx="306708" cy="306708"/>
            </a:xfrm>
            <a:prstGeom prst="ellipse">
              <a:avLst/>
            </a:prstGeom>
            <a:noFill/>
            <a:ln w="15875" cap="sq">
              <a:solidFill>
                <a:schemeClr val="bg1">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lumMod val="50000"/>
                  </a:schemeClr>
                </a:solidFill>
              </a:endParaRPr>
            </a:p>
          </p:txBody>
        </p:sp>
        <p:pic>
          <p:nvPicPr>
            <p:cNvPr id="42" name="Graphic 41" descr="Caret Left with solid fill">
              <a:extLst>
                <a:ext uri="{FF2B5EF4-FFF2-40B4-BE49-F238E27FC236}">
                  <a16:creationId xmlns:a16="http://schemas.microsoft.com/office/drawing/2014/main" id="{76EC3ED8-40BA-E884-E980-98F8144EEB05}"/>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7740387" y="4062111"/>
              <a:ext cx="193415" cy="193415"/>
            </a:xfrm>
            <a:prstGeom prst="rect">
              <a:avLst/>
            </a:prstGeom>
          </p:spPr>
        </p:pic>
      </p:grpSp>
      <p:sp>
        <p:nvSpPr>
          <p:cNvPr id="2" name="Symbol zastępczy tekstu 44">
            <a:extLst>
              <a:ext uri="{FF2B5EF4-FFF2-40B4-BE49-F238E27FC236}">
                <a16:creationId xmlns:a16="http://schemas.microsoft.com/office/drawing/2014/main" id="{293CE647-C439-B0B5-1D9C-AFDF703A65BC}"/>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3615082751"/>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2865">
          <p15:clr>
            <a:srgbClr val="FBAE40"/>
          </p15:clr>
        </p15:guide>
        <p15:guide id="9" pos="4815">
          <p15:clr>
            <a:srgbClr val="FBAE40"/>
          </p15:clr>
        </p15:guide>
        <p15:guide id="10" pos="2593">
          <p15:clr>
            <a:srgbClr val="FBAE40"/>
          </p15:clr>
        </p15:guide>
        <p15:guide id="11" pos="5065">
          <p15:clr>
            <a:srgbClr val="FBAE40"/>
          </p15:clr>
        </p15:guide>
        <p15:guide id="12" orient="horz" pos="867" userDrawn="1">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Laptop 3">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9" name="Symbol zastępczy tekstu 5">
            <a:extLst>
              <a:ext uri="{FF2B5EF4-FFF2-40B4-BE49-F238E27FC236}">
                <a16:creationId xmlns:a16="http://schemas.microsoft.com/office/drawing/2014/main" id="{BE39121C-AB43-8E4F-BEF9-AC13E12EBC66}"/>
              </a:ext>
            </a:extLst>
          </p:cNvPr>
          <p:cNvSpPr>
            <a:spLocks noGrp="1"/>
          </p:cNvSpPr>
          <p:nvPr>
            <p:ph type="body" sz="quarter" idx="19"/>
          </p:nvPr>
        </p:nvSpPr>
        <p:spPr>
          <a:xfrm>
            <a:off x="1019176" y="1740278"/>
            <a:ext cx="1728787" cy="1544910"/>
          </a:xfrm>
          <a:prstGeom prst="rect">
            <a:avLst/>
          </a:prstGeom>
        </p:spPr>
        <p:txBody>
          <a:bodyPr anchor="ctr"/>
          <a:lstStyle>
            <a:lvl1pPr marL="0" indent="0" algn="r">
              <a:lnSpc>
                <a:spcPct val="100000"/>
              </a:lnSpc>
              <a:spcBef>
                <a:spcPts val="0"/>
              </a:spcBef>
              <a:buClr>
                <a:srgbClr val="79003C"/>
              </a:buClr>
              <a:buNone/>
              <a:defRPr sz="1300"/>
            </a:lvl1pPr>
          </a:lstStyle>
          <a:p>
            <a:r>
              <a:rPr lang="pl-PL"/>
              <a:t>Edytuj style wzorca tekstu
Drugi poziom
Trzeci poziom
Czwarty poziom
Piąty poziom</a:t>
            </a:r>
          </a:p>
        </p:txBody>
      </p:sp>
      <p:sp>
        <p:nvSpPr>
          <p:cNvPr id="20" name="Symbol zastępczy tekstu 5">
            <a:extLst>
              <a:ext uri="{FF2B5EF4-FFF2-40B4-BE49-F238E27FC236}">
                <a16:creationId xmlns:a16="http://schemas.microsoft.com/office/drawing/2014/main" id="{5AE408E6-28DD-A54A-A02A-C5F50DBD7D50}"/>
              </a:ext>
            </a:extLst>
          </p:cNvPr>
          <p:cNvSpPr>
            <a:spLocks noGrp="1"/>
          </p:cNvSpPr>
          <p:nvPr>
            <p:ph type="body" sz="quarter" idx="20"/>
          </p:nvPr>
        </p:nvSpPr>
        <p:spPr>
          <a:xfrm>
            <a:off x="1019176" y="3965073"/>
            <a:ext cx="1728787" cy="1544910"/>
          </a:xfrm>
          <a:prstGeom prst="rect">
            <a:avLst/>
          </a:prstGeom>
        </p:spPr>
        <p:txBody>
          <a:bodyPr anchor="ctr"/>
          <a:lstStyle>
            <a:lvl1pPr marL="0" indent="0" algn="r">
              <a:lnSpc>
                <a:spcPct val="100000"/>
              </a:lnSpc>
              <a:spcBef>
                <a:spcPts val="0"/>
              </a:spcBef>
              <a:buClr>
                <a:srgbClr val="79003C"/>
              </a:buClr>
              <a:buNone/>
              <a:defRPr sz="1300"/>
            </a:lvl1pPr>
          </a:lstStyle>
          <a:p>
            <a:r>
              <a:rPr lang="pl-PL"/>
              <a:t>Edytuj style wzorca tekstu
Drugi poziom
Trzeci poziom
Czwarty poziom
Piąty poziom</a:t>
            </a:r>
          </a:p>
        </p:txBody>
      </p:sp>
      <p:sp>
        <p:nvSpPr>
          <p:cNvPr id="21" name="Symbol zastępczy tekstu 5">
            <a:extLst>
              <a:ext uri="{FF2B5EF4-FFF2-40B4-BE49-F238E27FC236}">
                <a16:creationId xmlns:a16="http://schemas.microsoft.com/office/drawing/2014/main" id="{711A8EFC-F43E-4E45-AC19-39E615A1701D}"/>
              </a:ext>
            </a:extLst>
          </p:cNvPr>
          <p:cNvSpPr>
            <a:spLocks noGrp="1"/>
          </p:cNvSpPr>
          <p:nvPr>
            <p:ph type="body" sz="quarter" idx="21"/>
          </p:nvPr>
        </p:nvSpPr>
        <p:spPr>
          <a:xfrm>
            <a:off x="9442872" y="1740278"/>
            <a:ext cx="1695028" cy="1544910"/>
          </a:xfrm>
          <a:prstGeom prst="rect">
            <a:avLst/>
          </a:prstGeom>
        </p:spPr>
        <p:txBody>
          <a:bodyPr anchor="ctr"/>
          <a:lstStyle>
            <a:lvl1pPr marL="0" indent="0" algn="l">
              <a:lnSpc>
                <a:spcPct val="100000"/>
              </a:lnSpc>
              <a:spcBef>
                <a:spcPts val="0"/>
              </a:spcBef>
              <a:buClr>
                <a:srgbClr val="79003C"/>
              </a:buClr>
              <a:buNone/>
              <a:defRPr sz="1300"/>
            </a:lvl1pPr>
          </a:lstStyle>
          <a:p>
            <a:r>
              <a:rPr lang="pl-PL"/>
              <a:t>Edytuj style wzorca tekstu
Drugi poziom
Trzeci poziom
Czwarty poziom
Piąty poziom</a:t>
            </a:r>
          </a:p>
        </p:txBody>
      </p:sp>
      <p:sp>
        <p:nvSpPr>
          <p:cNvPr id="24" name="Symbol zastępczy tekstu 5">
            <a:extLst>
              <a:ext uri="{FF2B5EF4-FFF2-40B4-BE49-F238E27FC236}">
                <a16:creationId xmlns:a16="http://schemas.microsoft.com/office/drawing/2014/main" id="{00FA83C0-365B-0A4C-AD36-9A1496005869}"/>
              </a:ext>
            </a:extLst>
          </p:cNvPr>
          <p:cNvSpPr>
            <a:spLocks noGrp="1"/>
          </p:cNvSpPr>
          <p:nvPr>
            <p:ph type="body" sz="quarter" idx="22"/>
          </p:nvPr>
        </p:nvSpPr>
        <p:spPr>
          <a:xfrm>
            <a:off x="9444038" y="3915748"/>
            <a:ext cx="1693862" cy="1544910"/>
          </a:xfrm>
          <a:prstGeom prst="rect">
            <a:avLst/>
          </a:prstGeom>
        </p:spPr>
        <p:txBody>
          <a:bodyPr anchor="ctr"/>
          <a:lstStyle>
            <a:lvl1pPr marL="0" indent="0" algn="l">
              <a:lnSpc>
                <a:spcPct val="100000"/>
              </a:lnSpc>
              <a:spcBef>
                <a:spcPts val="0"/>
              </a:spcBef>
              <a:buClr>
                <a:srgbClr val="79003C"/>
              </a:buClr>
              <a:buNone/>
              <a:defRPr sz="1300"/>
            </a:lvl1pPr>
          </a:lstStyle>
          <a:p>
            <a:r>
              <a:rPr lang="pl-PL"/>
              <a:t>Edytuj style wzorca tekstu
Drugi poziom
Trzeci poziom
Czwarty poziom
Piąty poziom</a:t>
            </a:r>
          </a:p>
        </p:txBody>
      </p:sp>
      <p:sp>
        <p:nvSpPr>
          <p:cNvPr id="5" name="Symbol zastępczy zawartości 38">
            <a:extLst>
              <a:ext uri="{FF2B5EF4-FFF2-40B4-BE49-F238E27FC236}">
                <a16:creationId xmlns:a16="http://schemas.microsoft.com/office/drawing/2014/main" id="{260D23E9-A34D-C705-4F53-78187A937F31}"/>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E2611BEA-3F8B-9071-8377-2B8B46B24360}"/>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pic>
        <p:nvPicPr>
          <p:cNvPr id="9" name="Picture 8" descr="A computer with a white screen&#10;&#10;AI-generated content may be incorrect.">
            <a:extLst>
              <a:ext uri="{FF2B5EF4-FFF2-40B4-BE49-F238E27FC236}">
                <a16:creationId xmlns:a16="http://schemas.microsoft.com/office/drawing/2014/main" id="{E6E788DC-CEF6-E3E5-0EF7-B6F4DEB87910}"/>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158344" y="1952978"/>
            <a:ext cx="5933476" cy="3327988"/>
          </a:xfrm>
          <a:prstGeom prst="rect">
            <a:avLst/>
          </a:prstGeom>
        </p:spPr>
      </p:pic>
      <p:sp>
        <p:nvSpPr>
          <p:cNvPr id="10" name="Symbol zastępczy obrazu 8">
            <a:extLst>
              <a:ext uri="{FF2B5EF4-FFF2-40B4-BE49-F238E27FC236}">
                <a16:creationId xmlns:a16="http://schemas.microsoft.com/office/drawing/2014/main" id="{83A2E17C-009B-D804-C9C1-472ABE2A0167}"/>
              </a:ext>
            </a:extLst>
          </p:cNvPr>
          <p:cNvSpPr>
            <a:spLocks noGrp="1"/>
          </p:cNvSpPr>
          <p:nvPr>
            <p:ph type="pic" sz="quarter" idx="23"/>
          </p:nvPr>
        </p:nvSpPr>
        <p:spPr>
          <a:xfrm>
            <a:off x="3793313" y="2047152"/>
            <a:ext cx="4613110" cy="2959188"/>
          </a:xfrm>
          <a:prstGeom prst="round2SameRect">
            <a:avLst>
              <a:gd name="adj1" fmla="val 2343"/>
              <a:gd name="adj2" fmla="val 0"/>
            </a:avLst>
          </a:prstGeom>
          <a:solidFill>
            <a:schemeClr val="bg1">
              <a:lumMod val="95000"/>
            </a:schemeClr>
          </a:solidFill>
        </p:spPr>
        <p:txBody>
          <a:bodyPr/>
          <a:lstStyle/>
          <a:p>
            <a:endParaRPr lang="pl-PL"/>
          </a:p>
        </p:txBody>
      </p:sp>
      <p:sp>
        <p:nvSpPr>
          <p:cNvPr id="2" name="Symbol zastępczy tekstu 44">
            <a:extLst>
              <a:ext uri="{FF2B5EF4-FFF2-40B4-BE49-F238E27FC236}">
                <a16:creationId xmlns:a16="http://schemas.microsoft.com/office/drawing/2014/main" id="{752515BB-0167-3635-932D-3DE2B3CF20FF}"/>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3256563450"/>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296">
          <p15:clr>
            <a:srgbClr val="FBAE40"/>
          </p15:clr>
        </p15:guide>
        <p15:guide id="9" pos="3069">
          <p15:clr>
            <a:srgbClr val="FBAE40"/>
          </p15:clr>
        </p15:guide>
        <p15:guide id="12" pos="1958">
          <p15:clr>
            <a:srgbClr val="FBAE40"/>
          </p15:clr>
        </p15:guide>
        <p15:guide id="13" pos="1731">
          <p15:clr>
            <a:srgbClr val="FBAE40"/>
          </p15:clr>
        </p15:guide>
        <p15:guide id="14" pos="4384">
          <p15:clr>
            <a:srgbClr val="FBAE40"/>
          </p15:clr>
        </p15:guide>
        <p15:guide id="15" pos="4611">
          <p15:clr>
            <a:srgbClr val="FBAE40"/>
          </p15:clr>
        </p15:guide>
        <p15:guide id="16" pos="5722">
          <p15:clr>
            <a:srgbClr val="FBAE40"/>
          </p15:clr>
        </p15:guide>
        <p15:guide id="17" pos="5949">
          <p15:clr>
            <a:srgbClr val="FBAE40"/>
          </p15:clr>
        </p15:guide>
        <p15:guide id="18" orient="horz" pos="867" userDrawn="1">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Laptop 4">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Symbol zastępczy zawartości 38">
            <a:extLst>
              <a:ext uri="{FF2B5EF4-FFF2-40B4-BE49-F238E27FC236}">
                <a16:creationId xmlns:a16="http://schemas.microsoft.com/office/drawing/2014/main" id="{D11336C5-6516-0738-B905-004BEFE711D8}"/>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9B673575-9EEE-0559-65E5-6069B46C9445}"/>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pic>
        <p:nvPicPr>
          <p:cNvPr id="9" name="Picture 8" descr="A computer with a white screen&#10;&#10;AI-generated content may be incorrect.">
            <a:extLst>
              <a:ext uri="{FF2B5EF4-FFF2-40B4-BE49-F238E27FC236}">
                <a16:creationId xmlns:a16="http://schemas.microsoft.com/office/drawing/2014/main" id="{0B6CC8C1-0E14-3F10-ADBA-B6C582C85FE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494033" y="1664535"/>
            <a:ext cx="7042725" cy="3950147"/>
          </a:xfrm>
          <a:prstGeom prst="rect">
            <a:avLst/>
          </a:prstGeom>
        </p:spPr>
      </p:pic>
      <p:sp>
        <p:nvSpPr>
          <p:cNvPr id="13" name="Symbol zastępczy obrazu 8">
            <a:extLst>
              <a:ext uri="{FF2B5EF4-FFF2-40B4-BE49-F238E27FC236}">
                <a16:creationId xmlns:a16="http://schemas.microsoft.com/office/drawing/2014/main" id="{15640DA2-654E-8936-1003-038E74E15529}"/>
              </a:ext>
            </a:extLst>
          </p:cNvPr>
          <p:cNvSpPr>
            <a:spLocks noGrp="1"/>
          </p:cNvSpPr>
          <p:nvPr>
            <p:ph type="pic" sz="quarter" idx="20"/>
          </p:nvPr>
        </p:nvSpPr>
        <p:spPr>
          <a:xfrm>
            <a:off x="7254846" y="1761861"/>
            <a:ext cx="5475519" cy="3510180"/>
          </a:xfrm>
          <a:prstGeom prst="round2SameRect">
            <a:avLst>
              <a:gd name="adj1" fmla="val 2343"/>
              <a:gd name="adj2" fmla="val 0"/>
            </a:avLst>
          </a:prstGeom>
          <a:solidFill>
            <a:schemeClr val="bg1">
              <a:lumMod val="95000"/>
            </a:schemeClr>
          </a:solidFill>
        </p:spPr>
        <p:txBody>
          <a:bodyPr/>
          <a:lstStyle/>
          <a:p>
            <a:endParaRPr lang="pl-PL"/>
          </a:p>
        </p:txBody>
      </p:sp>
      <p:pic>
        <p:nvPicPr>
          <p:cNvPr id="15" name="Picture 14" descr="A computer with a white screen&#10;&#10;AI-generated content may be incorrect.">
            <a:extLst>
              <a:ext uri="{FF2B5EF4-FFF2-40B4-BE49-F238E27FC236}">
                <a16:creationId xmlns:a16="http://schemas.microsoft.com/office/drawing/2014/main" id="{F3844445-840A-EE5A-692F-2F7053A65F43}"/>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348292" y="1664535"/>
            <a:ext cx="7042725" cy="3950147"/>
          </a:xfrm>
          <a:prstGeom prst="rect">
            <a:avLst/>
          </a:prstGeom>
        </p:spPr>
      </p:pic>
      <p:sp>
        <p:nvSpPr>
          <p:cNvPr id="16" name="Symbol zastępczy obrazu 8">
            <a:extLst>
              <a:ext uri="{FF2B5EF4-FFF2-40B4-BE49-F238E27FC236}">
                <a16:creationId xmlns:a16="http://schemas.microsoft.com/office/drawing/2014/main" id="{A59A497D-A69B-80F0-A4DC-55528340B0EE}"/>
              </a:ext>
            </a:extLst>
          </p:cNvPr>
          <p:cNvSpPr>
            <a:spLocks noGrp="1"/>
          </p:cNvSpPr>
          <p:nvPr>
            <p:ph type="pic" sz="quarter" idx="21"/>
          </p:nvPr>
        </p:nvSpPr>
        <p:spPr>
          <a:xfrm>
            <a:off x="-587479" y="1761861"/>
            <a:ext cx="5475519" cy="3510180"/>
          </a:xfrm>
          <a:prstGeom prst="round2SameRect">
            <a:avLst>
              <a:gd name="adj1" fmla="val 2343"/>
              <a:gd name="adj2" fmla="val 0"/>
            </a:avLst>
          </a:prstGeom>
          <a:solidFill>
            <a:schemeClr val="bg1">
              <a:lumMod val="95000"/>
            </a:schemeClr>
          </a:solidFill>
        </p:spPr>
        <p:txBody>
          <a:bodyPr/>
          <a:lstStyle/>
          <a:p>
            <a:endParaRPr lang="pl-PL"/>
          </a:p>
        </p:txBody>
      </p:sp>
      <p:grpSp>
        <p:nvGrpSpPr>
          <p:cNvPr id="17" name="Group 16">
            <a:extLst>
              <a:ext uri="{FF2B5EF4-FFF2-40B4-BE49-F238E27FC236}">
                <a16:creationId xmlns:a16="http://schemas.microsoft.com/office/drawing/2014/main" id="{6BF1E985-FD39-012E-7369-AE1AB8BA2D3C}"/>
              </a:ext>
            </a:extLst>
          </p:cNvPr>
          <p:cNvGrpSpPr/>
          <p:nvPr userDrawn="1"/>
        </p:nvGrpSpPr>
        <p:grpSpPr>
          <a:xfrm>
            <a:off x="5942646" y="3276872"/>
            <a:ext cx="306708" cy="306708"/>
            <a:chOff x="7685404" y="4128588"/>
            <a:chExt cx="306708" cy="306708"/>
          </a:xfrm>
        </p:grpSpPr>
        <p:sp>
          <p:nvSpPr>
            <p:cNvPr id="18" name="Oval 17">
              <a:extLst>
                <a:ext uri="{FF2B5EF4-FFF2-40B4-BE49-F238E27FC236}">
                  <a16:creationId xmlns:a16="http://schemas.microsoft.com/office/drawing/2014/main" id="{1356234C-6DD0-EB84-1B4C-F4ACB44F6B58}"/>
                </a:ext>
              </a:extLst>
            </p:cNvPr>
            <p:cNvSpPr/>
            <p:nvPr userDrawn="1"/>
          </p:nvSpPr>
          <p:spPr>
            <a:xfrm>
              <a:off x="7685404" y="4128588"/>
              <a:ext cx="306708" cy="306708"/>
            </a:xfrm>
            <a:prstGeom prst="ellipse">
              <a:avLst/>
            </a:prstGeom>
            <a:noFill/>
            <a:ln w="15875" cap="sq">
              <a:solidFill>
                <a:schemeClr val="bg1">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lumMod val="50000"/>
                  </a:schemeClr>
                </a:solidFill>
              </a:endParaRPr>
            </a:p>
          </p:txBody>
        </p:sp>
        <p:pic>
          <p:nvPicPr>
            <p:cNvPr id="19" name="Graphic 18" descr="Caret Right with solid fill">
              <a:extLst>
                <a:ext uri="{FF2B5EF4-FFF2-40B4-BE49-F238E27FC236}">
                  <a16:creationId xmlns:a16="http://schemas.microsoft.com/office/drawing/2014/main" id="{5A04FD7A-7A5C-01F4-E703-C76B099B740C}"/>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752672" y="4188463"/>
              <a:ext cx="193415" cy="193415"/>
            </a:xfrm>
            <a:prstGeom prst="rect">
              <a:avLst/>
            </a:prstGeom>
          </p:spPr>
        </p:pic>
      </p:grpSp>
      <p:sp>
        <p:nvSpPr>
          <p:cNvPr id="2" name="Symbol zastępczy tekstu 44">
            <a:extLst>
              <a:ext uri="{FF2B5EF4-FFF2-40B4-BE49-F238E27FC236}">
                <a16:creationId xmlns:a16="http://schemas.microsoft.com/office/drawing/2014/main" id="{CA0C6672-485D-3700-51BD-A071A66431F4}"/>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3569059384"/>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727">
          <p15:clr>
            <a:srgbClr val="FBAE40"/>
          </p15:clr>
        </p15:guide>
        <p15:guide id="9" pos="3953">
          <p15:clr>
            <a:srgbClr val="FBAE40"/>
          </p15:clr>
        </p15:guide>
        <p15:guide id="12" pos="2071">
          <p15:clr>
            <a:srgbClr val="FBAE40"/>
          </p15:clr>
        </p15:guide>
        <p15:guide id="13" pos="2298">
          <p15:clr>
            <a:srgbClr val="FBAE40"/>
          </p15:clr>
        </p15:guide>
        <p15:guide id="14" pos="5382">
          <p15:clr>
            <a:srgbClr val="FBAE40"/>
          </p15:clr>
        </p15:guide>
        <p15:guide id="15" pos="5609">
          <p15:clr>
            <a:srgbClr val="FBAE40"/>
          </p15:clr>
        </p15:guide>
        <p15:guide id="16" orient="horz" pos="867" userDrawn="1">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Laptop 5">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Symbol zastępczy zawartości 38">
            <a:extLst>
              <a:ext uri="{FF2B5EF4-FFF2-40B4-BE49-F238E27FC236}">
                <a16:creationId xmlns:a16="http://schemas.microsoft.com/office/drawing/2014/main" id="{62D7ED5A-72C8-A78E-ACAE-B29237B54132}"/>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F2EA3506-71DD-D040-AB39-51489B581C6B}"/>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pic>
        <p:nvPicPr>
          <p:cNvPr id="21" name="Picture 20" descr="A computer with a white screen&#10;&#10;AI-generated content may be incorrect.">
            <a:extLst>
              <a:ext uri="{FF2B5EF4-FFF2-40B4-BE49-F238E27FC236}">
                <a16:creationId xmlns:a16="http://schemas.microsoft.com/office/drawing/2014/main" id="{2B4F367D-692F-6A64-63A1-3BBEBD1BE5F6}"/>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075614" y="1828800"/>
            <a:ext cx="6021094" cy="3377130"/>
          </a:xfrm>
          <a:prstGeom prst="rect">
            <a:avLst/>
          </a:prstGeom>
        </p:spPr>
      </p:pic>
      <p:sp>
        <p:nvSpPr>
          <p:cNvPr id="24" name="Symbol zastępczy obrazu 8">
            <a:extLst>
              <a:ext uri="{FF2B5EF4-FFF2-40B4-BE49-F238E27FC236}">
                <a16:creationId xmlns:a16="http://schemas.microsoft.com/office/drawing/2014/main" id="{F36C5882-86E0-5169-CAAD-93909C0FD40C}"/>
              </a:ext>
            </a:extLst>
          </p:cNvPr>
          <p:cNvSpPr>
            <a:spLocks noGrp="1"/>
          </p:cNvSpPr>
          <p:nvPr>
            <p:ph type="pic" sz="quarter" idx="21"/>
          </p:nvPr>
        </p:nvSpPr>
        <p:spPr>
          <a:xfrm>
            <a:off x="9324640" y="1918847"/>
            <a:ext cx="4068372" cy="3010645"/>
          </a:xfrm>
          <a:custGeom>
            <a:avLst/>
            <a:gdLst>
              <a:gd name="connsiteX0" fmla="*/ 70313 w 4068308"/>
              <a:gd name="connsiteY0" fmla="*/ 0 h 3000986"/>
              <a:gd name="connsiteX1" fmla="*/ 3997995 w 4068308"/>
              <a:gd name="connsiteY1" fmla="*/ 0 h 3000986"/>
              <a:gd name="connsiteX2" fmla="*/ 4068308 w 4068308"/>
              <a:gd name="connsiteY2" fmla="*/ 70313 h 3000986"/>
              <a:gd name="connsiteX3" fmla="*/ 4068308 w 4068308"/>
              <a:gd name="connsiteY3" fmla="*/ 3000986 h 3000986"/>
              <a:gd name="connsiteX4" fmla="*/ 4068308 w 4068308"/>
              <a:gd name="connsiteY4" fmla="*/ 3000986 h 3000986"/>
              <a:gd name="connsiteX5" fmla="*/ 0 w 4068308"/>
              <a:gd name="connsiteY5" fmla="*/ 3000986 h 3000986"/>
              <a:gd name="connsiteX6" fmla="*/ 0 w 4068308"/>
              <a:gd name="connsiteY6" fmla="*/ 3000986 h 3000986"/>
              <a:gd name="connsiteX7" fmla="*/ 0 w 4068308"/>
              <a:gd name="connsiteY7" fmla="*/ 70313 h 3000986"/>
              <a:gd name="connsiteX8" fmla="*/ 70313 w 4068308"/>
              <a:gd name="connsiteY8" fmla="*/ 0 h 3000986"/>
              <a:gd name="connsiteX0" fmla="*/ 19653 w 4079828"/>
              <a:gd name="connsiteY0" fmla="*/ 0 h 3000986"/>
              <a:gd name="connsiteX1" fmla="*/ 4009515 w 4079828"/>
              <a:gd name="connsiteY1" fmla="*/ 0 h 3000986"/>
              <a:gd name="connsiteX2" fmla="*/ 4079828 w 4079828"/>
              <a:gd name="connsiteY2" fmla="*/ 70313 h 3000986"/>
              <a:gd name="connsiteX3" fmla="*/ 4079828 w 4079828"/>
              <a:gd name="connsiteY3" fmla="*/ 3000986 h 3000986"/>
              <a:gd name="connsiteX4" fmla="*/ 4079828 w 4079828"/>
              <a:gd name="connsiteY4" fmla="*/ 3000986 h 3000986"/>
              <a:gd name="connsiteX5" fmla="*/ 11520 w 4079828"/>
              <a:gd name="connsiteY5" fmla="*/ 3000986 h 3000986"/>
              <a:gd name="connsiteX6" fmla="*/ 11520 w 4079828"/>
              <a:gd name="connsiteY6" fmla="*/ 3000986 h 3000986"/>
              <a:gd name="connsiteX7" fmla="*/ 11520 w 4079828"/>
              <a:gd name="connsiteY7" fmla="*/ 70313 h 3000986"/>
              <a:gd name="connsiteX8" fmla="*/ 19653 w 4079828"/>
              <a:gd name="connsiteY8" fmla="*/ 0 h 3000986"/>
              <a:gd name="connsiteX0" fmla="*/ 8249 w 4068424"/>
              <a:gd name="connsiteY0" fmla="*/ 0 h 3000986"/>
              <a:gd name="connsiteX1" fmla="*/ 3998111 w 4068424"/>
              <a:gd name="connsiteY1" fmla="*/ 0 h 3000986"/>
              <a:gd name="connsiteX2" fmla="*/ 4068424 w 4068424"/>
              <a:gd name="connsiteY2" fmla="*/ 70313 h 3000986"/>
              <a:gd name="connsiteX3" fmla="*/ 4068424 w 4068424"/>
              <a:gd name="connsiteY3" fmla="*/ 3000986 h 3000986"/>
              <a:gd name="connsiteX4" fmla="*/ 4068424 w 4068424"/>
              <a:gd name="connsiteY4" fmla="*/ 3000986 h 3000986"/>
              <a:gd name="connsiteX5" fmla="*/ 116 w 4068424"/>
              <a:gd name="connsiteY5" fmla="*/ 3000986 h 3000986"/>
              <a:gd name="connsiteX6" fmla="*/ 116 w 4068424"/>
              <a:gd name="connsiteY6" fmla="*/ 3000986 h 3000986"/>
              <a:gd name="connsiteX7" fmla="*/ 116 w 4068424"/>
              <a:gd name="connsiteY7" fmla="*/ 70313 h 3000986"/>
              <a:gd name="connsiteX8" fmla="*/ 8249 w 4068424"/>
              <a:gd name="connsiteY8" fmla="*/ 0 h 3000986"/>
              <a:gd name="connsiteX0" fmla="*/ 8133 w 4068308"/>
              <a:gd name="connsiteY0" fmla="*/ 0 h 3000986"/>
              <a:gd name="connsiteX1" fmla="*/ 3997995 w 4068308"/>
              <a:gd name="connsiteY1" fmla="*/ 0 h 3000986"/>
              <a:gd name="connsiteX2" fmla="*/ 4068308 w 4068308"/>
              <a:gd name="connsiteY2" fmla="*/ 70313 h 3000986"/>
              <a:gd name="connsiteX3" fmla="*/ 4068308 w 4068308"/>
              <a:gd name="connsiteY3" fmla="*/ 3000986 h 3000986"/>
              <a:gd name="connsiteX4" fmla="*/ 4068308 w 4068308"/>
              <a:gd name="connsiteY4" fmla="*/ 3000986 h 3000986"/>
              <a:gd name="connsiteX5" fmla="*/ 0 w 4068308"/>
              <a:gd name="connsiteY5" fmla="*/ 3000986 h 3000986"/>
              <a:gd name="connsiteX6" fmla="*/ 0 w 4068308"/>
              <a:gd name="connsiteY6" fmla="*/ 3000986 h 3000986"/>
              <a:gd name="connsiteX7" fmla="*/ 0 w 4068308"/>
              <a:gd name="connsiteY7" fmla="*/ 70313 h 3000986"/>
              <a:gd name="connsiteX8" fmla="*/ 8133 w 4068308"/>
              <a:gd name="connsiteY8" fmla="*/ 0 h 3000986"/>
              <a:gd name="connsiteX0" fmla="*/ 2599 w 4072433"/>
              <a:gd name="connsiteY0" fmla="*/ 0 h 3007426"/>
              <a:gd name="connsiteX1" fmla="*/ 4002120 w 4072433"/>
              <a:gd name="connsiteY1" fmla="*/ 6440 h 3007426"/>
              <a:gd name="connsiteX2" fmla="*/ 4072433 w 4072433"/>
              <a:gd name="connsiteY2" fmla="*/ 76753 h 3007426"/>
              <a:gd name="connsiteX3" fmla="*/ 4072433 w 4072433"/>
              <a:gd name="connsiteY3" fmla="*/ 3007426 h 3007426"/>
              <a:gd name="connsiteX4" fmla="*/ 4072433 w 4072433"/>
              <a:gd name="connsiteY4" fmla="*/ 3007426 h 3007426"/>
              <a:gd name="connsiteX5" fmla="*/ 4125 w 4072433"/>
              <a:gd name="connsiteY5" fmla="*/ 3007426 h 3007426"/>
              <a:gd name="connsiteX6" fmla="*/ 4125 w 4072433"/>
              <a:gd name="connsiteY6" fmla="*/ 3007426 h 3007426"/>
              <a:gd name="connsiteX7" fmla="*/ 4125 w 4072433"/>
              <a:gd name="connsiteY7" fmla="*/ 76753 h 3007426"/>
              <a:gd name="connsiteX8" fmla="*/ 2599 w 4072433"/>
              <a:gd name="connsiteY8" fmla="*/ 0 h 3007426"/>
              <a:gd name="connsiteX0" fmla="*/ 16 w 4069850"/>
              <a:gd name="connsiteY0" fmla="*/ 0 h 3007426"/>
              <a:gd name="connsiteX1" fmla="*/ 3999537 w 4069850"/>
              <a:gd name="connsiteY1" fmla="*/ 6440 h 3007426"/>
              <a:gd name="connsiteX2" fmla="*/ 4069850 w 4069850"/>
              <a:gd name="connsiteY2" fmla="*/ 76753 h 3007426"/>
              <a:gd name="connsiteX3" fmla="*/ 4069850 w 4069850"/>
              <a:gd name="connsiteY3" fmla="*/ 3007426 h 3007426"/>
              <a:gd name="connsiteX4" fmla="*/ 4069850 w 4069850"/>
              <a:gd name="connsiteY4" fmla="*/ 3007426 h 3007426"/>
              <a:gd name="connsiteX5" fmla="*/ 1542 w 4069850"/>
              <a:gd name="connsiteY5" fmla="*/ 3007426 h 3007426"/>
              <a:gd name="connsiteX6" fmla="*/ 1542 w 4069850"/>
              <a:gd name="connsiteY6" fmla="*/ 3007426 h 3007426"/>
              <a:gd name="connsiteX7" fmla="*/ 1542 w 4069850"/>
              <a:gd name="connsiteY7" fmla="*/ 76753 h 3007426"/>
              <a:gd name="connsiteX8" fmla="*/ 16 w 4069850"/>
              <a:gd name="connsiteY8" fmla="*/ 0 h 3007426"/>
              <a:gd name="connsiteX0" fmla="*/ 0 w 4069834"/>
              <a:gd name="connsiteY0" fmla="*/ 0 h 3007426"/>
              <a:gd name="connsiteX1" fmla="*/ 3999521 w 4069834"/>
              <a:gd name="connsiteY1" fmla="*/ 6440 h 3007426"/>
              <a:gd name="connsiteX2" fmla="*/ 4069834 w 4069834"/>
              <a:gd name="connsiteY2" fmla="*/ 76753 h 3007426"/>
              <a:gd name="connsiteX3" fmla="*/ 4069834 w 4069834"/>
              <a:gd name="connsiteY3" fmla="*/ 3007426 h 3007426"/>
              <a:gd name="connsiteX4" fmla="*/ 4069834 w 4069834"/>
              <a:gd name="connsiteY4" fmla="*/ 3007426 h 3007426"/>
              <a:gd name="connsiteX5" fmla="*/ 1526 w 4069834"/>
              <a:gd name="connsiteY5" fmla="*/ 3007426 h 3007426"/>
              <a:gd name="connsiteX6" fmla="*/ 1526 w 4069834"/>
              <a:gd name="connsiteY6" fmla="*/ 3007426 h 3007426"/>
              <a:gd name="connsiteX7" fmla="*/ 0 w 4069834"/>
              <a:gd name="connsiteY7" fmla="*/ 0 h 3007426"/>
              <a:gd name="connsiteX0" fmla="*/ 1757 w 4068372"/>
              <a:gd name="connsiteY0" fmla="*/ 0 h 3010645"/>
              <a:gd name="connsiteX1" fmla="*/ 3998059 w 4068372"/>
              <a:gd name="connsiteY1" fmla="*/ 9659 h 3010645"/>
              <a:gd name="connsiteX2" fmla="*/ 4068372 w 4068372"/>
              <a:gd name="connsiteY2" fmla="*/ 79972 h 3010645"/>
              <a:gd name="connsiteX3" fmla="*/ 4068372 w 4068372"/>
              <a:gd name="connsiteY3" fmla="*/ 3010645 h 3010645"/>
              <a:gd name="connsiteX4" fmla="*/ 4068372 w 4068372"/>
              <a:gd name="connsiteY4" fmla="*/ 3010645 h 3010645"/>
              <a:gd name="connsiteX5" fmla="*/ 64 w 4068372"/>
              <a:gd name="connsiteY5" fmla="*/ 3010645 h 3010645"/>
              <a:gd name="connsiteX6" fmla="*/ 64 w 4068372"/>
              <a:gd name="connsiteY6" fmla="*/ 3010645 h 3010645"/>
              <a:gd name="connsiteX7" fmla="*/ 1757 w 4068372"/>
              <a:gd name="connsiteY7" fmla="*/ 0 h 3010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68372" h="3010645">
                <a:moveTo>
                  <a:pt x="1757" y="0"/>
                </a:moveTo>
                <a:lnTo>
                  <a:pt x="3998059" y="9659"/>
                </a:lnTo>
                <a:cubicBezTo>
                  <a:pt x="4036892" y="9659"/>
                  <a:pt x="4068372" y="41139"/>
                  <a:pt x="4068372" y="79972"/>
                </a:cubicBezTo>
                <a:lnTo>
                  <a:pt x="4068372" y="3010645"/>
                </a:lnTo>
                <a:lnTo>
                  <a:pt x="4068372" y="3010645"/>
                </a:lnTo>
                <a:lnTo>
                  <a:pt x="64" y="3010645"/>
                </a:lnTo>
                <a:lnTo>
                  <a:pt x="64" y="3010645"/>
                </a:lnTo>
                <a:cubicBezTo>
                  <a:pt x="-445" y="2008170"/>
                  <a:pt x="2266" y="1002475"/>
                  <a:pt x="1757" y="0"/>
                </a:cubicBezTo>
                <a:close/>
              </a:path>
            </a:pathLst>
          </a:custGeom>
          <a:solidFill>
            <a:schemeClr val="bg1">
              <a:lumMod val="95000"/>
            </a:schemeClr>
          </a:solidFill>
        </p:spPr>
        <p:txBody>
          <a:bodyPr/>
          <a:lstStyle/>
          <a:p>
            <a:endParaRPr lang="pl-PL"/>
          </a:p>
        </p:txBody>
      </p:sp>
      <p:pic>
        <p:nvPicPr>
          <p:cNvPr id="25" name="Picture 24" descr="A computer with a white screen&#10;&#10;AI-generated content may be incorrect.">
            <a:extLst>
              <a:ext uri="{FF2B5EF4-FFF2-40B4-BE49-F238E27FC236}">
                <a16:creationId xmlns:a16="http://schemas.microsoft.com/office/drawing/2014/main" id="{CD70BFFB-39C4-5057-4CE1-6B92794C718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904706" y="1828800"/>
            <a:ext cx="6021094" cy="3377130"/>
          </a:xfrm>
          <a:prstGeom prst="rect">
            <a:avLst/>
          </a:prstGeom>
        </p:spPr>
      </p:pic>
      <p:sp>
        <p:nvSpPr>
          <p:cNvPr id="26" name="Symbol zastępczy obrazu 8">
            <a:extLst>
              <a:ext uri="{FF2B5EF4-FFF2-40B4-BE49-F238E27FC236}">
                <a16:creationId xmlns:a16="http://schemas.microsoft.com/office/drawing/2014/main" id="{D2FA2A1E-16B8-E364-235C-DC1C8E04E323}"/>
              </a:ext>
            </a:extLst>
          </p:cNvPr>
          <p:cNvSpPr>
            <a:spLocks noGrp="1"/>
          </p:cNvSpPr>
          <p:nvPr>
            <p:ph type="pic" sz="quarter" idx="22"/>
          </p:nvPr>
        </p:nvSpPr>
        <p:spPr>
          <a:xfrm>
            <a:off x="-1257564" y="1923794"/>
            <a:ext cx="4113886" cy="3000986"/>
          </a:xfrm>
          <a:custGeom>
            <a:avLst/>
            <a:gdLst>
              <a:gd name="connsiteX0" fmla="*/ 70313 w 4113886"/>
              <a:gd name="connsiteY0" fmla="*/ 0 h 3000986"/>
              <a:gd name="connsiteX1" fmla="*/ 4043573 w 4113886"/>
              <a:gd name="connsiteY1" fmla="*/ 0 h 3000986"/>
              <a:gd name="connsiteX2" fmla="*/ 4113886 w 4113886"/>
              <a:gd name="connsiteY2" fmla="*/ 70313 h 3000986"/>
              <a:gd name="connsiteX3" fmla="*/ 4113886 w 4113886"/>
              <a:gd name="connsiteY3" fmla="*/ 3000986 h 3000986"/>
              <a:gd name="connsiteX4" fmla="*/ 4113886 w 4113886"/>
              <a:gd name="connsiteY4" fmla="*/ 3000986 h 3000986"/>
              <a:gd name="connsiteX5" fmla="*/ 0 w 4113886"/>
              <a:gd name="connsiteY5" fmla="*/ 3000986 h 3000986"/>
              <a:gd name="connsiteX6" fmla="*/ 0 w 4113886"/>
              <a:gd name="connsiteY6" fmla="*/ 3000986 h 3000986"/>
              <a:gd name="connsiteX7" fmla="*/ 0 w 4113886"/>
              <a:gd name="connsiteY7" fmla="*/ 70313 h 3000986"/>
              <a:gd name="connsiteX8" fmla="*/ 70313 w 4113886"/>
              <a:gd name="connsiteY8" fmla="*/ 0 h 3000986"/>
              <a:gd name="connsiteX0" fmla="*/ 70313 w 4130802"/>
              <a:gd name="connsiteY0" fmla="*/ 0 h 3000986"/>
              <a:gd name="connsiteX1" fmla="*/ 4113423 w 4130802"/>
              <a:gd name="connsiteY1" fmla="*/ 0 h 3000986"/>
              <a:gd name="connsiteX2" fmla="*/ 4113886 w 4130802"/>
              <a:gd name="connsiteY2" fmla="*/ 70313 h 3000986"/>
              <a:gd name="connsiteX3" fmla="*/ 4113886 w 4130802"/>
              <a:gd name="connsiteY3" fmla="*/ 3000986 h 3000986"/>
              <a:gd name="connsiteX4" fmla="*/ 4113886 w 4130802"/>
              <a:gd name="connsiteY4" fmla="*/ 3000986 h 3000986"/>
              <a:gd name="connsiteX5" fmla="*/ 0 w 4130802"/>
              <a:gd name="connsiteY5" fmla="*/ 3000986 h 3000986"/>
              <a:gd name="connsiteX6" fmla="*/ 0 w 4130802"/>
              <a:gd name="connsiteY6" fmla="*/ 3000986 h 3000986"/>
              <a:gd name="connsiteX7" fmla="*/ 0 w 4130802"/>
              <a:gd name="connsiteY7" fmla="*/ 70313 h 3000986"/>
              <a:gd name="connsiteX8" fmla="*/ 70313 w 4130802"/>
              <a:gd name="connsiteY8" fmla="*/ 0 h 3000986"/>
              <a:gd name="connsiteX0" fmla="*/ 70313 w 4113934"/>
              <a:gd name="connsiteY0" fmla="*/ 0 h 3000986"/>
              <a:gd name="connsiteX1" fmla="*/ 4113423 w 4113934"/>
              <a:gd name="connsiteY1" fmla="*/ 0 h 3000986"/>
              <a:gd name="connsiteX2" fmla="*/ 4113886 w 4113934"/>
              <a:gd name="connsiteY2" fmla="*/ 70313 h 3000986"/>
              <a:gd name="connsiteX3" fmla="*/ 4113886 w 4113934"/>
              <a:gd name="connsiteY3" fmla="*/ 3000986 h 3000986"/>
              <a:gd name="connsiteX4" fmla="*/ 4113886 w 4113934"/>
              <a:gd name="connsiteY4" fmla="*/ 3000986 h 3000986"/>
              <a:gd name="connsiteX5" fmla="*/ 0 w 4113934"/>
              <a:gd name="connsiteY5" fmla="*/ 3000986 h 3000986"/>
              <a:gd name="connsiteX6" fmla="*/ 0 w 4113934"/>
              <a:gd name="connsiteY6" fmla="*/ 3000986 h 3000986"/>
              <a:gd name="connsiteX7" fmla="*/ 0 w 4113934"/>
              <a:gd name="connsiteY7" fmla="*/ 70313 h 3000986"/>
              <a:gd name="connsiteX8" fmla="*/ 70313 w 4113934"/>
              <a:gd name="connsiteY8" fmla="*/ 0 h 3000986"/>
              <a:gd name="connsiteX0" fmla="*/ 70313 w 4413049"/>
              <a:gd name="connsiteY0" fmla="*/ 0 h 3000986"/>
              <a:gd name="connsiteX1" fmla="*/ 4113423 w 4413049"/>
              <a:gd name="connsiteY1" fmla="*/ 0 h 3000986"/>
              <a:gd name="connsiteX2" fmla="*/ 4113886 w 4413049"/>
              <a:gd name="connsiteY2" fmla="*/ 3000986 h 3000986"/>
              <a:gd name="connsiteX3" fmla="*/ 4113886 w 4413049"/>
              <a:gd name="connsiteY3" fmla="*/ 3000986 h 3000986"/>
              <a:gd name="connsiteX4" fmla="*/ 0 w 4413049"/>
              <a:gd name="connsiteY4" fmla="*/ 3000986 h 3000986"/>
              <a:gd name="connsiteX5" fmla="*/ 0 w 4413049"/>
              <a:gd name="connsiteY5" fmla="*/ 3000986 h 3000986"/>
              <a:gd name="connsiteX6" fmla="*/ 0 w 4413049"/>
              <a:gd name="connsiteY6" fmla="*/ 70313 h 3000986"/>
              <a:gd name="connsiteX7" fmla="*/ 70313 w 4413049"/>
              <a:gd name="connsiteY7" fmla="*/ 0 h 3000986"/>
              <a:gd name="connsiteX0" fmla="*/ 70313 w 4113886"/>
              <a:gd name="connsiteY0" fmla="*/ 0 h 3000986"/>
              <a:gd name="connsiteX1" fmla="*/ 4113423 w 4113886"/>
              <a:gd name="connsiteY1" fmla="*/ 0 h 3000986"/>
              <a:gd name="connsiteX2" fmla="*/ 4113886 w 4113886"/>
              <a:gd name="connsiteY2" fmla="*/ 3000986 h 3000986"/>
              <a:gd name="connsiteX3" fmla="*/ 4113886 w 4113886"/>
              <a:gd name="connsiteY3" fmla="*/ 3000986 h 3000986"/>
              <a:gd name="connsiteX4" fmla="*/ 0 w 4113886"/>
              <a:gd name="connsiteY4" fmla="*/ 3000986 h 3000986"/>
              <a:gd name="connsiteX5" fmla="*/ 0 w 4113886"/>
              <a:gd name="connsiteY5" fmla="*/ 3000986 h 3000986"/>
              <a:gd name="connsiteX6" fmla="*/ 0 w 4113886"/>
              <a:gd name="connsiteY6" fmla="*/ 70313 h 3000986"/>
              <a:gd name="connsiteX7" fmla="*/ 70313 w 4113886"/>
              <a:gd name="connsiteY7" fmla="*/ 0 h 3000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13886" h="3000986">
                <a:moveTo>
                  <a:pt x="70313" y="0"/>
                </a:moveTo>
                <a:lnTo>
                  <a:pt x="4113423" y="0"/>
                </a:lnTo>
                <a:cubicBezTo>
                  <a:pt x="4107902" y="550964"/>
                  <a:pt x="4113809" y="2500822"/>
                  <a:pt x="4113886" y="3000986"/>
                </a:cubicBezTo>
                <a:lnTo>
                  <a:pt x="4113886" y="3000986"/>
                </a:lnTo>
                <a:lnTo>
                  <a:pt x="0" y="3000986"/>
                </a:lnTo>
                <a:lnTo>
                  <a:pt x="0" y="3000986"/>
                </a:lnTo>
                <a:lnTo>
                  <a:pt x="0" y="70313"/>
                </a:lnTo>
                <a:cubicBezTo>
                  <a:pt x="0" y="31480"/>
                  <a:pt x="31480" y="0"/>
                  <a:pt x="70313" y="0"/>
                </a:cubicBezTo>
                <a:close/>
              </a:path>
            </a:pathLst>
          </a:custGeom>
          <a:solidFill>
            <a:schemeClr val="bg1">
              <a:lumMod val="95000"/>
            </a:schemeClr>
          </a:solidFill>
        </p:spPr>
        <p:txBody>
          <a:bodyPr/>
          <a:lstStyle/>
          <a:p>
            <a:endParaRPr lang="pl-PL"/>
          </a:p>
        </p:txBody>
      </p:sp>
      <p:pic>
        <p:nvPicPr>
          <p:cNvPr id="27" name="Picture 26" descr="A computer with a white screen&#10;&#10;AI-generated content may be incorrect.">
            <a:extLst>
              <a:ext uri="{FF2B5EF4-FFF2-40B4-BE49-F238E27FC236}">
                <a16:creationId xmlns:a16="http://schemas.microsoft.com/office/drawing/2014/main" id="{C874F925-C951-D35C-5035-F1E16146036F}"/>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2124315" y="1399175"/>
            <a:ext cx="7988950" cy="4480868"/>
          </a:xfrm>
          <a:prstGeom prst="rect">
            <a:avLst/>
          </a:prstGeom>
        </p:spPr>
      </p:pic>
      <p:sp>
        <p:nvSpPr>
          <p:cNvPr id="28" name="Symbol zastępczy obrazu 8">
            <a:extLst>
              <a:ext uri="{FF2B5EF4-FFF2-40B4-BE49-F238E27FC236}">
                <a16:creationId xmlns:a16="http://schemas.microsoft.com/office/drawing/2014/main" id="{C849A7A4-7286-C4F4-5D7C-C8BFC5AAD3BD}"/>
              </a:ext>
            </a:extLst>
          </p:cNvPr>
          <p:cNvSpPr>
            <a:spLocks noGrp="1"/>
          </p:cNvSpPr>
          <p:nvPr>
            <p:ph type="pic" sz="quarter" idx="23"/>
          </p:nvPr>
        </p:nvSpPr>
        <p:spPr>
          <a:xfrm>
            <a:off x="2984622" y="1526056"/>
            <a:ext cx="6211182" cy="3981790"/>
          </a:xfrm>
          <a:prstGeom prst="round2SameRect">
            <a:avLst>
              <a:gd name="adj1" fmla="val 2343"/>
              <a:gd name="adj2" fmla="val 0"/>
            </a:avLst>
          </a:prstGeom>
          <a:solidFill>
            <a:schemeClr val="bg1">
              <a:lumMod val="95000"/>
            </a:schemeClr>
          </a:solidFill>
        </p:spPr>
        <p:txBody>
          <a:bodyPr/>
          <a:lstStyle/>
          <a:p>
            <a:endParaRPr lang="pl-PL"/>
          </a:p>
        </p:txBody>
      </p:sp>
      <p:sp>
        <p:nvSpPr>
          <p:cNvPr id="2" name="Symbol zastępczy tekstu 44">
            <a:extLst>
              <a:ext uri="{FF2B5EF4-FFF2-40B4-BE49-F238E27FC236}">
                <a16:creationId xmlns:a16="http://schemas.microsoft.com/office/drawing/2014/main" id="{B14D2BA3-25EC-202B-83C8-9A8C58440003}"/>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2806386135"/>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2865">
          <p15:clr>
            <a:srgbClr val="FBAE40"/>
          </p15:clr>
        </p15:guide>
        <p15:guide id="9" pos="4815">
          <p15:clr>
            <a:srgbClr val="FBAE40"/>
          </p15:clr>
        </p15:guide>
        <p15:guide id="10" pos="2593">
          <p15:clr>
            <a:srgbClr val="FBAE40"/>
          </p15:clr>
        </p15:guide>
        <p15:guide id="11" pos="5065">
          <p15:clr>
            <a:srgbClr val="FBAE40"/>
          </p15:clr>
        </p15:guide>
        <p15:guide id="12" orient="horz" pos="867" userDrawn="1">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Laptop 6, opis, ikony">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Symbol zastępczy zawartości 38">
            <a:extLst>
              <a:ext uri="{FF2B5EF4-FFF2-40B4-BE49-F238E27FC236}">
                <a16:creationId xmlns:a16="http://schemas.microsoft.com/office/drawing/2014/main" id="{4E3B9790-4C65-D539-9B55-51DDB00A2003}"/>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A4AA7F7E-5402-B5FF-CEBE-21AAF38F572B}"/>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pic>
        <p:nvPicPr>
          <p:cNvPr id="20" name="Picture 19" descr="A computer with a white screen&#10;&#10;AI-generated content may be incorrect.">
            <a:extLst>
              <a:ext uri="{FF2B5EF4-FFF2-40B4-BE49-F238E27FC236}">
                <a16:creationId xmlns:a16="http://schemas.microsoft.com/office/drawing/2014/main" id="{1D9A2141-B094-74BA-10C2-EA03CD8353F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2238614" y="1410284"/>
            <a:ext cx="7901320" cy="4431716"/>
          </a:xfrm>
          <a:prstGeom prst="rect">
            <a:avLst/>
          </a:prstGeom>
        </p:spPr>
      </p:pic>
      <p:sp>
        <p:nvSpPr>
          <p:cNvPr id="21" name="Symbol zastępczy obrazu 8">
            <a:extLst>
              <a:ext uri="{FF2B5EF4-FFF2-40B4-BE49-F238E27FC236}">
                <a16:creationId xmlns:a16="http://schemas.microsoft.com/office/drawing/2014/main" id="{2CD56D75-FF7C-91D5-7E50-200CDB7E8F80}"/>
              </a:ext>
            </a:extLst>
          </p:cNvPr>
          <p:cNvSpPr>
            <a:spLocks noGrp="1"/>
          </p:cNvSpPr>
          <p:nvPr>
            <p:ph type="pic" sz="quarter" idx="28"/>
          </p:nvPr>
        </p:nvSpPr>
        <p:spPr>
          <a:xfrm>
            <a:off x="-1382270" y="1533095"/>
            <a:ext cx="6143052" cy="3938114"/>
          </a:xfrm>
          <a:prstGeom prst="round2SameRect">
            <a:avLst>
              <a:gd name="adj1" fmla="val 2343"/>
              <a:gd name="adj2" fmla="val 0"/>
            </a:avLst>
          </a:prstGeom>
          <a:solidFill>
            <a:schemeClr val="bg1">
              <a:lumMod val="95000"/>
            </a:schemeClr>
          </a:solidFill>
        </p:spPr>
        <p:txBody>
          <a:bodyPr/>
          <a:lstStyle/>
          <a:p>
            <a:endParaRPr lang="pl-PL"/>
          </a:p>
        </p:txBody>
      </p:sp>
      <p:sp>
        <p:nvSpPr>
          <p:cNvPr id="22" name="Symbol zastępczy obrazu 8">
            <a:extLst>
              <a:ext uri="{FF2B5EF4-FFF2-40B4-BE49-F238E27FC236}">
                <a16:creationId xmlns:a16="http://schemas.microsoft.com/office/drawing/2014/main" id="{1A555CB9-E4BC-3CE1-A0D3-117D8451957A}"/>
              </a:ext>
            </a:extLst>
          </p:cNvPr>
          <p:cNvSpPr>
            <a:spLocks noGrp="1"/>
          </p:cNvSpPr>
          <p:nvPr>
            <p:ph type="pic" sz="quarter" idx="12"/>
          </p:nvPr>
        </p:nvSpPr>
        <p:spPr>
          <a:xfrm>
            <a:off x="6108668" y="1662992"/>
            <a:ext cx="720000" cy="720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23" name="Symbol zastępczy obrazu 8">
            <a:extLst>
              <a:ext uri="{FF2B5EF4-FFF2-40B4-BE49-F238E27FC236}">
                <a16:creationId xmlns:a16="http://schemas.microsoft.com/office/drawing/2014/main" id="{1511DE5C-70ED-3782-A01E-A63EE337B6FB}"/>
              </a:ext>
            </a:extLst>
          </p:cNvPr>
          <p:cNvSpPr>
            <a:spLocks noGrp="1"/>
          </p:cNvSpPr>
          <p:nvPr>
            <p:ph type="pic" sz="quarter" idx="21"/>
          </p:nvPr>
        </p:nvSpPr>
        <p:spPr>
          <a:xfrm>
            <a:off x="6108668" y="2773315"/>
            <a:ext cx="720000" cy="720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24" name="Symbol zastępczy obrazu 8">
            <a:extLst>
              <a:ext uri="{FF2B5EF4-FFF2-40B4-BE49-F238E27FC236}">
                <a16:creationId xmlns:a16="http://schemas.microsoft.com/office/drawing/2014/main" id="{F9716BF8-8323-B33B-5E01-ABCEC1ADE74E}"/>
              </a:ext>
            </a:extLst>
          </p:cNvPr>
          <p:cNvSpPr>
            <a:spLocks noGrp="1"/>
          </p:cNvSpPr>
          <p:nvPr>
            <p:ph type="pic" sz="quarter" idx="22"/>
          </p:nvPr>
        </p:nvSpPr>
        <p:spPr>
          <a:xfrm>
            <a:off x="6108668" y="3883638"/>
            <a:ext cx="720000" cy="720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25" name="Symbol zastępczy obrazu 8">
            <a:extLst>
              <a:ext uri="{FF2B5EF4-FFF2-40B4-BE49-F238E27FC236}">
                <a16:creationId xmlns:a16="http://schemas.microsoft.com/office/drawing/2014/main" id="{115208A4-C5D8-BBC7-AB18-019003A8A761}"/>
              </a:ext>
            </a:extLst>
          </p:cNvPr>
          <p:cNvSpPr>
            <a:spLocks noGrp="1"/>
          </p:cNvSpPr>
          <p:nvPr>
            <p:ph type="pic" sz="quarter" idx="23"/>
          </p:nvPr>
        </p:nvSpPr>
        <p:spPr>
          <a:xfrm>
            <a:off x="6108668" y="4993961"/>
            <a:ext cx="720000" cy="720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26" name="Symbol zastępczy tekstu 5">
            <a:extLst>
              <a:ext uri="{FF2B5EF4-FFF2-40B4-BE49-F238E27FC236}">
                <a16:creationId xmlns:a16="http://schemas.microsoft.com/office/drawing/2014/main" id="{025E7420-D8F3-E3D1-4E16-21A8A608E254}"/>
              </a:ext>
            </a:extLst>
          </p:cNvPr>
          <p:cNvSpPr>
            <a:spLocks noGrp="1"/>
          </p:cNvSpPr>
          <p:nvPr>
            <p:ph type="body" sz="quarter" idx="24" hasCustomPrompt="1"/>
          </p:nvPr>
        </p:nvSpPr>
        <p:spPr>
          <a:xfrm>
            <a:off x="7010785" y="1602335"/>
            <a:ext cx="4176712" cy="841314"/>
          </a:xfrm>
          <a:prstGeom prst="rect">
            <a:avLst/>
          </a:prstGeom>
        </p:spPr>
        <p:txBody>
          <a:bodyPr lIns="0" tIns="0" bIns="0" anchor="ctr" anchorCtr="0"/>
          <a:lstStyle>
            <a:lvl1pPr marL="0" indent="0" algn="l">
              <a:lnSpc>
                <a:spcPct val="100000"/>
              </a:lnSpc>
              <a:spcBef>
                <a:spcPts val="0"/>
              </a:spcBef>
              <a:buClr>
                <a:srgbClr val="79003C"/>
              </a:buClr>
              <a:buNone/>
              <a:defRPr sz="1300"/>
            </a:lvl1pPr>
          </a:lstStyle>
          <a:p>
            <a:r>
              <a:rPr lang="pl-PL"/>
              <a:t>Edytuj style wzorca tekstu
Drugi poziom
Trzeci poziom
Czwarty poziom</a:t>
            </a:r>
          </a:p>
        </p:txBody>
      </p:sp>
      <p:sp>
        <p:nvSpPr>
          <p:cNvPr id="27" name="Symbol zastępczy tekstu 5">
            <a:extLst>
              <a:ext uri="{FF2B5EF4-FFF2-40B4-BE49-F238E27FC236}">
                <a16:creationId xmlns:a16="http://schemas.microsoft.com/office/drawing/2014/main" id="{5C96F26E-0265-1288-C143-3B9EE0892B42}"/>
              </a:ext>
            </a:extLst>
          </p:cNvPr>
          <p:cNvSpPr>
            <a:spLocks noGrp="1"/>
          </p:cNvSpPr>
          <p:nvPr>
            <p:ph type="body" sz="quarter" idx="25" hasCustomPrompt="1"/>
          </p:nvPr>
        </p:nvSpPr>
        <p:spPr>
          <a:xfrm>
            <a:off x="7010785" y="2712658"/>
            <a:ext cx="4176712" cy="841314"/>
          </a:xfrm>
          <a:prstGeom prst="rect">
            <a:avLst/>
          </a:prstGeom>
        </p:spPr>
        <p:txBody>
          <a:bodyPr lIns="0" tIns="0" bIns="0" anchor="ctr" anchorCtr="0"/>
          <a:lstStyle>
            <a:lvl1pPr marL="0" indent="0" algn="l">
              <a:lnSpc>
                <a:spcPct val="100000"/>
              </a:lnSpc>
              <a:spcBef>
                <a:spcPts val="0"/>
              </a:spcBef>
              <a:buClr>
                <a:srgbClr val="79003C"/>
              </a:buClr>
              <a:buNone/>
              <a:defRPr sz="1300"/>
            </a:lvl1pPr>
          </a:lstStyle>
          <a:p>
            <a:r>
              <a:rPr lang="pl-PL"/>
              <a:t>Edytuj style wzorca tekstu
Drugi poziom
Trzeci poziom
Czwarty poziom</a:t>
            </a:r>
          </a:p>
        </p:txBody>
      </p:sp>
      <p:sp>
        <p:nvSpPr>
          <p:cNvPr id="28" name="Symbol zastępczy tekstu 5">
            <a:extLst>
              <a:ext uri="{FF2B5EF4-FFF2-40B4-BE49-F238E27FC236}">
                <a16:creationId xmlns:a16="http://schemas.microsoft.com/office/drawing/2014/main" id="{A10824D6-6492-FE4E-C748-7C3F2071BBCE}"/>
              </a:ext>
            </a:extLst>
          </p:cNvPr>
          <p:cNvSpPr>
            <a:spLocks noGrp="1"/>
          </p:cNvSpPr>
          <p:nvPr>
            <p:ph type="body" sz="quarter" idx="26" hasCustomPrompt="1"/>
          </p:nvPr>
        </p:nvSpPr>
        <p:spPr>
          <a:xfrm>
            <a:off x="7010785" y="3822981"/>
            <a:ext cx="4176712" cy="841314"/>
          </a:xfrm>
          <a:prstGeom prst="rect">
            <a:avLst/>
          </a:prstGeom>
        </p:spPr>
        <p:txBody>
          <a:bodyPr lIns="0" tIns="0" bIns="0" anchor="ctr" anchorCtr="0"/>
          <a:lstStyle>
            <a:lvl1pPr marL="0" indent="0" algn="l">
              <a:lnSpc>
                <a:spcPct val="100000"/>
              </a:lnSpc>
              <a:spcBef>
                <a:spcPts val="0"/>
              </a:spcBef>
              <a:buClr>
                <a:srgbClr val="79003C"/>
              </a:buClr>
              <a:buNone/>
              <a:defRPr sz="1300"/>
            </a:lvl1pPr>
          </a:lstStyle>
          <a:p>
            <a:r>
              <a:rPr lang="pl-PL"/>
              <a:t>Edytuj style wzorca tekstu
Drugi poziom
Trzeci poziom
Czwarty poziom</a:t>
            </a:r>
          </a:p>
        </p:txBody>
      </p:sp>
      <p:sp>
        <p:nvSpPr>
          <p:cNvPr id="29" name="Symbol zastępczy tekstu 5">
            <a:extLst>
              <a:ext uri="{FF2B5EF4-FFF2-40B4-BE49-F238E27FC236}">
                <a16:creationId xmlns:a16="http://schemas.microsoft.com/office/drawing/2014/main" id="{37C6DBA1-EF93-53F7-AB1A-871B28DDEC96}"/>
              </a:ext>
            </a:extLst>
          </p:cNvPr>
          <p:cNvSpPr>
            <a:spLocks noGrp="1"/>
          </p:cNvSpPr>
          <p:nvPr>
            <p:ph type="body" sz="quarter" idx="27" hasCustomPrompt="1"/>
          </p:nvPr>
        </p:nvSpPr>
        <p:spPr>
          <a:xfrm>
            <a:off x="7010785" y="4933304"/>
            <a:ext cx="4176712" cy="841314"/>
          </a:xfrm>
          <a:prstGeom prst="rect">
            <a:avLst/>
          </a:prstGeom>
        </p:spPr>
        <p:txBody>
          <a:bodyPr lIns="0" tIns="0" bIns="0" anchor="ctr" anchorCtr="0"/>
          <a:lstStyle>
            <a:lvl1pPr marL="0" indent="0" algn="l">
              <a:lnSpc>
                <a:spcPct val="100000"/>
              </a:lnSpc>
              <a:spcBef>
                <a:spcPts val="0"/>
              </a:spcBef>
              <a:buClr>
                <a:srgbClr val="79003C"/>
              </a:buClr>
              <a:buNone/>
              <a:defRPr sz="1300"/>
            </a:lvl1pPr>
          </a:lstStyle>
          <a:p>
            <a:r>
              <a:rPr lang="pl-PL"/>
              <a:t>Edytuj style wzorca tekstu
Drugi poziom
Trzeci poziom
Czwarty poziom</a:t>
            </a:r>
          </a:p>
        </p:txBody>
      </p:sp>
      <p:sp>
        <p:nvSpPr>
          <p:cNvPr id="2" name="Symbol zastępczy tekstu 44">
            <a:extLst>
              <a:ext uri="{FF2B5EF4-FFF2-40B4-BE49-F238E27FC236}">
                <a16:creationId xmlns:a16="http://schemas.microsoft.com/office/drawing/2014/main" id="{F9EB21CC-D64B-1E63-BBB2-9CCB97E5C334}"/>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1393457663"/>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userDrawn="1">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296">
          <p15:clr>
            <a:srgbClr val="FBAE40"/>
          </p15:clr>
        </p15:guide>
        <p15:guide id="9" pos="3069">
          <p15:clr>
            <a:srgbClr val="FBAE40"/>
          </p15:clr>
        </p15:guide>
        <p15:guide id="12" pos="1958">
          <p15:clr>
            <a:srgbClr val="FBAE40"/>
          </p15:clr>
        </p15:guide>
        <p15:guide id="13" pos="1731">
          <p15:clr>
            <a:srgbClr val="FBAE40"/>
          </p15:clr>
        </p15:guide>
        <p15:guide id="14" pos="4294" userDrawn="1">
          <p15:clr>
            <a:srgbClr val="FBAE40"/>
          </p15:clr>
        </p15:guide>
        <p15:guide id="15" pos="4407" userDrawn="1">
          <p15:clr>
            <a:srgbClr val="FBAE40"/>
          </p15:clr>
        </p15:guide>
        <p15:guide id="18" orient="horz" pos="867" userDrawn="1">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Desktop 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Symbol zastępczy tekstu 5">
            <a:extLst>
              <a:ext uri="{FF2B5EF4-FFF2-40B4-BE49-F238E27FC236}">
                <a16:creationId xmlns:a16="http://schemas.microsoft.com/office/drawing/2014/main" id="{F8C75C83-1A5D-7746-AC24-F1B9B2BFC39A}"/>
              </a:ext>
            </a:extLst>
          </p:cNvPr>
          <p:cNvSpPr>
            <a:spLocks noGrp="1"/>
          </p:cNvSpPr>
          <p:nvPr>
            <p:ph type="body" sz="quarter" idx="19" hasCustomPrompt="1"/>
          </p:nvPr>
        </p:nvSpPr>
        <p:spPr>
          <a:xfrm>
            <a:off x="1019175" y="1376363"/>
            <a:ext cx="4897437" cy="4465636"/>
          </a:xfrm>
          <a:prstGeom prst="rect">
            <a:avLst/>
          </a:prstGeom>
        </p:spPr>
        <p:txBody>
          <a:bodyPr lIns="0" anchor="ctr"/>
          <a:lstStyle>
            <a:lvl1pPr marL="0" indent="0">
              <a:lnSpc>
                <a:spcPct val="100000"/>
              </a:lnSpc>
              <a:spcBef>
                <a:spcPts val="0"/>
              </a:spcBef>
              <a:spcAft>
                <a:spcPts val="1200"/>
              </a:spcAft>
              <a:buClr>
                <a:srgbClr val="79003C"/>
              </a:buClr>
              <a:buNone/>
              <a:defRPr sz="1300"/>
            </a:lvl1pPr>
          </a:lstStyle>
          <a:p>
            <a:r>
              <a:rPr lang="pl-PL"/>
              <a:t>Edytuj style wzorca tekstu
Drugi poziom
Trzeci poziom
Czwarty poziom
Piąty poziom</a:t>
            </a:r>
          </a:p>
        </p:txBody>
      </p:sp>
      <p:sp>
        <p:nvSpPr>
          <p:cNvPr id="5" name="Symbol zastępczy zawartości 38">
            <a:extLst>
              <a:ext uri="{FF2B5EF4-FFF2-40B4-BE49-F238E27FC236}">
                <a16:creationId xmlns:a16="http://schemas.microsoft.com/office/drawing/2014/main" id="{BE8EEA57-5C84-84FC-FC64-E58D08D13DA9}"/>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F2AF2271-9001-AE99-B3B6-CD85020C3BBB}"/>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pic>
        <p:nvPicPr>
          <p:cNvPr id="11" name="Picture 10">
            <a:extLst>
              <a:ext uri="{FF2B5EF4-FFF2-40B4-BE49-F238E27FC236}">
                <a16:creationId xmlns:a16="http://schemas.microsoft.com/office/drawing/2014/main" id="{DE9529B5-87ED-D26A-FFEA-232CE9567C2D}"/>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6164426" y="2043473"/>
            <a:ext cx="5002700" cy="3386921"/>
          </a:xfrm>
          <a:prstGeom prst="rect">
            <a:avLst/>
          </a:prstGeom>
        </p:spPr>
      </p:pic>
      <p:sp>
        <p:nvSpPr>
          <p:cNvPr id="12" name="Symbol zastępczy obrazu 8">
            <a:extLst>
              <a:ext uri="{FF2B5EF4-FFF2-40B4-BE49-F238E27FC236}">
                <a16:creationId xmlns:a16="http://schemas.microsoft.com/office/drawing/2014/main" id="{76A60BA8-95FA-0538-7C6D-6B719C7CF830}"/>
              </a:ext>
            </a:extLst>
          </p:cNvPr>
          <p:cNvSpPr>
            <a:spLocks noGrp="1"/>
          </p:cNvSpPr>
          <p:nvPr>
            <p:ph type="pic" sz="quarter" idx="18"/>
          </p:nvPr>
        </p:nvSpPr>
        <p:spPr>
          <a:xfrm>
            <a:off x="6245792" y="2134410"/>
            <a:ext cx="4828608" cy="2645869"/>
          </a:xfrm>
          <a:prstGeom prst="roundRect">
            <a:avLst>
              <a:gd name="adj" fmla="val 1198"/>
            </a:avLst>
          </a:prstGeom>
          <a:solidFill>
            <a:schemeClr val="bg1">
              <a:lumMod val="95000"/>
            </a:schemeClr>
          </a:solidFill>
        </p:spPr>
        <p:txBody>
          <a:bodyPr/>
          <a:lstStyle/>
          <a:p>
            <a:endParaRPr lang="pl-PL"/>
          </a:p>
        </p:txBody>
      </p:sp>
      <p:sp>
        <p:nvSpPr>
          <p:cNvPr id="2" name="Symbol zastępczy tekstu 44">
            <a:extLst>
              <a:ext uri="{FF2B5EF4-FFF2-40B4-BE49-F238E27FC236}">
                <a16:creationId xmlns:a16="http://schemas.microsoft.com/office/drawing/2014/main" id="{C2909838-949B-D4FD-F370-BD4AA6F08EC8}"/>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1497856695"/>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727">
          <p15:clr>
            <a:srgbClr val="FBAE40"/>
          </p15:clr>
        </p15:guide>
        <p15:guide id="9" pos="3953">
          <p15:clr>
            <a:srgbClr val="FBAE40"/>
          </p15:clr>
        </p15:guide>
        <p15:guide id="11" orient="horz" pos="867" userDrawn="1">
          <p15:clr>
            <a:srgbClr val="FBAE40"/>
          </p15:clr>
        </p15:guide>
        <p15:guide id="12" pos="2071">
          <p15:clr>
            <a:srgbClr val="FBAE40"/>
          </p15:clr>
        </p15:guide>
        <p15:guide id="13" pos="2298">
          <p15:clr>
            <a:srgbClr val="FBAE40"/>
          </p15:clr>
        </p15:guide>
        <p15:guide id="14" pos="5382">
          <p15:clr>
            <a:srgbClr val="FBAE40"/>
          </p15:clr>
        </p15:guide>
        <p15:guide id="15" pos="5609">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Desktop 2">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Symbol zastępczy zawartości 38">
            <a:extLst>
              <a:ext uri="{FF2B5EF4-FFF2-40B4-BE49-F238E27FC236}">
                <a16:creationId xmlns:a16="http://schemas.microsoft.com/office/drawing/2014/main" id="{A62294AD-42E0-FBC1-88C7-CA498528F800}"/>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6A027E62-D6CF-97C3-B111-B853ED218DEB}"/>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pic>
        <p:nvPicPr>
          <p:cNvPr id="9" name="Picture 8">
            <a:extLst>
              <a:ext uri="{FF2B5EF4-FFF2-40B4-BE49-F238E27FC236}">
                <a16:creationId xmlns:a16="http://schemas.microsoft.com/office/drawing/2014/main" id="{07643AF0-0A44-EE12-0A8F-6BED6EA181B1}"/>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6416167" y="2126761"/>
            <a:ext cx="4756658" cy="3220346"/>
          </a:xfrm>
          <a:prstGeom prst="rect">
            <a:avLst/>
          </a:prstGeom>
        </p:spPr>
      </p:pic>
      <p:sp>
        <p:nvSpPr>
          <p:cNvPr id="10" name="Symbol zastępczy obrazu 8">
            <a:extLst>
              <a:ext uri="{FF2B5EF4-FFF2-40B4-BE49-F238E27FC236}">
                <a16:creationId xmlns:a16="http://schemas.microsoft.com/office/drawing/2014/main" id="{EDD3CC1E-145C-2184-0A1A-9182BC7E94B0}"/>
              </a:ext>
            </a:extLst>
          </p:cNvPr>
          <p:cNvSpPr>
            <a:spLocks noGrp="1"/>
          </p:cNvSpPr>
          <p:nvPr>
            <p:ph type="pic" sz="quarter" idx="18"/>
          </p:nvPr>
        </p:nvSpPr>
        <p:spPr>
          <a:xfrm>
            <a:off x="6500404" y="2213571"/>
            <a:ext cx="4595427" cy="2517458"/>
          </a:xfrm>
          <a:prstGeom prst="roundRect">
            <a:avLst>
              <a:gd name="adj" fmla="val 631"/>
            </a:avLst>
          </a:prstGeom>
          <a:solidFill>
            <a:schemeClr val="bg1">
              <a:lumMod val="95000"/>
            </a:schemeClr>
          </a:solidFill>
        </p:spPr>
        <p:txBody>
          <a:bodyPr/>
          <a:lstStyle/>
          <a:p>
            <a:endParaRPr lang="pl-PL"/>
          </a:p>
        </p:txBody>
      </p:sp>
      <p:pic>
        <p:nvPicPr>
          <p:cNvPr id="11" name="Picture 10">
            <a:extLst>
              <a:ext uri="{FF2B5EF4-FFF2-40B4-BE49-F238E27FC236}">
                <a16:creationId xmlns:a16="http://schemas.microsoft.com/office/drawing/2014/main" id="{475612F2-04E5-47AF-472B-84ADB770273E}"/>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029158" y="2126761"/>
            <a:ext cx="4756658" cy="3220346"/>
          </a:xfrm>
          <a:prstGeom prst="rect">
            <a:avLst/>
          </a:prstGeom>
        </p:spPr>
      </p:pic>
      <p:sp>
        <p:nvSpPr>
          <p:cNvPr id="18" name="Symbol zastępczy obrazu 8">
            <a:extLst>
              <a:ext uri="{FF2B5EF4-FFF2-40B4-BE49-F238E27FC236}">
                <a16:creationId xmlns:a16="http://schemas.microsoft.com/office/drawing/2014/main" id="{22379EA3-B789-39B4-D3BB-033AC43E4296}"/>
              </a:ext>
            </a:extLst>
          </p:cNvPr>
          <p:cNvSpPr>
            <a:spLocks noGrp="1"/>
          </p:cNvSpPr>
          <p:nvPr>
            <p:ph type="pic" sz="quarter" idx="19"/>
          </p:nvPr>
        </p:nvSpPr>
        <p:spPr>
          <a:xfrm>
            <a:off x="1113395" y="2213571"/>
            <a:ext cx="4595427" cy="2517458"/>
          </a:xfrm>
          <a:prstGeom prst="roundRect">
            <a:avLst>
              <a:gd name="adj" fmla="val 1175"/>
            </a:avLst>
          </a:prstGeom>
          <a:solidFill>
            <a:schemeClr val="bg1">
              <a:lumMod val="95000"/>
            </a:schemeClr>
          </a:solidFill>
        </p:spPr>
        <p:txBody>
          <a:bodyPr/>
          <a:lstStyle/>
          <a:p>
            <a:endParaRPr lang="pl-PL"/>
          </a:p>
        </p:txBody>
      </p:sp>
      <p:grpSp>
        <p:nvGrpSpPr>
          <p:cNvPr id="19" name="Group 18">
            <a:extLst>
              <a:ext uri="{FF2B5EF4-FFF2-40B4-BE49-F238E27FC236}">
                <a16:creationId xmlns:a16="http://schemas.microsoft.com/office/drawing/2014/main" id="{E705FE30-2A62-6B3A-2FF6-BD74C317F22D}"/>
              </a:ext>
            </a:extLst>
          </p:cNvPr>
          <p:cNvGrpSpPr/>
          <p:nvPr userDrawn="1"/>
        </p:nvGrpSpPr>
        <p:grpSpPr>
          <a:xfrm>
            <a:off x="5947637" y="3275646"/>
            <a:ext cx="306708" cy="306708"/>
            <a:chOff x="7685404" y="4128588"/>
            <a:chExt cx="306708" cy="306708"/>
          </a:xfrm>
        </p:grpSpPr>
        <p:sp>
          <p:nvSpPr>
            <p:cNvPr id="20" name="Oval 19">
              <a:extLst>
                <a:ext uri="{FF2B5EF4-FFF2-40B4-BE49-F238E27FC236}">
                  <a16:creationId xmlns:a16="http://schemas.microsoft.com/office/drawing/2014/main" id="{3F3A475A-92E9-BAA6-731F-AE893C374337}"/>
                </a:ext>
              </a:extLst>
            </p:cNvPr>
            <p:cNvSpPr/>
            <p:nvPr userDrawn="1"/>
          </p:nvSpPr>
          <p:spPr>
            <a:xfrm>
              <a:off x="7685404" y="4128588"/>
              <a:ext cx="306708" cy="306708"/>
            </a:xfrm>
            <a:prstGeom prst="ellipse">
              <a:avLst/>
            </a:prstGeom>
            <a:noFill/>
            <a:ln w="15875" cap="sq">
              <a:solidFill>
                <a:schemeClr val="bg1">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pl-PL" sz="1600">
                <a:solidFill>
                  <a:schemeClr val="bg1">
                    <a:lumMod val="50000"/>
                  </a:schemeClr>
                </a:solidFill>
              </a:endParaRPr>
            </a:p>
          </p:txBody>
        </p:sp>
        <p:pic>
          <p:nvPicPr>
            <p:cNvPr id="21" name="Graphic 20" descr="Caret Right with solid fill">
              <a:extLst>
                <a:ext uri="{FF2B5EF4-FFF2-40B4-BE49-F238E27FC236}">
                  <a16:creationId xmlns:a16="http://schemas.microsoft.com/office/drawing/2014/main" id="{18E960B3-30A9-8879-8AA5-CE6556EF4C75}"/>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756580" y="4188463"/>
              <a:ext cx="193415" cy="193415"/>
            </a:xfrm>
            <a:prstGeom prst="rect">
              <a:avLst/>
            </a:prstGeom>
          </p:spPr>
        </p:pic>
      </p:grpSp>
      <p:sp>
        <p:nvSpPr>
          <p:cNvPr id="2" name="Symbol zastępczy tekstu 44">
            <a:extLst>
              <a:ext uri="{FF2B5EF4-FFF2-40B4-BE49-F238E27FC236}">
                <a16:creationId xmlns:a16="http://schemas.microsoft.com/office/drawing/2014/main" id="{388A8915-D03D-1B9B-0BD8-9C40AC92A144}"/>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1748038475"/>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727">
          <p15:clr>
            <a:srgbClr val="FBAE40"/>
          </p15:clr>
        </p15:guide>
        <p15:guide id="9" pos="3953">
          <p15:clr>
            <a:srgbClr val="FBAE40"/>
          </p15:clr>
        </p15:guide>
        <p15:guide id="11" orient="horz" pos="867" userDrawn="1">
          <p15:clr>
            <a:srgbClr val="FBAE40"/>
          </p15:clr>
        </p15:guide>
        <p15:guide id="12" pos="2071">
          <p15:clr>
            <a:srgbClr val="FBAE40"/>
          </p15:clr>
        </p15:guide>
        <p15:guide id="13" pos="2298">
          <p15:clr>
            <a:srgbClr val="FBAE40"/>
          </p15:clr>
        </p15:guide>
        <p15:guide id="14" pos="5382">
          <p15:clr>
            <a:srgbClr val="FBAE40"/>
          </p15:clr>
        </p15:guide>
        <p15:guide id="15" pos="5609">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Desktop 3">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9" name="Symbol zastępczy tekstu 5">
            <a:extLst>
              <a:ext uri="{FF2B5EF4-FFF2-40B4-BE49-F238E27FC236}">
                <a16:creationId xmlns:a16="http://schemas.microsoft.com/office/drawing/2014/main" id="{BE39121C-AB43-8E4F-BEF9-AC13E12EBC66}"/>
              </a:ext>
            </a:extLst>
          </p:cNvPr>
          <p:cNvSpPr>
            <a:spLocks noGrp="1"/>
          </p:cNvSpPr>
          <p:nvPr>
            <p:ph type="body" sz="quarter" idx="19" hasCustomPrompt="1"/>
          </p:nvPr>
        </p:nvSpPr>
        <p:spPr>
          <a:xfrm>
            <a:off x="1019176" y="1394827"/>
            <a:ext cx="1728787" cy="1544910"/>
          </a:xfrm>
          <a:prstGeom prst="rect">
            <a:avLst/>
          </a:prstGeom>
        </p:spPr>
        <p:txBody>
          <a:bodyPr rIns="90000" anchor="ctr"/>
          <a:lstStyle>
            <a:lvl1pPr marL="0" indent="0" algn="r">
              <a:lnSpc>
                <a:spcPct val="100000"/>
              </a:lnSpc>
              <a:spcBef>
                <a:spcPts val="0"/>
              </a:spcBef>
              <a:buClr>
                <a:srgbClr val="79003C"/>
              </a:buClr>
              <a:buNone/>
              <a:defRPr sz="1300"/>
            </a:lvl1pPr>
          </a:lstStyle>
          <a:p>
            <a:r>
              <a:rPr lang="pl-PL"/>
              <a:t>Edytuj style wzorca tekstu
Drugi poziom
Trzeci poziom
Czwarty poziom
Piąty poziom</a:t>
            </a:r>
          </a:p>
        </p:txBody>
      </p:sp>
      <p:sp>
        <p:nvSpPr>
          <p:cNvPr id="20" name="Symbol zastępczy tekstu 5">
            <a:extLst>
              <a:ext uri="{FF2B5EF4-FFF2-40B4-BE49-F238E27FC236}">
                <a16:creationId xmlns:a16="http://schemas.microsoft.com/office/drawing/2014/main" id="{5AE408E6-28DD-A54A-A02A-C5F50DBD7D50}"/>
              </a:ext>
            </a:extLst>
          </p:cNvPr>
          <p:cNvSpPr>
            <a:spLocks noGrp="1"/>
          </p:cNvSpPr>
          <p:nvPr>
            <p:ph type="body" sz="quarter" idx="20" hasCustomPrompt="1"/>
          </p:nvPr>
        </p:nvSpPr>
        <p:spPr>
          <a:xfrm>
            <a:off x="1019176" y="3646803"/>
            <a:ext cx="1728787" cy="1544910"/>
          </a:xfrm>
          <a:prstGeom prst="rect">
            <a:avLst/>
          </a:prstGeom>
        </p:spPr>
        <p:txBody>
          <a:bodyPr rIns="90000" anchor="ctr"/>
          <a:lstStyle>
            <a:lvl1pPr marL="0" indent="0" algn="r">
              <a:lnSpc>
                <a:spcPct val="100000"/>
              </a:lnSpc>
              <a:spcBef>
                <a:spcPts val="0"/>
              </a:spcBef>
              <a:buClr>
                <a:srgbClr val="79003C"/>
              </a:buClr>
              <a:buNone/>
              <a:defRPr sz="1300"/>
            </a:lvl1pPr>
          </a:lstStyle>
          <a:p>
            <a:r>
              <a:rPr lang="pl-PL"/>
              <a:t>Edytuj style wzorca tekstu
Drugi poziom
Trzeci poziom
Czwarty poziom
Piąty poziom</a:t>
            </a:r>
          </a:p>
        </p:txBody>
      </p:sp>
      <p:sp>
        <p:nvSpPr>
          <p:cNvPr id="21" name="Symbol zastępczy tekstu 5">
            <a:extLst>
              <a:ext uri="{FF2B5EF4-FFF2-40B4-BE49-F238E27FC236}">
                <a16:creationId xmlns:a16="http://schemas.microsoft.com/office/drawing/2014/main" id="{711A8EFC-F43E-4E45-AC19-39E615A1701D}"/>
              </a:ext>
            </a:extLst>
          </p:cNvPr>
          <p:cNvSpPr>
            <a:spLocks noGrp="1"/>
          </p:cNvSpPr>
          <p:nvPr>
            <p:ph type="body" sz="quarter" idx="21" hasCustomPrompt="1"/>
          </p:nvPr>
        </p:nvSpPr>
        <p:spPr>
          <a:xfrm>
            <a:off x="9477797" y="1394827"/>
            <a:ext cx="1695028" cy="1544910"/>
          </a:xfrm>
          <a:prstGeom prst="rect">
            <a:avLst/>
          </a:prstGeom>
        </p:spPr>
        <p:txBody>
          <a:bodyPr rIns="90000" anchor="ctr"/>
          <a:lstStyle>
            <a:lvl1pPr marL="0" indent="0" algn="l">
              <a:lnSpc>
                <a:spcPct val="100000"/>
              </a:lnSpc>
              <a:spcBef>
                <a:spcPts val="0"/>
              </a:spcBef>
              <a:buClr>
                <a:srgbClr val="79003C"/>
              </a:buClr>
              <a:buNone/>
              <a:defRPr sz="1300"/>
            </a:lvl1pPr>
          </a:lstStyle>
          <a:p>
            <a:r>
              <a:rPr lang="pl-PL"/>
              <a:t>Edytuj style wzorca tekstu
Drugi poziom
Trzeci poziom
Czwarty poziom
Piąty poziom</a:t>
            </a:r>
          </a:p>
        </p:txBody>
      </p:sp>
      <p:sp>
        <p:nvSpPr>
          <p:cNvPr id="24" name="Symbol zastępczy tekstu 5">
            <a:extLst>
              <a:ext uri="{FF2B5EF4-FFF2-40B4-BE49-F238E27FC236}">
                <a16:creationId xmlns:a16="http://schemas.microsoft.com/office/drawing/2014/main" id="{00FA83C0-365B-0A4C-AD36-9A1496005869}"/>
              </a:ext>
            </a:extLst>
          </p:cNvPr>
          <p:cNvSpPr>
            <a:spLocks noGrp="1"/>
          </p:cNvSpPr>
          <p:nvPr>
            <p:ph type="body" sz="quarter" idx="22" hasCustomPrompt="1"/>
          </p:nvPr>
        </p:nvSpPr>
        <p:spPr>
          <a:xfrm>
            <a:off x="9478963" y="3597478"/>
            <a:ext cx="1693862" cy="1544910"/>
          </a:xfrm>
          <a:prstGeom prst="rect">
            <a:avLst/>
          </a:prstGeom>
        </p:spPr>
        <p:txBody>
          <a:bodyPr rIns="90000" anchor="ctr"/>
          <a:lstStyle>
            <a:lvl1pPr marL="0" indent="0" algn="l">
              <a:lnSpc>
                <a:spcPct val="100000"/>
              </a:lnSpc>
              <a:spcBef>
                <a:spcPts val="0"/>
              </a:spcBef>
              <a:buClr>
                <a:srgbClr val="79003C"/>
              </a:buClr>
              <a:buNone/>
              <a:defRPr sz="1300"/>
            </a:lvl1pPr>
          </a:lstStyle>
          <a:p>
            <a:r>
              <a:rPr lang="pl-PL"/>
              <a:t>Edytuj style wzorca tekstu
Drugi poziom
Trzeci poziom
Czwarty poziom
Piąty poziom</a:t>
            </a:r>
          </a:p>
        </p:txBody>
      </p:sp>
      <p:sp>
        <p:nvSpPr>
          <p:cNvPr id="5" name="Symbol zastępczy zawartości 38">
            <a:extLst>
              <a:ext uri="{FF2B5EF4-FFF2-40B4-BE49-F238E27FC236}">
                <a16:creationId xmlns:a16="http://schemas.microsoft.com/office/drawing/2014/main" id="{B1388941-330C-E02E-0646-1D8474E97F97}"/>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3DDFEE9D-87D4-1785-8509-FCE7C7615572}"/>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pic>
        <p:nvPicPr>
          <p:cNvPr id="9" name="Picture 8">
            <a:extLst>
              <a:ext uri="{FF2B5EF4-FFF2-40B4-BE49-F238E27FC236}">
                <a16:creationId xmlns:a16="http://schemas.microsoft.com/office/drawing/2014/main" id="{8ADA1A98-ABA3-5634-4B6F-B7E870DA492A}"/>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3433885" y="1923599"/>
            <a:ext cx="5356824" cy="3626669"/>
          </a:xfrm>
          <a:prstGeom prst="rect">
            <a:avLst/>
          </a:prstGeom>
        </p:spPr>
      </p:pic>
      <p:sp>
        <p:nvSpPr>
          <p:cNvPr id="10" name="Symbol zastępczy obrazu 8">
            <a:extLst>
              <a:ext uri="{FF2B5EF4-FFF2-40B4-BE49-F238E27FC236}">
                <a16:creationId xmlns:a16="http://schemas.microsoft.com/office/drawing/2014/main" id="{62194B1D-828A-E2DA-23E2-4AC02435BCD5}"/>
              </a:ext>
            </a:extLst>
          </p:cNvPr>
          <p:cNvSpPr>
            <a:spLocks noGrp="1"/>
          </p:cNvSpPr>
          <p:nvPr>
            <p:ph type="pic" sz="quarter" idx="18"/>
          </p:nvPr>
        </p:nvSpPr>
        <p:spPr>
          <a:xfrm>
            <a:off x="3528669" y="2014575"/>
            <a:ext cx="5170487" cy="2843396"/>
          </a:xfrm>
          <a:prstGeom prst="roundRect">
            <a:avLst>
              <a:gd name="adj" fmla="val 1202"/>
            </a:avLst>
          </a:prstGeom>
          <a:solidFill>
            <a:schemeClr val="bg1">
              <a:lumMod val="95000"/>
            </a:schemeClr>
          </a:solidFill>
        </p:spPr>
        <p:txBody>
          <a:bodyPr/>
          <a:lstStyle/>
          <a:p>
            <a:endParaRPr lang="pl-PL"/>
          </a:p>
        </p:txBody>
      </p:sp>
      <p:sp>
        <p:nvSpPr>
          <p:cNvPr id="2" name="Symbol zastępczy tekstu 44">
            <a:extLst>
              <a:ext uri="{FF2B5EF4-FFF2-40B4-BE49-F238E27FC236}">
                <a16:creationId xmlns:a16="http://schemas.microsoft.com/office/drawing/2014/main" id="{720E6D88-9A63-A902-EFF7-B14DE0104838}"/>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4264587860"/>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296">
          <p15:clr>
            <a:srgbClr val="FBAE40"/>
          </p15:clr>
        </p15:guide>
        <p15:guide id="9" pos="3069">
          <p15:clr>
            <a:srgbClr val="FBAE40"/>
          </p15:clr>
        </p15:guide>
        <p15:guide id="12" pos="1958">
          <p15:clr>
            <a:srgbClr val="FBAE40"/>
          </p15:clr>
        </p15:guide>
        <p15:guide id="13" pos="1731">
          <p15:clr>
            <a:srgbClr val="FBAE40"/>
          </p15:clr>
        </p15:guide>
        <p15:guide id="14" pos="4384">
          <p15:clr>
            <a:srgbClr val="FBAE40"/>
          </p15:clr>
        </p15:guide>
        <p15:guide id="15" pos="4611">
          <p15:clr>
            <a:srgbClr val="FBAE40"/>
          </p15:clr>
        </p15:guide>
        <p15:guide id="16" pos="5722">
          <p15:clr>
            <a:srgbClr val="FBAE40"/>
          </p15:clr>
        </p15:guide>
        <p15:guide id="17" pos="5949">
          <p15:clr>
            <a:srgbClr val="FBAE40"/>
          </p15:clr>
        </p15:guide>
        <p15:guide id="18" orient="horz" pos="867" userDrawn="1">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Desktop 4">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465AE754-C480-590F-AADF-D105E663F683}"/>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409532" y="1958707"/>
            <a:ext cx="4888060" cy="3309307"/>
          </a:xfrm>
          <a:prstGeom prst="rect">
            <a:avLst/>
          </a:prstGeom>
        </p:spPr>
      </p:pic>
      <p:pic>
        <p:nvPicPr>
          <p:cNvPr id="11" name="Picture 10">
            <a:extLst>
              <a:ext uri="{FF2B5EF4-FFF2-40B4-BE49-F238E27FC236}">
                <a16:creationId xmlns:a16="http://schemas.microsoft.com/office/drawing/2014/main" id="{158BA187-1C2A-636A-3DAB-75785B041F50}"/>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6894408" y="1958707"/>
            <a:ext cx="4888060" cy="3309307"/>
          </a:xfrm>
          <a:prstGeom prst="rect">
            <a:avLst/>
          </a:prstGeom>
        </p:spPr>
      </p:pic>
      <p:sp>
        <p:nvSpPr>
          <p:cNvPr id="5" name="Symbol zastępczy zawartości 38">
            <a:extLst>
              <a:ext uri="{FF2B5EF4-FFF2-40B4-BE49-F238E27FC236}">
                <a16:creationId xmlns:a16="http://schemas.microsoft.com/office/drawing/2014/main" id="{347E5243-7094-BE00-5637-A22757028498}"/>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A41AE341-67CC-56D6-EA41-DB45518EDE0E}"/>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pic>
        <p:nvPicPr>
          <p:cNvPr id="9" name="Picture 8">
            <a:extLst>
              <a:ext uri="{FF2B5EF4-FFF2-40B4-BE49-F238E27FC236}">
                <a16:creationId xmlns:a16="http://schemas.microsoft.com/office/drawing/2014/main" id="{6708508A-DD0A-B378-87AA-DEB51A300E24}"/>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3118379" y="1580917"/>
            <a:ext cx="5987836" cy="4053876"/>
          </a:xfrm>
          <a:prstGeom prst="rect">
            <a:avLst/>
          </a:prstGeom>
        </p:spPr>
      </p:pic>
      <p:sp>
        <p:nvSpPr>
          <p:cNvPr id="10" name="Symbol zastępczy obrazu 8">
            <a:extLst>
              <a:ext uri="{FF2B5EF4-FFF2-40B4-BE49-F238E27FC236}">
                <a16:creationId xmlns:a16="http://schemas.microsoft.com/office/drawing/2014/main" id="{357C0D81-05CF-4457-4975-DA010A515CF4}"/>
              </a:ext>
            </a:extLst>
          </p:cNvPr>
          <p:cNvSpPr>
            <a:spLocks noGrp="1"/>
          </p:cNvSpPr>
          <p:nvPr>
            <p:ph type="pic" sz="quarter" idx="18"/>
          </p:nvPr>
        </p:nvSpPr>
        <p:spPr>
          <a:xfrm>
            <a:off x="3212757" y="1680519"/>
            <a:ext cx="5793553" cy="3180982"/>
          </a:xfrm>
          <a:prstGeom prst="roundRect">
            <a:avLst>
              <a:gd name="adj" fmla="val 1134"/>
            </a:avLst>
          </a:prstGeom>
          <a:solidFill>
            <a:schemeClr val="bg1">
              <a:lumMod val="95000"/>
            </a:schemeClr>
          </a:solidFill>
        </p:spPr>
        <p:txBody>
          <a:bodyPr/>
          <a:lstStyle/>
          <a:p>
            <a:endParaRPr lang="pl-PL"/>
          </a:p>
        </p:txBody>
      </p:sp>
      <p:sp>
        <p:nvSpPr>
          <p:cNvPr id="2" name="Symbol zastępczy tekstu 44">
            <a:extLst>
              <a:ext uri="{FF2B5EF4-FFF2-40B4-BE49-F238E27FC236}">
                <a16:creationId xmlns:a16="http://schemas.microsoft.com/office/drawing/2014/main" id="{AF92EF43-2DD3-B605-A007-C22820DA3796}"/>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
        <p:nvSpPr>
          <p:cNvPr id="4" name="Symbol zastępczy obrazu 8">
            <a:extLst>
              <a:ext uri="{FF2B5EF4-FFF2-40B4-BE49-F238E27FC236}">
                <a16:creationId xmlns:a16="http://schemas.microsoft.com/office/drawing/2014/main" id="{7A23084C-73E7-F998-D607-5858A58E80BE}"/>
              </a:ext>
            </a:extLst>
          </p:cNvPr>
          <p:cNvSpPr>
            <a:spLocks noGrp="1"/>
          </p:cNvSpPr>
          <p:nvPr>
            <p:ph type="pic" sz="quarter" idx="19"/>
          </p:nvPr>
        </p:nvSpPr>
        <p:spPr>
          <a:xfrm>
            <a:off x="488807" y="2038350"/>
            <a:ext cx="2647171" cy="2601027"/>
          </a:xfrm>
          <a:custGeom>
            <a:avLst/>
            <a:gdLst>
              <a:gd name="connsiteX0" fmla="*/ 0 w 2676667"/>
              <a:gd name="connsiteY0" fmla="*/ 29496 h 2601027"/>
              <a:gd name="connsiteX1" fmla="*/ 29496 w 2676667"/>
              <a:gd name="connsiteY1" fmla="*/ 0 h 2601027"/>
              <a:gd name="connsiteX2" fmla="*/ 2647171 w 2676667"/>
              <a:gd name="connsiteY2" fmla="*/ 0 h 2601027"/>
              <a:gd name="connsiteX3" fmla="*/ 2676667 w 2676667"/>
              <a:gd name="connsiteY3" fmla="*/ 29496 h 2601027"/>
              <a:gd name="connsiteX4" fmla="*/ 2676667 w 2676667"/>
              <a:gd name="connsiteY4" fmla="*/ 2571531 h 2601027"/>
              <a:gd name="connsiteX5" fmla="*/ 2647171 w 2676667"/>
              <a:gd name="connsiteY5" fmla="*/ 2601027 h 2601027"/>
              <a:gd name="connsiteX6" fmla="*/ 29496 w 2676667"/>
              <a:gd name="connsiteY6" fmla="*/ 2601027 h 2601027"/>
              <a:gd name="connsiteX7" fmla="*/ 0 w 2676667"/>
              <a:gd name="connsiteY7" fmla="*/ 2571531 h 2601027"/>
              <a:gd name="connsiteX8" fmla="*/ 0 w 2676667"/>
              <a:gd name="connsiteY8" fmla="*/ 29496 h 2601027"/>
              <a:gd name="connsiteX0" fmla="*/ 0 w 2851208"/>
              <a:gd name="connsiteY0" fmla="*/ 29496 h 2601027"/>
              <a:gd name="connsiteX1" fmla="*/ 29496 w 2851208"/>
              <a:gd name="connsiteY1" fmla="*/ 0 h 2601027"/>
              <a:gd name="connsiteX2" fmla="*/ 2647171 w 2851208"/>
              <a:gd name="connsiteY2" fmla="*/ 0 h 2601027"/>
              <a:gd name="connsiteX3" fmla="*/ 2676667 w 2851208"/>
              <a:gd name="connsiteY3" fmla="*/ 2571531 h 2601027"/>
              <a:gd name="connsiteX4" fmla="*/ 2647171 w 2851208"/>
              <a:gd name="connsiteY4" fmla="*/ 2601027 h 2601027"/>
              <a:gd name="connsiteX5" fmla="*/ 29496 w 2851208"/>
              <a:gd name="connsiteY5" fmla="*/ 2601027 h 2601027"/>
              <a:gd name="connsiteX6" fmla="*/ 0 w 2851208"/>
              <a:gd name="connsiteY6" fmla="*/ 2571531 h 2601027"/>
              <a:gd name="connsiteX7" fmla="*/ 0 w 2851208"/>
              <a:gd name="connsiteY7" fmla="*/ 29496 h 2601027"/>
              <a:gd name="connsiteX0" fmla="*/ 0 w 2974380"/>
              <a:gd name="connsiteY0" fmla="*/ 29496 h 2601027"/>
              <a:gd name="connsiteX1" fmla="*/ 29496 w 2974380"/>
              <a:gd name="connsiteY1" fmla="*/ 0 h 2601027"/>
              <a:gd name="connsiteX2" fmla="*/ 2647171 w 2974380"/>
              <a:gd name="connsiteY2" fmla="*/ 0 h 2601027"/>
              <a:gd name="connsiteX3" fmla="*/ 2647171 w 2974380"/>
              <a:gd name="connsiteY3" fmla="*/ 2601027 h 2601027"/>
              <a:gd name="connsiteX4" fmla="*/ 29496 w 2974380"/>
              <a:gd name="connsiteY4" fmla="*/ 2601027 h 2601027"/>
              <a:gd name="connsiteX5" fmla="*/ 0 w 2974380"/>
              <a:gd name="connsiteY5" fmla="*/ 2571531 h 2601027"/>
              <a:gd name="connsiteX6" fmla="*/ 0 w 2974380"/>
              <a:gd name="connsiteY6" fmla="*/ 29496 h 2601027"/>
              <a:gd name="connsiteX0" fmla="*/ 0 w 2842784"/>
              <a:gd name="connsiteY0" fmla="*/ 29496 h 2601027"/>
              <a:gd name="connsiteX1" fmla="*/ 29496 w 2842784"/>
              <a:gd name="connsiteY1" fmla="*/ 0 h 2601027"/>
              <a:gd name="connsiteX2" fmla="*/ 2647171 w 2842784"/>
              <a:gd name="connsiteY2" fmla="*/ 0 h 2601027"/>
              <a:gd name="connsiteX3" fmla="*/ 2647171 w 2842784"/>
              <a:gd name="connsiteY3" fmla="*/ 2601027 h 2601027"/>
              <a:gd name="connsiteX4" fmla="*/ 29496 w 2842784"/>
              <a:gd name="connsiteY4" fmla="*/ 2601027 h 2601027"/>
              <a:gd name="connsiteX5" fmla="*/ 0 w 2842784"/>
              <a:gd name="connsiteY5" fmla="*/ 2571531 h 2601027"/>
              <a:gd name="connsiteX6" fmla="*/ 0 w 2842784"/>
              <a:gd name="connsiteY6" fmla="*/ 29496 h 2601027"/>
              <a:gd name="connsiteX0" fmla="*/ 0 w 3044222"/>
              <a:gd name="connsiteY0" fmla="*/ 29496 h 2601027"/>
              <a:gd name="connsiteX1" fmla="*/ 29496 w 3044222"/>
              <a:gd name="connsiteY1" fmla="*/ 0 h 2601027"/>
              <a:gd name="connsiteX2" fmla="*/ 2647171 w 3044222"/>
              <a:gd name="connsiteY2" fmla="*/ 0 h 2601027"/>
              <a:gd name="connsiteX3" fmla="*/ 2647171 w 3044222"/>
              <a:gd name="connsiteY3" fmla="*/ 2601027 h 2601027"/>
              <a:gd name="connsiteX4" fmla="*/ 29496 w 3044222"/>
              <a:gd name="connsiteY4" fmla="*/ 2601027 h 2601027"/>
              <a:gd name="connsiteX5" fmla="*/ 0 w 3044222"/>
              <a:gd name="connsiteY5" fmla="*/ 2571531 h 2601027"/>
              <a:gd name="connsiteX6" fmla="*/ 0 w 3044222"/>
              <a:gd name="connsiteY6" fmla="*/ 29496 h 2601027"/>
              <a:gd name="connsiteX0" fmla="*/ 0 w 2843717"/>
              <a:gd name="connsiteY0" fmla="*/ 29496 h 2601027"/>
              <a:gd name="connsiteX1" fmla="*/ 29496 w 2843717"/>
              <a:gd name="connsiteY1" fmla="*/ 0 h 2601027"/>
              <a:gd name="connsiteX2" fmla="*/ 2647171 w 2843717"/>
              <a:gd name="connsiteY2" fmla="*/ 0 h 2601027"/>
              <a:gd name="connsiteX3" fmla="*/ 2647171 w 2843717"/>
              <a:gd name="connsiteY3" fmla="*/ 2601027 h 2601027"/>
              <a:gd name="connsiteX4" fmla="*/ 29496 w 2843717"/>
              <a:gd name="connsiteY4" fmla="*/ 2601027 h 2601027"/>
              <a:gd name="connsiteX5" fmla="*/ 0 w 2843717"/>
              <a:gd name="connsiteY5" fmla="*/ 2571531 h 2601027"/>
              <a:gd name="connsiteX6" fmla="*/ 0 w 2843717"/>
              <a:gd name="connsiteY6" fmla="*/ 29496 h 2601027"/>
              <a:gd name="connsiteX0" fmla="*/ 0 w 2658124"/>
              <a:gd name="connsiteY0" fmla="*/ 29496 h 2601027"/>
              <a:gd name="connsiteX1" fmla="*/ 29496 w 2658124"/>
              <a:gd name="connsiteY1" fmla="*/ 0 h 2601027"/>
              <a:gd name="connsiteX2" fmla="*/ 2647171 w 2658124"/>
              <a:gd name="connsiteY2" fmla="*/ 0 h 2601027"/>
              <a:gd name="connsiteX3" fmla="*/ 2647171 w 2658124"/>
              <a:gd name="connsiteY3" fmla="*/ 2601027 h 2601027"/>
              <a:gd name="connsiteX4" fmla="*/ 29496 w 2658124"/>
              <a:gd name="connsiteY4" fmla="*/ 2601027 h 2601027"/>
              <a:gd name="connsiteX5" fmla="*/ 0 w 2658124"/>
              <a:gd name="connsiteY5" fmla="*/ 2571531 h 2601027"/>
              <a:gd name="connsiteX6" fmla="*/ 0 w 2658124"/>
              <a:gd name="connsiteY6" fmla="*/ 29496 h 2601027"/>
              <a:gd name="connsiteX0" fmla="*/ 0 w 2654606"/>
              <a:gd name="connsiteY0" fmla="*/ 29496 h 2601027"/>
              <a:gd name="connsiteX1" fmla="*/ 29496 w 2654606"/>
              <a:gd name="connsiteY1" fmla="*/ 0 h 2601027"/>
              <a:gd name="connsiteX2" fmla="*/ 2647171 w 2654606"/>
              <a:gd name="connsiteY2" fmla="*/ 0 h 2601027"/>
              <a:gd name="connsiteX3" fmla="*/ 2647171 w 2654606"/>
              <a:gd name="connsiteY3" fmla="*/ 2601027 h 2601027"/>
              <a:gd name="connsiteX4" fmla="*/ 29496 w 2654606"/>
              <a:gd name="connsiteY4" fmla="*/ 2601027 h 2601027"/>
              <a:gd name="connsiteX5" fmla="*/ 0 w 2654606"/>
              <a:gd name="connsiteY5" fmla="*/ 2571531 h 2601027"/>
              <a:gd name="connsiteX6" fmla="*/ 0 w 2654606"/>
              <a:gd name="connsiteY6" fmla="*/ 29496 h 2601027"/>
              <a:gd name="connsiteX0" fmla="*/ 0 w 2647592"/>
              <a:gd name="connsiteY0" fmla="*/ 29496 h 2601027"/>
              <a:gd name="connsiteX1" fmla="*/ 29496 w 2647592"/>
              <a:gd name="connsiteY1" fmla="*/ 0 h 2601027"/>
              <a:gd name="connsiteX2" fmla="*/ 2647171 w 2647592"/>
              <a:gd name="connsiteY2" fmla="*/ 0 h 2601027"/>
              <a:gd name="connsiteX3" fmla="*/ 2647171 w 2647592"/>
              <a:gd name="connsiteY3" fmla="*/ 2601027 h 2601027"/>
              <a:gd name="connsiteX4" fmla="*/ 29496 w 2647592"/>
              <a:gd name="connsiteY4" fmla="*/ 2601027 h 2601027"/>
              <a:gd name="connsiteX5" fmla="*/ 0 w 2647592"/>
              <a:gd name="connsiteY5" fmla="*/ 2571531 h 2601027"/>
              <a:gd name="connsiteX6" fmla="*/ 0 w 2647592"/>
              <a:gd name="connsiteY6" fmla="*/ 29496 h 2601027"/>
              <a:gd name="connsiteX0" fmla="*/ 0 w 2647171"/>
              <a:gd name="connsiteY0" fmla="*/ 29496 h 2601027"/>
              <a:gd name="connsiteX1" fmla="*/ 29496 w 2647171"/>
              <a:gd name="connsiteY1" fmla="*/ 0 h 2601027"/>
              <a:gd name="connsiteX2" fmla="*/ 2647171 w 2647171"/>
              <a:gd name="connsiteY2" fmla="*/ 0 h 2601027"/>
              <a:gd name="connsiteX3" fmla="*/ 2647171 w 2647171"/>
              <a:gd name="connsiteY3" fmla="*/ 2601027 h 2601027"/>
              <a:gd name="connsiteX4" fmla="*/ 29496 w 2647171"/>
              <a:gd name="connsiteY4" fmla="*/ 2601027 h 2601027"/>
              <a:gd name="connsiteX5" fmla="*/ 0 w 2647171"/>
              <a:gd name="connsiteY5" fmla="*/ 2571531 h 2601027"/>
              <a:gd name="connsiteX6" fmla="*/ 0 w 2647171"/>
              <a:gd name="connsiteY6" fmla="*/ 29496 h 2601027"/>
              <a:gd name="connsiteX0" fmla="*/ 0 w 2647171"/>
              <a:gd name="connsiteY0" fmla="*/ 29496 h 2601027"/>
              <a:gd name="connsiteX1" fmla="*/ 29496 w 2647171"/>
              <a:gd name="connsiteY1" fmla="*/ 0 h 2601027"/>
              <a:gd name="connsiteX2" fmla="*/ 2647171 w 2647171"/>
              <a:gd name="connsiteY2" fmla="*/ 0 h 2601027"/>
              <a:gd name="connsiteX3" fmla="*/ 2647171 w 2647171"/>
              <a:gd name="connsiteY3" fmla="*/ 2601027 h 2601027"/>
              <a:gd name="connsiteX4" fmla="*/ 29496 w 2647171"/>
              <a:gd name="connsiteY4" fmla="*/ 2601027 h 2601027"/>
              <a:gd name="connsiteX5" fmla="*/ 0 w 2647171"/>
              <a:gd name="connsiteY5" fmla="*/ 2571531 h 2601027"/>
              <a:gd name="connsiteX6" fmla="*/ 0 w 2647171"/>
              <a:gd name="connsiteY6" fmla="*/ 29496 h 2601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7171" h="2601027">
                <a:moveTo>
                  <a:pt x="0" y="29496"/>
                </a:moveTo>
                <a:cubicBezTo>
                  <a:pt x="0" y="13206"/>
                  <a:pt x="13206" y="0"/>
                  <a:pt x="29496" y="0"/>
                </a:cubicBezTo>
                <a:lnTo>
                  <a:pt x="2647171" y="0"/>
                </a:lnTo>
                <a:lnTo>
                  <a:pt x="2647171" y="2601027"/>
                </a:lnTo>
                <a:lnTo>
                  <a:pt x="29496" y="2601027"/>
                </a:lnTo>
                <a:cubicBezTo>
                  <a:pt x="13206" y="2601027"/>
                  <a:pt x="0" y="2587821"/>
                  <a:pt x="0" y="2571531"/>
                </a:cubicBezTo>
                <a:lnTo>
                  <a:pt x="0" y="29496"/>
                </a:lnTo>
                <a:close/>
              </a:path>
            </a:pathLst>
          </a:custGeom>
          <a:solidFill>
            <a:schemeClr val="bg1">
              <a:lumMod val="95000"/>
            </a:schemeClr>
          </a:solidFill>
        </p:spPr>
        <p:txBody>
          <a:bodyPr/>
          <a:lstStyle/>
          <a:p>
            <a:endParaRPr lang="pl-PL"/>
          </a:p>
        </p:txBody>
      </p:sp>
      <p:sp>
        <p:nvSpPr>
          <p:cNvPr id="6" name="Symbol zastępczy obrazu 8">
            <a:extLst>
              <a:ext uri="{FF2B5EF4-FFF2-40B4-BE49-F238E27FC236}">
                <a16:creationId xmlns:a16="http://schemas.microsoft.com/office/drawing/2014/main" id="{1B4BF131-26AC-9EED-F125-50932BA4A76E}"/>
              </a:ext>
            </a:extLst>
          </p:cNvPr>
          <p:cNvSpPr>
            <a:spLocks noGrp="1"/>
          </p:cNvSpPr>
          <p:nvPr>
            <p:ph type="pic" sz="quarter" idx="20"/>
          </p:nvPr>
        </p:nvSpPr>
        <p:spPr>
          <a:xfrm>
            <a:off x="9087770" y="2038350"/>
            <a:ext cx="2615421" cy="2601027"/>
          </a:xfrm>
          <a:custGeom>
            <a:avLst/>
            <a:gdLst>
              <a:gd name="connsiteX0" fmla="*/ 0 w 2644917"/>
              <a:gd name="connsiteY0" fmla="*/ 29496 h 2601027"/>
              <a:gd name="connsiteX1" fmla="*/ 29496 w 2644917"/>
              <a:gd name="connsiteY1" fmla="*/ 0 h 2601027"/>
              <a:gd name="connsiteX2" fmla="*/ 2615421 w 2644917"/>
              <a:gd name="connsiteY2" fmla="*/ 0 h 2601027"/>
              <a:gd name="connsiteX3" fmla="*/ 2644917 w 2644917"/>
              <a:gd name="connsiteY3" fmla="*/ 29496 h 2601027"/>
              <a:gd name="connsiteX4" fmla="*/ 2644917 w 2644917"/>
              <a:gd name="connsiteY4" fmla="*/ 2571531 h 2601027"/>
              <a:gd name="connsiteX5" fmla="*/ 2615421 w 2644917"/>
              <a:gd name="connsiteY5" fmla="*/ 2601027 h 2601027"/>
              <a:gd name="connsiteX6" fmla="*/ 29496 w 2644917"/>
              <a:gd name="connsiteY6" fmla="*/ 2601027 h 2601027"/>
              <a:gd name="connsiteX7" fmla="*/ 0 w 2644917"/>
              <a:gd name="connsiteY7" fmla="*/ 2571531 h 2601027"/>
              <a:gd name="connsiteX8" fmla="*/ 0 w 2644917"/>
              <a:gd name="connsiteY8" fmla="*/ 29496 h 2601027"/>
              <a:gd name="connsiteX0" fmla="*/ 0 w 2644917"/>
              <a:gd name="connsiteY0" fmla="*/ 2571531 h 2601027"/>
              <a:gd name="connsiteX1" fmla="*/ 29496 w 2644917"/>
              <a:gd name="connsiteY1" fmla="*/ 0 h 2601027"/>
              <a:gd name="connsiteX2" fmla="*/ 2615421 w 2644917"/>
              <a:gd name="connsiteY2" fmla="*/ 0 h 2601027"/>
              <a:gd name="connsiteX3" fmla="*/ 2644917 w 2644917"/>
              <a:gd name="connsiteY3" fmla="*/ 29496 h 2601027"/>
              <a:gd name="connsiteX4" fmla="*/ 2644917 w 2644917"/>
              <a:gd name="connsiteY4" fmla="*/ 2571531 h 2601027"/>
              <a:gd name="connsiteX5" fmla="*/ 2615421 w 2644917"/>
              <a:gd name="connsiteY5" fmla="*/ 2601027 h 2601027"/>
              <a:gd name="connsiteX6" fmla="*/ 29496 w 2644917"/>
              <a:gd name="connsiteY6" fmla="*/ 2601027 h 2601027"/>
              <a:gd name="connsiteX7" fmla="*/ 0 w 2644917"/>
              <a:gd name="connsiteY7" fmla="*/ 2571531 h 2601027"/>
              <a:gd name="connsiteX0" fmla="*/ 323240 w 2938661"/>
              <a:gd name="connsiteY0" fmla="*/ 2601027 h 2601027"/>
              <a:gd name="connsiteX1" fmla="*/ 323240 w 2938661"/>
              <a:gd name="connsiteY1" fmla="*/ 0 h 2601027"/>
              <a:gd name="connsiteX2" fmla="*/ 2909165 w 2938661"/>
              <a:gd name="connsiteY2" fmla="*/ 0 h 2601027"/>
              <a:gd name="connsiteX3" fmla="*/ 2938661 w 2938661"/>
              <a:gd name="connsiteY3" fmla="*/ 29496 h 2601027"/>
              <a:gd name="connsiteX4" fmla="*/ 2938661 w 2938661"/>
              <a:gd name="connsiteY4" fmla="*/ 2571531 h 2601027"/>
              <a:gd name="connsiteX5" fmla="*/ 2909165 w 2938661"/>
              <a:gd name="connsiteY5" fmla="*/ 2601027 h 2601027"/>
              <a:gd name="connsiteX6" fmla="*/ 323240 w 2938661"/>
              <a:gd name="connsiteY6" fmla="*/ 2601027 h 2601027"/>
              <a:gd name="connsiteX0" fmla="*/ 191550 w 2806971"/>
              <a:gd name="connsiteY0" fmla="*/ 2601027 h 2601027"/>
              <a:gd name="connsiteX1" fmla="*/ 191550 w 2806971"/>
              <a:gd name="connsiteY1" fmla="*/ 0 h 2601027"/>
              <a:gd name="connsiteX2" fmla="*/ 2777475 w 2806971"/>
              <a:gd name="connsiteY2" fmla="*/ 0 h 2601027"/>
              <a:gd name="connsiteX3" fmla="*/ 2806971 w 2806971"/>
              <a:gd name="connsiteY3" fmla="*/ 29496 h 2601027"/>
              <a:gd name="connsiteX4" fmla="*/ 2806971 w 2806971"/>
              <a:gd name="connsiteY4" fmla="*/ 2571531 h 2601027"/>
              <a:gd name="connsiteX5" fmla="*/ 2777475 w 2806971"/>
              <a:gd name="connsiteY5" fmla="*/ 2601027 h 2601027"/>
              <a:gd name="connsiteX6" fmla="*/ 191550 w 2806971"/>
              <a:gd name="connsiteY6" fmla="*/ 2601027 h 2601027"/>
              <a:gd name="connsiteX0" fmla="*/ 0 w 2615421"/>
              <a:gd name="connsiteY0" fmla="*/ 2601027 h 2601027"/>
              <a:gd name="connsiteX1" fmla="*/ 0 w 2615421"/>
              <a:gd name="connsiteY1" fmla="*/ 0 h 2601027"/>
              <a:gd name="connsiteX2" fmla="*/ 2585925 w 2615421"/>
              <a:gd name="connsiteY2" fmla="*/ 0 h 2601027"/>
              <a:gd name="connsiteX3" fmla="*/ 2615421 w 2615421"/>
              <a:gd name="connsiteY3" fmla="*/ 29496 h 2601027"/>
              <a:gd name="connsiteX4" fmla="*/ 2615421 w 2615421"/>
              <a:gd name="connsiteY4" fmla="*/ 2571531 h 2601027"/>
              <a:gd name="connsiteX5" fmla="*/ 2585925 w 2615421"/>
              <a:gd name="connsiteY5" fmla="*/ 2601027 h 2601027"/>
              <a:gd name="connsiteX6" fmla="*/ 0 w 2615421"/>
              <a:gd name="connsiteY6" fmla="*/ 2601027 h 2601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15421" h="2601027">
                <a:moveTo>
                  <a:pt x="0" y="2601027"/>
                </a:moveTo>
                <a:lnTo>
                  <a:pt x="0" y="0"/>
                </a:lnTo>
                <a:lnTo>
                  <a:pt x="2585925" y="0"/>
                </a:lnTo>
                <a:cubicBezTo>
                  <a:pt x="2602215" y="0"/>
                  <a:pt x="2615421" y="13206"/>
                  <a:pt x="2615421" y="29496"/>
                </a:cubicBezTo>
                <a:lnTo>
                  <a:pt x="2615421" y="2571531"/>
                </a:lnTo>
                <a:cubicBezTo>
                  <a:pt x="2615421" y="2587821"/>
                  <a:pt x="2602215" y="2601027"/>
                  <a:pt x="2585925" y="2601027"/>
                </a:cubicBezTo>
                <a:lnTo>
                  <a:pt x="0" y="2601027"/>
                </a:lnTo>
                <a:close/>
              </a:path>
            </a:pathLst>
          </a:custGeom>
          <a:solidFill>
            <a:schemeClr val="bg1">
              <a:lumMod val="95000"/>
            </a:schemeClr>
          </a:solidFill>
        </p:spPr>
        <p:txBody>
          <a:bodyPr/>
          <a:lstStyle/>
          <a:p>
            <a:endParaRPr lang="pl-PL"/>
          </a:p>
        </p:txBody>
      </p:sp>
    </p:spTree>
    <p:extLst>
      <p:ext uri="{BB962C8B-B14F-4D97-AF65-F5344CB8AC3E}">
        <p14:creationId xmlns:p14="http://schemas.microsoft.com/office/powerpoint/2010/main" val="479009572"/>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2865">
          <p15:clr>
            <a:srgbClr val="FBAE40"/>
          </p15:clr>
        </p15:guide>
        <p15:guide id="9" pos="4815">
          <p15:clr>
            <a:srgbClr val="FBAE40"/>
          </p15:clr>
        </p15:guide>
        <p15:guide id="10" pos="2593">
          <p15:clr>
            <a:srgbClr val="FBAE40"/>
          </p15:clr>
        </p15:guide>
        <p15:guide id="11" pos="5065">
          <p15:clr>
            <a:srgbClr val="FBAE40"/>
          </p15:clr>
        </p15:guide>
        <p15:guide id="12" orient="horz" pos="867" userDrawn="1">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Desktop 5, opis, ikony">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Symbol zastępczy zawartości 38">
            <a:extLst>
              <a:ext uri="{FF2B5EF4-FFF2-40B4-BE49-F238E27FC236}">
                <a16:creationId xmlns:a16="http://schemas.microsoft.com/office/drawing/2014/main" id="{27BFD4A5-FFD6-6D78-B2B0-59AF51834DCC}"/>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B51B6D8B-FF9F-D0A6-E461-3306065ED3A8}"/>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pic>
        <p:nvPicPr>
          <p:cNvPr id="18" name="Picture 17">
            <a:extLst>
              <a:ext uri="{FF2B5EF4-FFF2-40B4-BE49-F238E27FC236}">
                <a16:creationId xmlns:a16="http://schemas.microsoft.com/office/drawing/2014/main" id="{BC34545A-BFA2-E08F-3BB2-4C79087863BE}"/>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524906" y="1780939"/>
            <a:ext cx="5396944" cy="3653831"/>
          </a:xfrm>
          <a:prstGeom prst="rect">
            <a:avLst/>
          </a:prstGeom>
        </p:spPr>
      </p:pic>
      <p:sp>
        <p:nvSpPr>
          <p:cNvPr id="21" name="Symbol zastępczy obrazu 8">
            <a:extLst>
              <a:ext uri="{FF2B5EF4-FFF2-40B4-BE49-F238E27FC236}">
                <a16:creationId xmlns:a16="http://schemas.microsoft.com/office/drawing/2014/main" id="{83F42359-7435-0E9F-8001-18B3D9461674}"/>
              </a:ext>
            </a:extLst>
          </p:cNvPr>
          <p:cNvSpPr>
            <a:spLocks noGrp="1"/>
          </p:cNvSpPr>
          <p:nvPr>
            <p:ph type="pic" sz="quarter" idx="18"/>
          </p:nvPr>
        </p:nvSpPr>
        <p:spPr>
          <a:xfrm>
            <a:off x="-444137" y="1867989"/>
            <a:ext cx="5227137" cy="2872703"/>
          </a:xfrm>
          <a:prstGeom prst="roundRect">
            <a:avLst>
              <a:gd name="adj" fmla="val 1676"/>
            </a:avLst>
          </a:prstGeom>
          <a:solidFill>
            <a:schemeClr val="bg1">
              <a:lumMod val="95000"/>
            </a:schemeClr>
          </a:solidFill>
        </p:spPr>
        <p:txBody>
          <a:bodyPr/>
          <a:lstStyle/>
          <a:p>
            <a:endParaRPr lang="pl-PL"/>
          </a:p>
        </p:txBody>
      </p:sp>
      <p:sp>
        <p:nvSpPr>
          <p:cNvPr id="30" name="Symbol zastępczy obrazu 8">
            <a:extLst>
              <a:ext uri="{FF2B5EF4-FFF2-40B4-BE49-F238E27FC236}">
                <a16:creationId xmlns:a16="http://schemas.microsoft.com/office/drawing/2014/main" id="{CEAE1A78-7CB4-3EDE-26A1-D65CD3BFA33B}"/>
              </a:ext>
            </a:extLst>
          </p:cNvPr>
          <p:cNvSpPr>
            <a:spLocks noGrp="1"/>
          </p:cNvSpPr>
          <p:nvPr>
            <p:ph type="pic" sz="quarter" idx="12"/>
          </p:nvPr>
        </p:nvSpPr>
        <p:spPr>
          <a:xfrm>
            <a:off x="6108668" y="1662992"/>
            <a:ext cx="720000" cy="720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31" name="Symbol zastępczy obrazu 8">
            <a:extLst>
              <a:ext uri="{FF2B5EF4-FFF2-40B4-BE49-F238E27FC236}">
                <a16:creationId xmlns:a16="http://schemas.microsoft.com/office/drawing/2014/main" id="{386EA2AF-12F7-695D-9919-D6805D42CD9F}"/>
              </a:ext>
            </a:extLst>
          </p:cNvPr>
          <p:cNvSpPr>
            <a:spLocks noGrp="1"/>
          </p:cNvSpPr>
          <p:nvPr>
            <p:ph type="pic" sz="quarter" idx="21"/>
          </p:nvPr>
        </p:nvSpPr>
        <p:spPr>
          <a:xfrm>
            <a:off x="6108668" y="2773315"/>
            <a:ext cx="720000" cy="720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32" name="Symbol zastępczy obrazu 8">
            <a:extLst>
              <a:ext uri="{FF2B5EF4-FFF2-40B4-BE49-F238E27FC236}">
                <a16:creationId xmlns:a16="http://schemas.microsoft.com/office/drawing/2014/main" id="{C980995C-E687-3A80-7882-8F86036B8E41}"/>
              </a:ext>
            </a:extLst>
          </p:cNvPr>
          <p:cNvSpPr>
            <a:spLocks noGrp="1"/>
          </p:cNvSpPr>
          <p:nvPr>
            <p:ph type="pic" sz="quarter" idx="22"/>
          </p:nvPr>
        </p:nvSpPr>
        <p:spPr>
          <a:xfrm>
            <a:off x="6108668" y="3883638"/>
            <a:ext cx="720000" cy="720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41" name="Symbol zastępczy obrazu 8">
            <a:extLst>
              <a:ext uri="{FF2B5EF4-FFF2-40B4-BE49-F238E27FC236}">
                <a16:creationId xmlns:a16="http://schemas.microsoft.com/office/drawing/2014/main" id="{C13B8442-2AEC-82BA-513A-9DC3791B4D5E}"/>
              </a:ext>
            </a:extLst>
          </p:cNvPr>
          <p:cNvSpPr>
            <a:spLocks noGrp="1"/>
          </p:cNvSpPr>
          <p:nvPr>
            <p:ph type="pic" sz="quarter" idx="23"/>
          </p:nvPr>
        </p:nvSpPr>
        <p:spPr>
          <a:xfrm>
            <a:off x="6108668" y="4993961"/>
            <a:ext cx="720000" cy="720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42" name="Symbol zastępczy tekstu 5">
            <a:extLst>
              <a:ext uri="{FF2B5EF4-FFF2-40B4-BE49-F238E27FC236}">
                <a16:creationId xmlns:a16="http://schemas.microsoft.com/office/drawing/2014/main" id="{0D2D31AC-A9F2-1140-A16F-69D047D95D3D}"/>
              </a:ext>
            </a:extLst>
          </p:cNvPr>
          <p:cNvSpPr>
            <a:spLocks noGrp="1"/>
          </p:cNvSpPr>
          <p:nvPr>
            <p:ph type="body" sz="quarter" idx="24" hasCustomPrompt="1"/>
          </p:nvPr>
        </p:nvSpPr>
        <p:spPr>
          <a:xfrm>
            <a:off x="7010785" y="1602335"/>
            <a:ext cx="4176712" cy="841314"/>
          </a:xfrm>
          <a:prstGeom prst="rect">
            <a:avLst/>
          </a:prstGeom>
        </p:spPr>
        <p:txBody>
          <a:bodyPr lIns="0" tIns="0" bIns="0" anchor="ctr" anchorCtr="0"/>
          <a:lstStyle>
            <a:lvl1pPr marL="0" indent="0" algn="l">
              <a:lnSpc>
                <a:spcPct val="100000"/>
              </a:lnSpc>
              <a:spcBef>
                <a:spcPts val="0"/>
              </a:spcBef>
              <a:buClr>
                <a:srgbClr val="79003C"/>
              </a:buClr>
              <a:buNone/>
              <a:defRPr sz="1300"/>
            </a:lvl1pPr>
          </a:lstStyle>
          <a:p>
            <a:r>
              <a:rPr lang="pl-PL"/>
              <a:t>Edytuj style wzorca tekstu
Drugi poziom
Trzeci poziom
Czwarty poziom</a:t>
            </a:r>
          </a:p>
        </p:txBody>
      </p:sp>
      <p:sp>
        <p:nvSpPr>
          <p:cNvPr id="43" name="Symbol zastępczy tekstu 5">
            <a:extLst>
              <a:ext uri="{FF2B5EF4-FFF2-40B4-BE49-F238E27FC236}">
                <a16:creationId xmlns:a16="http://schemas.microsoft.com/office/drawing/2014/main" id="{84A34EAD-795B-4D17-E552-0BDF1FEEFBBC}"/>
              </a:ext>
            </a:extLst>
          </p:cNvPr>
          <p:cNvSpPr>
            <a:spLocks noGrp="1"/>
          </p:cNvSpPr>
          <p:nvPr>
            <p:ph type="body" sz="quarter" idx="25" hasCustomPrompt="1"/>
          </p:nvPr>
        </p:nvSpPr>
        <p:spPr>
          <a:xfrm>
            <a:off x="7010785" y="2712658"/>
            <a:ext cx="4176712" cy="841314"/>
          </a:xfrm>
          <a:prstGeom prst="rect">
            <a:avLst/>
          </a:prstGeom>
        </p:spPr>
        <p:txBody>
          <a:bodyPr lIns="0" tIns="0" bIns="0" anchor="ctr" anchorCtr="0"/>
          <a:lstStyle>
            <a:lvl1pPr marL="0" indent="0" algn="l">
              <a:lnSpc>
                <a:spcPct val="100000"/>
              </a:lnSpc>
              <a:spcBef>
                <a:spcPts val="0"/>
              </a:spcBef>
              <a:buClr>
                <a:srgbClr val="79003C"/>
              </a:buClr>
              <a:buNone/>
              <a:defRPr sz="1300"/>
            </a:lvl1pPr>
          </a:lstStyle>
          <a:p>
            <a:r>
              <a:rPr lang="pl-PL"/>
              <a:t>Edytuj style wzorca tekstu
Drugi poziom
Trzeci poziom
Czwarty poziom</a:t>
            </a:r>
          </a:p>
        </p:txBody>
      </p:sp>
      <p:sp>
        <p:nvSpPr>
          <p:cNvPr id="44" name="Symbol zastępczy tekstu 5">
            <a:extLst>
              <a:ext uri="{FF2B5EF4-FFF2-40B4-BE49-F238E27FC236}">
                <a16:creationId xmlns:a16="http://schemas.microsoft.com/office/drawing/2014/main" id="{C5293316-AF41-D987-D789-1B8BFB046FC9}"/>
              </a:ext>
            </a:extLst>
          </p:cNvPr>
          <p:cNvSpPr>
            <a:spLocks noGrp="1"/>
          </p:cNvSpPr>
          <p:nvPr>
            <p:ph type="body" sz="quarter" idx="26" hasCustomPrompt="1"/>
          </p:nvPr>
        </p:nvSpPr>
        <p:spPr>
          <a:xfrm>
            <a:off x="7010785" y="3822981"/>
            <a:ext cx="4176712" cy="841314"/>
          </a:xfrm>
          <a:prstGeom prst="rect">
            <a:avLst/>
          </a:prstGeom>
        </p:spPr>
        <p:txBody>
          <a:bodyPr lIns="0" tIns="0" bIns="0" anchor="ctr" anchorCtr="0"/>
          <a:lstStyle>
            <a:lvl1pPr marL="0" indent="0" algn="l">
              <a:lnSpc>
                <a:spcPct val="100000"/>
              </a:lnSpc>
              <a:spcBef>
                <a:spcPts val="0"/>
              </a:spcBef>
              <a:buClr>
                <a:srgbClr val="79003C"/>
              </a:buClr>
              <a:buNone/>
              <a:defRPr sz="1300"/>
            </a:lvl1pPr>
          </a:lstStyle>
          <a:p>
            <a:r>
              <a:rPr lang="pl-PL"/>
              <a:t>Edytuj style wzorca tekstu
Drugi poziom
Trzeci poziom
Czwarty poziom</a:t>
            </a:r>
          </a:p>
        </p:txBody>
      </p:sp>
      <p:sp>
        <p:nvSpPr>
          <p:cNvPr id="45" name="Symbol zastępczy tekstu 5">
            <a:extLst>
              <a:ext uri="{FF2B5EF4-FFF2-40B4-BE49-F238E27FC236}">
                <a16:creationId xmlns:a16="http://schemas.microsoft.com/office/drawing/2014/main" id="{F57E8848-AA97-EB5A-F5FF-B7B647B37AE7}"/>
              </a:ext>
            </a:extLst>
          </p:cNvPr>
          <p:cNvSpPr>
            <a:spLocks noGrp="1"/>
          </p:cNvSpPr>
          <p:nvPr>
            <p:ph type="body" sz="quarter" idx="27" hasCustomPrompt="1"/>
          </p:nvPr>
        </p:nvSpPr>
        <p:spPr>
          <a:xfrm>
            <a:off x="7010785" y="4933304"/>
            <a:ext cx="4176712" cy="841314"/>
          </a:xfrm>
          <a:prstGeom prst="rect">
            <a:avLst/>
          </a:prstGeom>
        </p:spPr>
        <p:txBody>
          <a:bodyPr lIns="0" tIns="0" bIns="0" anchor="ctr" anchorCtr="0"/>
          <a:lstStyle>
            <a:lvl1pPr marL="0" indent="0" algn="l">
              <a:lnSpc>
                <a:spcPct val="100000"/>
              </a:lnSpc>
              <a:spcBef>
                <a:spcPts val="0"/>
              </a:spcBef>
              <a:buClr>
                <a:srgbClr val="79003C"/>
              </a:buClr>
              <a:buNone/>
              <a:defRPr sz="1300"/>
            </a:lvl1pPr>
          </a:lstStyle>
          <a:p>
            <a:r>
              <a:rPr lang="pl-PL"/>
              <a:t>Edytuj style wzorca tekstu
Drugi poziom
Trzeci poziom
Czwarty poziom</a:t>
            </a:r>
          </a:p>
        </p:txBody>
      </p:sp>
      <p:sp>
        <p:nvSpPr>
          <p:cNvPr id="2" name="Symbol zastępczy tekstu 44">
            <a:extLst>
              <a:ext uri="{FF2B5EF4-FFF2-40B4-BE49-F238E27FC236}">
                <a16:creationId xmlns:a16="http://schemas.microsoft.com/office/drawing/2014/main" id="{5EC2B1E4-318D-17D3-00AC-0ABE64808B88}"/>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1738469199"/>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296">
          <p15:clr>
            <a:srgbClr val="FBAE40"/>
          </p15:clr>
        </p15:guide>
        <p15:guide id="9" pos="3069">
          <p15:clr>
            <a:srgbClr val="FBAE40"/>
          </p15:clr>
        </p15:guide>
        <p15:guide id="12" pos="1958">
          <p15:clr>
            <a:srgbClr val="FBAE40"/>
          </p15:clr>
        </p15:guide>
        <p15:guide id="13" pos="1731">
          <p15:clr>
            <a:srgbClr val="FBAE40"/>
          </p15:clr>
        </p15:guide>
        <p15:guide id="14" pos="4294" userDrawn="1">
          <p15:clr>
            <a:srgbClr val="FBAE40"/>
          </p15:clr>
        </p15:guide>
        <p15:guide id="15" pos="4407" userDrawn="1">
          <p15:clr>
            <a:srgbClr val="FBAE40"/>
          </p15:clr>
        </p15:guide>
        <p15:guide id="18" orient="horz" pos="867" userDrawn="1">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martfon w dłoni 1, opis, ikony">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Obraz 5">
            <a:extLst>
              <a:ext uri="{FF2B5EF4-FFF2-40B4-BE49-F238E27FC236}">
                <a16:creationId xmlns:a16="http://schemas.microsoft.com/office/drawing/2014/main" id="{1086EAC8-4F68-7549-AC97-17E3CF9ACADF}"/>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5933412" y="1631032"/>
            <a:ext cx="6258588" cy="5226243"/>
          </a:xfrm>
          <a:prstGeom prst="rect">
            <a:avLst/>
          </a:prstGeom>
        </p:spPr>
      </p:pic>
      <p:sp>
        <p:nvSpPr>
          <p:cNvPr id="5" name="Symbol zastępczy zawartości 38">
            <a:extLst>
              <a:ext uri="{FF2B5EF4-FFF2-40B4-BE49-F238E27FC236}">
                <a16:creationId xmlns:a16="http://schemas.microsoft.com/office/drawing/2014/main" id="{37953D96-7D8A-7590-FDE6-B373C6313ED2}"/>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9" name="Symbol zastępczy numeru slajdu 1">
            <a:extLst>
              <a:ext uri="{FF2B5EF4-FFF2-40B4-BE49-F238E27FC236}">
                <a16:creationId xmlns:a16="http://schemas.microsoft.com/office/drawing/2014/main" id="{40A84FA3-3E2C-455B-2A3B-B2CFF277D0BF}"/>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28" name="Symbol zastępczy obrazu 8">
            <a:extLst>
              <a:ext uri="{FF2B5EF4-FFF2-40B4-BE49-F238E27FC236}">
                <a16:creationId xmlns:a16="http://schemas.microsoft.com/office/drawing/2014/main" id="{64382236-E60C-5B77-A3E7-C70EEEF8203A}"/>
              </a:ext>
            </a:extLst>
          </p:cNvPr>
          <p:cNvSpPr>
            <a:spLocks noGrp="1"/>
          </p:cNvSpPr>
          <p:nvPr>
            <p:ph type="pic" sz="quarter" idx="12"/>
          </p:nvPr>
        </p:nvSpPr>
        <p:spPr>
          <a:xfrm>
            <a:off x="1017171" y="1662992"/>
            <a:ext cx="720000" cy="720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29" name="Symbol zastępczy obrazu 8">
            <a:extLst>
              <a:ext uri="{FF2B5EF4-FFF2-40B4-BE49-F238E27FC236}">
                <a16:creationId xmlns:a16="http://schemas.microsoft.com/office/drawing/2014/main" id="{1C77E20D-A7AE-05A1-58FA-92D9B3096EFA}"/>
              </a:ext>
            </a:extLst>
          </p:cNvPr>
          <p:cNvSpPr>
            <a:spLocks noGrp="1"/>
          </p:cNvSpPr>
          <p:nvPr>
            <p:ph type="pic" sz="quarter" idx="21"/>
          </p:nvPr>
        </p:nvSpPr>
        <p:spPr>
          <a:xfrm>
            <a:off x="1017171" y="2773315"/>
            <a:ext cx="720000" cy="720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30" name="Symbol zastępczy obrazu 8">
            <a:extLst>
              <a:ext uri="{FF2B5EF4-FFF2-40B4-BE49-F238E27FC236}">
                <a16:creationId xmlns:a16="http://schemas.microsoft.com/office/drawing/2014/main" id="{F682ED74-672C-D3AD-28A6-8040263C972C}"/>
              </a:ext>
            </a:extLst>
          </p:cNvPr>
          <p:cNvSpPr>
            <a:spLocks noGrp="1"/>
          </p:cNvSpPr>
          <p:nvPr>
            <p:ph type="pic" sz="quarter" idx="22"/>
          </p:nvPr>
        </p:nvSpPr>
        <p:spPr>
          <a:xfrm>
            <a:off x="1017171" y="3883638"/>
            <a:ext cx="720000" cy="720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31" name="Symbol zastępczy obrazu 8">
            <a:extLst>
              <a:ext uri="{FF2B5EF4-FFF2-40B4-BE49-F238E27FC236}">
                <a16:creationId xmlns:a16="http://schemas.microsoft.com/office/drawing/2014/main" id="{9EA9748A-30E5-7AA2-ED4C-B1E1AE8E16D1}"/>
              </a:ext>
            </a:extLst>
          </p:cNvPr>
          <p:cNvSpPr>
            <a:spLocks noGrp="1"/>
          </p:cNvSpPr>
          <p:nvPr>
            <p:ph type="pic" sz="quarter" idx="23"/>
          </p:nvPr>
        </p:nvSpPr>
        <p:spPr>
          <a:xfrm>
            <a:off x="1017171" y="4993961"/>
            <a:ext cx="720000" cy="720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32" name="Symbol zastępczy tekstu 5">
            <a:extLst>
              <a:ext uri="{FF2B5EF4-FFF2-40B4-BE49-F238E27FC236}">
                <a16:creationId xmlns:a16="http://schemas.microsoft.com/office/drawing/2014/main" id="{60D8C225-EB9B-3C3D-C866-0C1C45E8A248}"/>
              </a:ext>
            </a:extLst>
          </p:cNvPr>
          <p:cNvSpPr>
            <a:spLocks noGrp="1"/>
          </p:cNvSpPr>
          <p:nvPr>
            <p:ph type="body" sz="quarter" idx="24" hasCustomPrompt="1"/>
          </p:nvPr>
        </p:nvSpPr>
        <p:spPr>
          <a:xfrm>
            <a:off x="1919288" y="1602335"/>
            <a:ext cx="4176712" cy="841314"/>
          </a:xfrm>
          <a:prstGeom prst="rect">
            <a:avLst/>
          </a:prstGeom>
        </p:spPr>
        <p:txBody>
          <a:bodyPr lIns="0" tIns="0" bIns="0" anchor="ctr" anchorCtr="0"/>
          <a:lstStyle>
            <a:lvl1pPr marL="0" indent="0" algn="l">
              <a:lnSpc>
                <a:spcPct val="100000"/>
              </a:lnSpc>
              <a:spcBef>
                <a:spcPts val="0"/>
              </a:spcBef>
              <a:buClr>
                <a:srgbClr val="79003C"/>
              </a:buClr>
              <a:buNone/>
              <a:defRPr sz="1300"/>
            </a:lvl1pPr>
          </a:lstStyle>
          <a:p>
            <a:r>
              <a:rPr lang="pl-PL"/>
              <a:t>Edytuj style wzorca tekstu
Drugi poziom
Trzeci poziom
Czwarty poziom</a:t>
            </a:r>
          </a:p>
        </p:txBody>
      </p:sp>
      <p:sp>
        <p:nvSpPr>
          <p:cNvPr id="41" name="Symbol zastępczy tekstu 5">
            <a:extLst>
              <a:ext uri="{FF2B5EF4-FFF2-40B4-BE49-F238E27FC236}">
                <a16:creationId xmlns:a16="http://schemas.microsoft.com/office/drawing/2014/main" id="{99077545-A518-76CF-37DA-7BA8F31CDEF4}"/>
              </a:ext>
            </a:extLst>
          </p:cNvPr>
          <p:cNvSpPr>
            <a:spLocks noGrp="1"/>
          </p:cNvSpPr>
          <p:nvPr>
            <p:ph type="body" sz="quarter" idx="25" hasCustomPrompt="1"/>
          </p:nvPr>
        </p:nvSpPr>
        <p:spPr>
          <a:xfrm>
            <a:off x="1919288" y="2712658"/>
            <a:ext cx="4176712" cy="841314"/>
          </a:xfrm>
          <a:prstGeom prst="rect">
            <a:avLst/>
          </a:prstGeom>
        </p:spPr>
        <p:txBody>
          <a:bodyPr lIns="0" tIns="0" bIns="0" anchor="ctr" anchorCtr="0"/>
          <a:lstStyle>
            <a:lvl1pPr marL="0" indent="0" algn="l">
              <a:lnSpc>
                <a:spcPct val="100000"/>
              </a:lnSpc>
              <a:spcBef>
                <a:spcPts val="0"/>
              </a:spcBef>
              <a:buClr>
                <a:srgbClr val="79003C"/>
              </a:buClr>
              <a:buNone/>
              <a:defRPr sz="1300"/>
            </a:lvl1pPr>
          </a:lstStyle>
          <a:p>
            <a:r>
              <a:rPr lang="pl-PL"/>
              <a:t>Edytuj style wzorca tekstu
Drugi poziom
Trzeci poziom
Czwarty poziom</a:t>
            </a:r>
          </a:p>
        </p:txBody>
      </p:sp>
      <p:sp>
        <p:nvSpPr>
          <p:cNvPr id="42" name="Symbol zastępczy tekstu 5">
            <a:extLst>
              <a:ext uri="{FF2B5EF4-FFF2-40B4-BE49-F238E27FC236}">
                <a16:creationId xmlns:a16="http://schemas.microsoft.com/office/drawing/2014/main" id="{E66A6116-AF4C-BA41-39CA-12FBE07ACC1C}"/>
              </a:ext>
            </a:extLst>
          </p:cNvPr>
          <p:cNvSpPr>
            <a:spLocks noGrp="1"/>
          </p:cNvSpPr>
          <p:nvPr>
            <p:ph type="body" sz="quarter" idx="26" hasCustomPrompt="1"/>
          </p:nvPr>
        </p:nvSpPr>
        <p:spPr>
          <a:xfrm>
            <a:off x="1919288" y="3822981"/>
            <a:ext cx="4176712" cy="841314"/>
          </a:xfrm>
          <a:prstGeom prst="rect">
            <a:avLst/>
          </a:prstGeom>
        </p:spPr>
        <p:txBody>
          <a:bodyPr lIns="0" tIns="0" bIns="0" anchor="ctr" anchorCtr="0"/>
          <a:lstStyle>
            <a:lvl1pPr marL="0" indent="0" algn="l">
              <a:lnSpc>
                <a:spcPct val="100000"/>
              </a:lnSpc>
              <a:spcBef>
                <a:spcPts val="0"/>
              </a:spcBef>
              <a:buClr>
                <a:srgbClr val="79003C"/>
              </a:buClr>
              <a:buNone/>
              <a:defRPr sz="1300"/>
            </a:lvl1pPr>
          </a:lstStyle>
          <a:p>
            <a:r>
              <a:rPr lang="pl-PL"/>
              <a:t>Edytuj style wzorca tekstu
Drugi poziom
Trzeci poziom
Czwarty poziom</a:t>
            </a:r>
          </a:p>
        </p:txBody>
      </p:sp>
      <p:sp>
        <p:nvSpPr>
          <p:cNvPr id="43" name="Symbol zastępczy tekstu 5">
            <a:extLst>
              <a:ext uri="{FF2B5EF4-FFF2-40B4-BE49-F238E27FC236}">
                <a16:creationId xmlns:a16="http://schemas.microsoft.com/office/drawing/2014/main" id="{B4AC4099-5CA9-3299-386E-13517DC7822D}"/>
              </a:ext>
            </a:extLst>
          </p:cNvPr>
          <p:cNvSpPr>
            <a:spLocks noGrp="1"/>
          </p:cNvSpPr>
          <p:nvPr>
            <p:ph type="body" sz="quarter" idx="27" hasCustomPrompt="1"/>
          </p:nvPr>
        </p:nvSpPr>
        <p:spPr>
          <a:xfrm>
            <a:off x="1919288" y="4933304"/>
            <a:ext cx="4176712" cy="841314"/>
          </a:xfrm>
          <a:prstGeom prst="rect">
            <a:avLst/>
          </a:prstGeom>
        </p:spPr>
        <p:txBody>
          <a:bodyPr lIns="0" tIns="0" bIns="0" anchor="ctr" anchorCtr="0"/>
          <a:lstStyle>
            <a:lvl1pPr marL="0" indent="0" algn="l">
              <a:lnSpc>
                <a:spcPct val="100000"/>
              </a:lnSpc>
              <a:spcBef>
                <a:spcPts val="0"/>
              </a:spcBef>
              <a:buClr>
                <a:srgbClr val="79003C"/>
              </a:buClr>
              <a:buNone/>
              <a:defRPr sz="1300"/>
            </a:lvl1pPr>
          </a:lstStyle>
          <a:p>
            <a:r>
              <a:rPr lang="pl-PL"/>
              <a:t>Edytuj style wzorca tekstu
Drugi poziom
Trzeci poziom
Czwarty poziom</a:t>
            </a:r>
          </a:p>
        </p:txBody>
      </p:sp>
      <p:sp>
        <p:nvSpPr>
          <p:cNvPr id="2" name="Symbol zastępczy obrazu 8">
            <a:extLst>
              <a:ext uri="{FF2B5EF4-FFF2-40B4-BE49-F238E27FC236}">
                <a16:creationId xmlns:a16="http://schemas.microsoft.com/office/drawing/2014/main" id="{811E8334-D567-3109-8A97-58CAF1F946AB}"/>
              </a:ext>
            </a:extLst>
          </p:cNvPr>
          <p:cNvSpPr>
            <a:spLocks noGrp="1"/>
          </p:cNvSpPr>
          <p:nvPr>
            <p:ph type="pic" sz="quarter" idx="17"/>
          </p:nvPr>
        </p:nvSpPr>
        <p:spPr>
          <a:xfrm>
            <a:off x="7822696" y="2088933"/>
            <a:ext cx="1696035" cy="3433543"/>
          </a:xfrm>
          <a:custGeom>
            <a:avLst/>
            <a:gdLst>
              <a:gd name="connsiteX0" fmla="*/ 0 w 1690864"/>
              <a:gd name="connsiteY0" fmla="*/ 0 h 3433543"/>
              <a:gd name="connsiteX1" fmla="*/ 1690864 w 1690864"/>
              <a:gd name="connsiteY1" fmla="*/ 0 h 3433543"/>
              <a:gd name="connsiteX2" fmla="*/ 1690864 w 1690864"/>
              <a:gd name="connsiteY2" fmla="*/ 0 h 3433543"/>
              <a:gd name="connsiteX3" fmla="*/ 1690864 w 1690864"/>
              <a:gd name="connsiteY3" fmla="*/ 3261447 h 3433543"/>
              <a:gd name="connsiteX4" fmla="*/ 1518768 w 1690864"/>
              <a:gd name="connsiteY4" fmla="*/ 3433543 h 3433543"/>
              <a:gd name="connsiteX5" fmla="*/ 172096 w 1690864"/>
              <a:gd name="connsiteY5" fmla="*/ 3433543 h 3433543"/>
              <a:gd name="connsiteX6" fmla="*/ 0 w 1690864"/>
              <a:gd name="connsiteY6" fmla="*/ 3261447 h 3433543"/>
              <a:gd name="connsiteX7" fmla="*/ 0 w 1690864"/>
              <a:gd name="connsiteY7" fmla="*/ 0 h 3433543"/>
              <a:gd name="connsiteX8" fmla="*/ 0 w 1690864"/>
              <a:gd name="connsiteY8" fmla="*/ 0 h 3433543"/>
              <a:gd name="connsiteX0" fmla="*/ 0 w 1690864"/>
              <a:gd name="connsiteY0" fmla="*/ 0 h 3433543"/>
              <a:gd name="connsiteX1" fmla="*/ 1690864 w 1690864"/>
              <a:gd name="connsiteY1" fmla="*/ 0 h 3433543"/>
              <a:gd name="connsiteX2" fmla="*/ 1678672 w 1690864"/>
              <a:gd name="connsiteY2" fmla="*/ 219456 h 3433543"/>
              <a:gd name="connsiteX3" fmla="*/ 1690864 w 1690864"/>
              <a:gd name="connsiteY3" fmla="*/ 3261447 h 3433543"/>
              <a:gd name="connsiteX4" fmla="*/ 1518768 w 1690864"/>
              <a:gd name="connsiteY4" fmla="*/ 3433543 h 3433543"/>
              <a:gd name="connsiteX5" fmla="*/ 172096 w 1690864"/>
              <a:gd name="connsiteY5" fmla="*/ 3433543 h 3433543"/>
              <a:gd name="connsiteX6" fmla="*/ 0 w 1690864"/>
              <a:gd name="connsiteY6" fmla="*/ 3261447 h 3433543"/>
              <a:gd name="connsiteX7" fmla="*/ 0 w 1690864"/>
              <a:gd name="connsiteY7" fmla="*/ 0 h 3433543"/>
              <a:gd name="connsiteX8" fmla="*/ 0 w 1690864"/>
              <a:gd name="connsiteY8" fmla="*/ 0 h 3433543"/>
              <a:gd name="connsiteX0" fmla="*/ 0 w 1690864"/>
              <a:gd name="connsiteY0" fmla="*/ 0 h 3433543"/>
              <a:gd name="connsiteX1" fmla="*/ 1690864 w 1690864"/>
              <a:gd name="connsiteY1" fmla="*/ 0 h 3433543"/>
              <a:gd name="connsiteX2" fmla="*/ 1690864 w 1690864"/>
              <a:gd name="connsiteY2" fmla="*/ 422656 h 3433543"/>
              <a:gd name="connsiteX3" fmla="*/ 1690864 w 1690864"/>
              <a:gd name="connsiteY3" fmla="*/ 3261447 h 3433543"/>
              <a:gd name="connsiteX4" fmla="*/ 1518768 w 1690864"/>
              <a:gd name="connsiteY4" fmla="*/ 3433543 h 3433543"/>
              <a:gd name="connsiteX5" fmla="*/ 172096 w 1690864"/>
              <a:gd name="connsiteY5" fmla="*/ 3433543 h 3433543"/>
              <a:gd name="connsiteX6" fmla="*/ 0 w 1690864"/>
              <a:gd name="connsiteY6" fmla="*/ 3261447 h 3433543"/>
              <a:gd name="connsiteX7" fmla="*/ 0 w 1690864"/>
              <a:gd name="connsiteY7" fmla="*/ 0 h 3433543"/>
              <a:gd name="connsiteX8" fmla="*/ 0 w 1690864"/>
              <a:gd name="connsiteY8" fmla="*/ 0 h 3433543"/>
              <a:gd name="connsiteX0" fmla="*/ 0 w 1690864"/>
              <a:gd name="connsiteY0" fmla="*/ 0 h 3433543"/>
              <a:gd name="connsiteX1" fmla="*/ 1690864 w 1690864"/>
              <a:gd name="connsiteY1" fmla="*/ 0 h 3433543"/>
              <a:gd name="connsiteX2" fmla="*/ 1491728 w 1690864"/>
              <a:gd name="connsiteY2" fmla="*/ 451104 h 3433543"/>
              <a:gd name="connsiteX3" fmla="*/ 1690864 w 1690864"/>
              <a:gd name="connsiteY3" fmla="*/ 3261447 h 3433543"/>
              <a:gd name="connsiteX4" fmla="*/ 1518768 w 1690864"/>
              <a:gd name="connsiteY4" fmla="*/ 3433543 h 3433543"/>
              <a:gd name="connsiteX5" fmla="*/ 172096 w 1690864"/>
              <a:gd name="connsiteY5" fmla="*/ 3433543 h 3433543"/>
              <a:gd name="connsiteX6" fmla="*/ 0 w 1690864"/>
              <a:gd name="connsiteY6" fmla="*/ 3261447 h 3433543"/>
              <a:gd name="connsiteX7" fmla="*/ 0 w 1690864"/>
              <a:gd name="connsiteY7" fmla="*/ 0 h 3433543"/>
              <a:gd name="connsiteX8" fmla="*/ 0 w 1690864"/>
              <a:gd name="connsiteY8" fmla="*/ 0 h 3433543"/>
              <a:gd name="connsiteX0" fmla="*/ 0 w 1690864"/>
              <a:gd name="connsiteY0" fmla="*/ 0 h 3433543"/>
              <a:gd name="connsiteX1" fmla="*/ 1690864 w 1690864"/>
              <a:gd name="connsiteY1" fmla="*/ 0 h 3433543"/>
              <a:gd name="connsiteX2" fmla="*/ 1125968 w 1690864"/>
              <a:gd name="connsiteY2" fmla="*/ 520192 h 3433543"/>
              <a:gd name="connsiteX3" fmla="*/ 1690864 w 1690864"/>
              <a:gd name="connsiteY3" fmla="*/ 3261447 h 3433543"/>
              <a:gd name="connsiteX4" fmla="*/ 1518768 w 1690864"/>
              <a:gd name="connsiteY4" fmla="*/ 3433543 h 3433543"/>
              <a:gd name="connsiteX5" fmla="*/ 172096 w 1690864"/>
              <a:gd name="connsiteY5" fmla="*/ 3433543 h 3433543"/>
              <a:gd name="connsiteX6" fmla="*/ 0 w 1690864"/>
              <a:gd name="connsiteY6" fmla="*/ 3261447 h 3433543"/>
              <a:gd name="connsiteX7" fmla="*/ 0 w 1690864"/>
              <a:gd name="connsiteY7" fmla="*/ 0 h 3433543"/>
              <a:gd name="connsiteX8" fmla="*/ 0 w 1690864"/>
              <a:gd name="connsiteY8" fmla="*/ 0 h 3433543"/>
              <a:gd name="connsiteX0" fmla="*/ 0 w 1690864"/>
              <a:gd name="connsiteY0" fmla="*/ 0 h 3433543"/>
              <a:gd name="connsiteX1" fmla="*/ 1690864 w 1690864"/>
              <a:gd name="connsiteY1" fmla="*/ 0 h 3433543"/>
              <a:gd name="connsiteX2" fmla="*/ 1316976 w 1690864"/>
              <a:gd name="connsiteY2" fmla="*/ 516128 h 3433543"/>
              <a:gd name="connsiteX3" fmla="*/ 1690864 w 1690864"/>
              <a:gd name="connsiteY3" fmla="*/ 3261447 h 3433543"/>
              <a:gd name="connsiteX4" fmla="*/ 1518768 w 1690864"/>
              <a:gd name="connsiteY4" fmla="*/ 3433543 h 3433543"/>
              <a:gd name="connsiteX5" fmla="*/ 172096 w 1690864"/>
              <a:gd name="connsiteY5" fmla="*/ 3433543 h 3433543"/>
              <a:gd name="connsiteX6" fmla="*/ 0 w 1690864"/>
              <a:gd name="connsiteY6" fmla="*/ 3261447 h 3433543"/>
              <a:gd name="connsiteX7" fmla="*/ 0 w 1690864"/>
              <a:gd name="connsiteY7" fmla="*/ 0 h 3433543"/>
              <a:gd name="connsiteX8" fmla="*/ 0 w 1690864"/>
              <a:gd name="connsiteY8" fmla="*/ 0 h 3433543"/>
              <a:gd name="connsiteX0" fmla="*/ 0 w 1690864"/>
              <a:gd name="connsiteY0" fmla="*/ 0 h 3433543"/>
              <a:gd name="connsiteX1" fmla="*/ 1690864 w 1690864"/>
              <a:gd name="connsiteY1" fmla="*/ 0 h 3433543"/>
              <a:gd name="connsiteX2" fmla="*/ 1316976 w 1690864"/>
              <a:gd name="connsiteY2" fmla="*/ 516128 h 3433543"/>
              <a:gd name="connsiteX3" fmla="*/ 1686262 w 1690864"/>
              <a:gd name="connsiteY3" fmla="*/ 2170246 h 3433543"/>
              <a:gd name="connsiteX4" fmla="*/ 1690864 w 1690864"/>
              <a:gd name="connsiteY4" fmla="*/ 3261447 h 3433543"/>
              <a:gd name="connsiteX5" fmla="*/ 1518768 w 1690864"/>
              <a:gd name="connsiteY5" fmla="*/ 3433543 h 3433543"/>
              <a:gd name="connsiteX6" fmla="*/ 172096 w 1690864"/>
              <a:gd name="connsiteY6" fmla="*/ 3433543 h 3433543"/>
              <a:gd name="connsiteX7" fmla="*/ 0 w 1690864"/>
              <a:gd name="connsiteY7" fmla="*/ 3261447 h 3433543"/>
              <a:gd name="connsiteX8" fmla="*/ 0 w 1690864"/>
              <a:gd name="connsiteY8" fmla="*/ 0 h 3433543"/>
              <a:gd name="connsiteX9" fmla="*/ 0 w 1690864"/>
              <a:gd name="connsiteY9" fmla="*/ 0 h 3433543"/>
              <a:gd name="connsiteX0" fmla="*/ 0 w 1690864"/>
              <a:gd name="connsiteY0" fmla="*/ 0 h 3433543"/>
              <a:gd name="connsiteX1" fmla="*/ 1690864 w 1690864"/>
              <a:gd name="connsiteY1" fmla="*/ 0 h 3433543"/>
              <a:gd name="connsiteX2" fmla="*/ 1510490 w 1690864"/>
              <a:gd name="connsiteY2" fmla="*/ 307426 h 3433543"/>
              <a:gd name="connsiteX3" fmla="*/ 1316976 w 1690864"/>
              <a:gd name="connsiteY3" fmla="*/ 516128 h 3433543"/>
              <a:gd name="connsiteX4" fmla="*/ 1686262 w 1690864"/>
              <a:gd name="connsiteY4" fmla="*/ 2170246 h 3433543"/>
              <a:gd name="connsiteX5" fmla="*/ 1690864 w 1690864"/>
              <a:gd name="connsiteY5" fmla="*/ 3261447 h 3433543"/>
              <a:gd name="connsiteX6" fmla="*/ 1518768 w 1690864"/>
              <a:gd name="connsiteY6" fmla="*/ 3433543 h 3433543"/>
              <a:gd name="connsiteX7" fmla="*/ 172096 w 1690864"/>
              <a:gd name="connsiteY7" fmla="*/ 3433543 h 3433543"/>
              <a:gd name="connsiteX8" fmla="*/ 0 w 1690864"/>
              <a:gd name="connsiteY8" fmla="*/ 3261447 h 3433543"/>
              <a:gd name="connsiteX9" fmla="*/ 0 w 1690864"/>
              <a:gd name="connsiteY9" fmla="*/ 0 h 3433543"/>
              <a:gd name="connsiteX10" fmla="*/ 0 w 1690864"/>
              <a:gd name="connsiteY10" fmla="*/ 0 h 3433543"/>
              <a:gd name="connsiteX0" fmla="*/ 0 w 1705562"/>
              <a:gd name="connsiteY0" fmla="*/ 0 h 3433543"/>
              <a:gd name="connsiteX1" fmla="*/ 1690864 w 1705562"/>
              <a:gd name="connsiteY1" fmla="*/ 0 h 3433543"/>
              <a:gd name="connsiteX2" fmla="*/ 1687852 w 1705562"/>
              <a:gd name="connsiteY2" fmla="*/ 409901 h 3433543"/>
              <a:gd name="connsiteX3" fmla="*/ 1316976 w 1705562"/>
              <a:gd name="connsiteY3" fmla="*/ 516128 h 3433543"/>
              <a:gd name="connsiteX4" fmla="*/ 1686262 w 1705562"/>
              <a:gd name="connsiteY4" fmla="*/ 2170246 h 3433543"/>
              <a:gd name="connsiteX5" fmla="*/ 1690864 w 1705562"/>
              <a:gd name="connsiteY5" fmla="*/ 3261447 h 3433543"/>
              <a:gd name="connsiteX6" fmla="*/ 1518768 w 1705562"/>
              <a:gd name="connsiteY6" fmla="*/ 3433543 h 3433543"/>
              <a:gd name="connsiteX7" fmla="*/ 172096 w 1705562"/>
              <a:gd name="connsiteY7" fmla="*/ 3433543 h 3433543"/>
              <a:gd name="connsiteX8" fmla="*/ 0 w 1705562"/>
              <a:gd name="connsiteY8" fmla="*/ 3261447 h 3433543"/>
              <a:gd name="connsiteX9" fmla="*/ 0 w 1705562"/>
              <a:gd name="connsiteY9" fmla="*/ 0 h 3433543"/>
              <a:gd name="connsiteX10" fmla="*/ 0 w 1705562"/>
              <a:gd name="connsiteY10" fmla="*/ 0 h 3433543"/>
              <a:gd name="connsiteX0" fmla="*/ 0 w 1713413"/>
              <a:gd name="connsiteY0" fmla="*/ 0 h 3433543"/>
              <a:gd name="connsiteX1" fmla="*/ 1690864 w 1713413"/>
              <a:gd name="connsiteY1" fmla="*/ 0 h 3433543"/>
              <a:gd name="connsiteX2" fmla="*/ 1687852 w 1713413"/>
              <a:gd name="connsiteY2" fmla="*/ 409901 h 3433543"/>
              <a:gd name="connsiteX3" fmla="*/ 1316976 w 1713413"/>
              <a:gd name="connsiteY3" fmla="*/ 516128 h 3433543"/>
              <a:gd name="connsiteX4" fmla="*/ 1686262 w 1713413"/>
              <a:gd name="connsiteY4" fmla="*/ 2170246 h 3433543"/>
              <a:gd name="connsiteX5" fmla="*/ 1690864 w 1713413"/>
              <a:gd name="connsiteY5" fmla="*/ 3261447 h 3433543"/>
              <a:gd name="connsiteX6" fmla="*/ 1518768 w 1713413"/>
              <a:gd name="connsiteY6" fmla="*/ 3433543 h 3433543"/>
              <a:gd name="connsiteX7" fmla="*/ 172096 w 1713413"/>
              <a:gd name="connsiteY7" fmla="*/ 3433543 h 3433543"/>
              <a:gd name="connsiteX8" fmla="*/ 0 w 1713413"/>
              <a:gd name="connsiteY8" fmla="*/ 3261447 h 3433543"/>
              <a:gd name="connsiteX9" fmla="*/ 0 w 1713413"/>
              <a:gd name="connsiteY9" fmla="*/ 0 h 3433543"/>
              <a:gd name="connsiteX10" fmla="*/ 0 w 1713413"/>
              <a:gd name="connsiteY10" fmla="*/ 0 h 3433543"/>
              <a:gd name="connsiteX0" fmla="*/ 0 w 1690864"/>
              <a:gd name="connsiteY0" fmla="*/ 0 h 3433543"/>
              <a:gd name="connsiteX1" fmla="*/ 1690864 w 1690864"/>
              <a:gd name="connsiteY1" fmla="*/ 0 h 3433543"/>
              <a:gd name="connsiteX2" fmla="*/ 1687852 w 1690864"/>
              <a:gd name="connsiteY2" fmla="*/ 409901 h 3433543"/>
              <a:gd name="connsiteX3" fmla="*/ 1316976 w 1690864"/>
              <a:gd name="connsiteY3" fmla="*/ 516128 h 3433543"/>
              <a:gd name="connsiteX4" fmla="*/ 1686262 w 1690864"/>
              <a:gd name="connsiteY4" fmla="*/ 2170246 h 3433543"/>
              <a:gd name="connsiteX5" fmla="*/ 1690864 w 1690864"/>
              <a:gd name="connsiteY5" fmla="*/ 3261447 h 3433543"/>
              <a:gd name="connsiteX6" fmla="*/ 1518768 w 1690864"/>
              <a:gd name="connsiteY6" fmla="*/ 3433543 h 3433543"/>
              <a:gd name="connsiteX7" fmla="*/ 172096 w 1690864"/>
              <a:gd name="connsiteY7" fmla="*/ 3433543 h 3433543"/>
              <a:gd name="connsiteX8" fmla="*/ 0 w 1690864"/>
              <a:gd name="connsiteY8" fmla="*/ 3261447 h 3433543"/>
              <a:gd name="connsiteX9" fmla="*/ 0 w 1690864"/>
              <a:gd name="connsiteY9" fmla="*/ 0 h 3433543"/>
              <a:gd name="connsiteX10" fmla="*/ 0 w 1690864"/>
              <a:gd name="connsiteY10" fmla="*/ 0 h 3433543"/>
              <a:gd name="connsiteX0" fmla="*/ 0 w 1693598"/>
              <a:gd name="connsiteY0" fmla="*/ 0 h 3433543"/>
              <a:gd name="connsiteX1" fmla="*/ 1690864 w 1693598"/>
              <a:gd name="connsiteY1" fmla="*/ 0 h 3433543"/>
              <a:gd name="connsiteX2" fmla="*/ 1687852 w 1693598"/>
              <a:gd name="connsiteY2" fmla="*/ 409901 h 3433543"/>
              <a:gd name="connsiteX3" fmla="*/ 1316976 w 1693598"/>
              <a:gd name="connsiteY3" fmla="*/ 516128 h 3433543"/>
              <a:gd name="connsiteX4" fmla="*/ 1686262 w 1693598"/>
              <a:gd name="connsiteY4" fmla="*/ 2170246 h 3433543"/>
              <a:gd name="connsiteX5" fmla="*/ 1690864 w 1693598"/>
              <a:gd name="connsiteY5" fmla="*/ 3261447 h 3433543"/>
              <a:gd name="connsiteX6" fmla="*/ 1518768 w 1693598"/>
              <a:gd name="connsiteY6" fmla="*/ 3433543 h 3433543"/>
              <a:gd name="connsiteX7" fmla="*/ 172096 w 1693598"/>
              <a:gd name="connsiteY7" fmla="*/ 3433543 h 3433543"/>
              <a:gd name="connsiteX8" fmla="*/ 0 w 1693598"/>
              <a:gd name="connsiteY8" fmla="*/ 3261447 h 3433543"/>
              <a:gd name="connsiteX9" fmla="*/ 0 w 1693598"/>
              <a:gd name="connsiteY9" fmla="*/ 0 h 3433543"/>
              <a:gd name="connsiteX10" fmla="*/ 0 w 1693598"/>
              <a:gd name="connsiteY10" fmla="*/ 0 h 3433543"/>
              <a:gd name="connsiteX0" fmla="*/ 0 w 1693598"/>
              <a:gd name="connsiteY0" fmla="*/ 0 h 3433543"/>
              <a:gd name="connsiteX1" fmla="*/ 1690864 w 1693598"/>
              <a:gd name="connsiteY1" fmla="*/ 0 h 3433543"/>
              <a:gd name="connsiteX2" fmla="*/ 1687852 w 1693598"/>
              <a:gd name="connsiteY2" fmla="*/ 409901 h 3433543"/>
              <a:gd name="connsiteX3" fmla="*/ 1316976 w 1693598"/>
              <a:gd name="connsiteY3" fmla="*/ 516128 h 3433543"/>
              <a:gd name="connsiteX4" fmla="*/ 1686262 w 1693598"/>
              <a:gd name="connsiteY4" fmla="*/ 2170246 h 3433543"/>
              <a:gd name="connsiteX5" fmla="*/ 1690864 w 1693598"/>
              <a:gd name="connsiteY5" fmla="*/ 3261447 h 3433543"/>
              <a:gd name="connsiteX6" fmla="*/ 1518768 w 1693598"/>
              <a:gd name="connsiteY6" fmla="*/ 3433543 h 3433543"/>
              <a:gd name="connsiteX7" fmla="*/ 172096 w 1693598"/>
              <a:gd name="connsiteY7" fmla="*/ 3433543 h 3433543"/>
              <a:gd name="connsiteX8" fmla="*/ 0 w 1693598"/>
              <a:gd name="connsiteY8" fmla="*/ 3261447 h 3433543"/>
              <a:gd name="connsiteX9" fmla="*/ 0 w 1693598"/>
              <a:gd name="connsiteY9" fmla="*/ 0 h 3433543"/>
              <a:gd name="connsiteX10" fmla="*/ 0 w 1693598"/>
              <a:gd name="connsiteY10" fmla="*/ 0 h 3433543"/>
              <a:gd name="connsiteX0" fmla="*/ 0 w 1693598"/>
              <a:gd name="connsiteY0" fmla="*/ 0 h 3433543"/>
              <a:gd name="connsiteX1" fmla="*/ 1690864 w 1693598"/>
              <a:gd name="connsiteY1" fmla="*/ 0 h 3433543"/>
              <a:gd name="connsiteX2" fmla="*/ 1687852 w 1693598"/>
              <a:gd name="connsiteY2" fmla="*/ 409901 h 3433543"/>
              <a:gd name="connsiteX3" fmla="*/ 1316976 w 1693598"/>
              <a:gd name="connsiteY3" fmla="*/ 516128 h 3433543"/>
              <a:gd name="connsiteX4" fmla="*/ 1572442 w 1693598"/>
              <a:gd name="connsiteY4" fmla="*/ 963360 h 3433543"/>
              <a:gd name="connsiteX5" fmla="*/ 1686262 w 1693598"/>
              <a:gd name="connsiteY5" fmla="*/ 2170246 h 3433543"/>
              <a:gd name="connsiteX6" fmla="*/ 1690864 w 1693598"/>
              <a:gd name="connsiteY6" fmla="*/ 3261447 h 3433543"/>
              <a:gd name="connsiteX7" fmla="*/ 1518768 w 1693598"/>
              <a:gd name="connsiteY7" fmla="*/ 3433543 h 3433543"/>
              <a:gd name="connsiteX8" fmla="*/ 172096 w 1693598"/>
              <a:gd name="connsiteY8" fmla="*/ 3433543 h 3433543"/>
              <a:gd name="connsiteX9" fmla="*/ 0 w 1693598"/>
              <a:gd name="connsiteY9" fmla="*/ 3261447 h 3433543"/>
              <a:gd name="connsiteX10" fmla="*/ 0 w 1693598"/>
              <a:gd name="connsiteY10" fmla="*/ 0 h 3433543"/>
              <a:gd name="connsiteX11" fmla="*/ 0 w 1693598"/>
              <a:gd name="connsiteY11" fmla="*/ 0 h 3433543"/>
              <a:gd name="connsiteX0" fmla="*/ 0 w 1698202"/>
              <a:gd name="connsiteY0" fmla="*/ 0 h 3433543"/>
              <a:gd name="connsiteX1" fmla="*/ 1690864 w 1698202"/>
              <a:gd name="connsiteY1" fmla="*/ 0 h 3433543"/>
              <a:gd name="connsiteX2" fmla="*/ 1687852 w 1698202"/>
              <a:gd name="connsiteY2" fmla="*/ 409901 h 3433543"/>
              <a:gd name="connsiteX3" fmla="*/ 1316976 w 1698202"/>
              <a:gd name="connsiteY3" fmla="*/ 516128 h 3433543"/>
              <a:gd name="connsiteX4" fmla="*/ 1572442 w 1698202"/>
              <a:gd name="connsiteY4" fmla="*/ 963360 h 3433543"/>
              <a:gd name="connsiteX5" fmla="*/ 1692779 w 1698202"/>
              <a:gd name="connsiteY5" fmla="*/ 1298792 h 3433543"/>
              <a:gd name="connsiteX6" fmla="*/ 1686262 w 1698202"/>
              <a:gd name="connsiteY6" fmla="*/ 2170246 h 3433543"/>
              <a:gd name="connsiteX7" fmla="*/ 1690864 w 1698202"/>
              <a:gd name="connsiteY7" fmla="*/ 3261447 h 3433543"/>
              <a:gd name="connsiteX8" fmla="*/ 1518768 w 1698202"/>
              <a:gd name="connsiteY8" fmla="*/ 3433543 h 3433543"/>
              <a:gd name="connsiteX9" fmla="*/ 172096 w 1698202"/>
              <a:gd name="connsiteY9" fmla="*/ 3433543 h 3433543"/>
              <a:gd name="connsiteX10" fmla="*/ 0 w 1698202"/>
              <a:gd name="connsiteY10" fmla="*/ 3261447 h 3433543"/>
              <a:gd name="connsiteX11" fmla="*/ 0 w 1698202"/>
              <a:gd name="connsiteY11" fmla="*/ 0 h 3433543"/>
              <a:gd name="connsiteX12" fmla="*/ 0 w 1698202"/>
              <a:gd name="connsiteY12" fmla="*/ 0 h 3433543"/>
              <a:gd name="connsiteX0" fmla="*/ 0 w 1693598"/>
              <a:gd name="connsiteY0" fmla="*/ 0 h 3433543"/>
              <a:gd name="connsiteX1" fmla="*/ 1690864 w 1693598"/>
              <a:gd name="connsiteY1" fmla="*/ 0 h 3433543"/>
              <a:gd name="connsiteX2" fmla="*/ 1687852 w 1693598"/>
              <a:gd name="connsiteY2" fmla="*/ 409901 h 3433543"/>
              <a:gd name="connsiteX3" fmla="*/ 1316976 w 1693598"/>
              <a:gd name="connsiteY3" fmla="*/ 516128 h 3433543"/>
              <a:gd name="connsiteX4" fmla="*/ 1572442 w 1693598"/>
              <a:gd name="connsiteY4" fmla="*/ 963360 h 3433543"/>
              <a:gd name="connsiteX5" fmla="*/ 1692779 w 1693598"/>
              <a:gd name="connsiteY5" fmla="*/ 1298792 h 3433543"/>
              <a:gd name="connsiteX6" fmla="*/ 1686262 w 1693598"/>
              <a:gd name="connsiteY6" fmla="*/ 2170246 h 3433543"/>
              <a:gd name="connsiteX7" fmla="*/ 1690864 w 1693598"/>
              <a:gd name="connsiteY7" fmla="*/ 3261447 h 3433543"/>
              <a:gd name="connsiteX8" fmla="*/ 1518768 w 1693598"/>
              <a:gd name="connsiteY8" fmla="*/ 3433543 h 3433543"/>
              <a:gd name="connsiteX9" fmla="*/ 172096 w 1693598"/>
              <a:gd name="connsiteY9" fmla="*/ 3433543 h 3433543"/>
              <a:gd name="connsiteX10" fmla="*/ 0 w 1693598"/>
              <a:gd name="connsiteY10" fmla="*/ 3261447 h 3433543"/>
              <a:gd name="connsiteX11" fmla="*/ 0 w 1693598"/>
              <a:gd name="connsiteY11" fmla="*/ 0 h 3433543"/>
              <a:gd name="connsiteX12" fmla="*/ 0 w 1693598"/>
              <a:gd name="connsiteY12" fmla="*/ 0 h 3433543"/>
              <a:gd name="connsiteX0" fmla="*/ 0 w 1706482"/>
              <a:gd name="connsiteY0" fmla="*/ 0 h 3433543"/>
              <a:gd name="connsiteX1" fmla="*/ 1690864 w 1706482"/>
              <a:gd name="connsiteY1" fmla="*/ 0 h 3433543"/>
              <a:gd name="connsiteX2" fmla="*/ 1687852 w 1706482"/>
              <a:gd name="connsiteY2" fmla="*/ 409901 h 3433543"/>
              <a:gd name="connsiteX3" fmla="*/ 1316976 w 1706482"/>
              <a:gd name="connsiteY3" fmla="*/ 516128 h 3433543"/>
              <a:gd name="connsiteX4" fmla="*/ 1686742 w 1706482"/>
              <a:gd name="connsiteY4" fmla="*/ 753810 h 3433543"/>
              <a:gd name="connsiteX5" fmla="*/ 1692779 w 1706482"/>
              <a:gd name="connsiteY5" fmla="*/ 1298792 h 3433543"/>
              <a:gd name="connsiteX6" fmla="*/ 1686262 w 1706482"/>
              <a:gd name="connsiteY6" fmla="*/ 2170246 h 3433543"/>
              <a:gd name="connsiteX7" fmla="*/ 1690864 w 1706482"/>
              <a:gd name="connsiteY7" fmla="*/ 3261447 h 3433543"/>
              <a:gd name="connsiteX8" fmla="*/ 1518768 w 1706482"/>
              <a:gd name="connsiteY8" fmla="*/ 3433543 h 3433543"/>
              <a:gd name="connsiteX9" fmla="*/ 172096 w 1706482"/>
              <a:gd name="connsiteY9" fmla="*/ 3433543 h 3433543"/>
              <a:gd name="connsiteX10" fmla="*/ 0 w 1706482"/>
              <a:gd name="connsiteY10" fmla="*/ 3261447 h 3433543"/>
              <a:gd name="connsiteX11" fmla="*/ 0 w 1706482"/>
              <a:gd name="connsiteY11" fmla="*/ 0 h 3433543"/>
              <a:gd name="connsiteX12" fmla="*/ 0 w 1706482"/>
              <a:gd name="connsiteY12" fmla="*/ 0 h 3433543"/>
              <a:gd name="connsiteX0" fmla="*/ 0 w 1693598"/>
              <a:gd name="connsiteY0" fmla="*/ 0 h 3433543"/>
              <a:gd name="connsiteX1" fmla="*/ 1690864 w 1693598"/>
              <a:gd name="connsiteY1" fmla="*/ 0 h 3433543"/>
              <a:gd name="connsiteX2" fmla="*/ 1687852 w 1693598"/>
              <a:gd name="connsiteY2" fmla="*/ 409901 h 3433543"/>
              <a:gd name="connsiteX3" fmla="*/ 1316976 w 1693598"/>
              <a:gd name="connsiteY3" fmla="*/ 516128 h 3433543"/>
              <a:gd name="connsiteX4" fmla="*/ 1686742 w 1693598"/>
              <a:gd name="connsiteY4" fmla="*/ 753810 h 3433543"/>
              <a:gd name="connsiteX5" fmla="*/ 1692779 w 1693598"/>
              <a:gd name="connsiteY5" fmla="*/ 1298792 h 3433543"/>
              <a:gd name="connsiteX6" fmla="*/ 1686262 w 1693598"/>
              <a:gd name="connsiteY6" fmla="*/ 2170246 h 3433543"/>
              <a:gd name="connsiteX7" fmla="*/ 1690864 w 1693598"/>
              <a:gd name="connsiteY7" fmla="*/ 3261447 h 3433543"/>
              <a:gd name="connsiteX8" fmla="*/ 1518768 w 1693598"/>
              <a:gd name="connsiteY8" fmla="*/ 3433543 h 3433543"/>
              <a:gd name="connsiteX9" fmla="*/ 172096 w 1693598"/>
              <a:gd name="connsiteY9" fmla="*/ 3433543 h 3433543"/>
              <a:gd name="connsiteX10" fmla="*/ 0 w 1693598"/>
              <a:gd name="connsiteY10" fmla="*/ 3261447 h 3433543"/>
              <a:gd name="connsiteX11" fmla="*/ 0 w 1693598"/>
              <a:gd name="connsiteY11" fmla="*/ 0 h 3433543"/>
              <a:gd name="connsiteX12" fmla="*/ 0 w 1693598"/>
              <a:gd name="connsiteY12" fmla="*/ 0 h 3433543"/>
              <a:gd name="connsiteX0" fmla="*/ 0 w 1693598"/>
              <a:gd name="connsiteY0" fmla="*/ 0 h 3433543"/>
              <a:gd name="connsiteX1" fmla="*/ 1690864 w 1693598"/>
              <a:gd name="connsiteY1" fmla="*/ 0 h 3433543"/>
              <a:gd name="connsiteX2" fmla="*/ 1687852 w 1693598"/>
              <a:gd name="connsiteY2" fmla="*/ 409901 h 3433543"/>
              <a:gd name="connsiteX3" fmla="*/ 1316976 w 1693598"/>
              <a:gd name="connsiteY3" fmla="*/ 516128 h 3433543"/>
              <a:gd name="connsiteX4" fmla="*/ 1686742 w 1693598"/>
              <a:gd name="connsiteY4" fmla="*/ 753810 h 3433543"/>
              <a:gd name="connsiteX5" fmla="*/ 1692779 w 1693598"/>
              <a:gd name="connsiteY5" fmla="*/ 1298792 h 3433543"/>
              <a:gd name="connsiteX6" fmla="*/ 1686262 w 1693598"/>
              <a:gd name="connsiteY6" fmla="*/ 2170246 h 3433543"/>
              <a:gd name="connsiteX7" fmla="*/ 1690864 w 1693598"/>
              <a:gd name="connsiteY7" fmla="*/ 3261447 h 3433543"/>
              <a:gd name="connsiteX8" fmla="*/ 1518768 w 1693598"/>
              <a:gd name="connsiteY8" fmla="*/ 3433543 h 3433543"/>
              <a:gd name="connsiteX9" fmla="*/ 172096 w 1693598"/>
              <a:gd name="connsiteY9" fmla="*/ 3433543 h 3433543"/>
              <a:gd name="connsiteX10" fmla="*/ 0 w 1693598"/>
              <a:gd name="connsiteY10" fmla="*/ 3261447 h 3433543"/>
              <a:gd name="connsiteX11" fmla="*/ 0 w 1693598"/>
              <a:gd name="connsiteY11" fmla="*/ 0 h 3433543"/>
              <a:gd name="connsiteX12" fmla="*/ 0 w 1693598"/>
              <a:gd name="connsiteY12" fmla="*/ 0 h 3433543"/>
              <a:gd name="connsiteX0" fmla="*/ 0 w 1693598"/>
              <a:gd name="connsiteY0" fmla="*/ 0 h 3433543"/>
              <a:gd name="connsiteX1" fmla="*/ 1690864 w 1693598"/>
              <a:gd name="connsiteY1" fmla="*/ 0 h 3433543"/>
              <a:gd name="connsiteX2" fmla="*/ 1687852 w 1693598"/>
              <a:gd name="connsiteY2" fmla="*/ 409901 h 3433543"/>
              <a:gd name="connsiteX3" fmla="*/ 1316976 w 1693598"/>
              <a:gd name="connsiteY3" fmla="*/ 516128 h 3433543"/>
              <a:gd name="connsiteX4" fmla="*/ 1686742 w 1693598"/>
              <a:gd name="connsiteY4" fmla="*/ 753810 h 3433543"/>
              <a:gd name="connsiteX5" fmla="*/ 1692779 w 1693598"/>
              <a:gd name="connsiteY5" fmla="*/ 1298792 h 3433543"/>
              <a:gd name="connsiteX6" fmla="*/ 1686262 w 1693598"/>
              <a:gd name="connsiteY6" fmla="*/ 2170246 h 3433543"/>
              <a:gd name="connsiteX7" fmla="*/ 1690864 w 1693598"/>
              <a:gd name="connsiteY7" fmla="*/ 3261447 h 3433543"/>
              <a:gd name="connsiteX8" fmla="*/ 1518768 w 1693598"/>
              <a:gd name="connsiteY8" fmla="*/ 3433543 h 3433543"/>
              <a:gd name="connsiteX9" fmla="*/ 172096 w 1693598"/>
              <a:gd name="connsiteY9" fmla="*/ 3433543 h 3433543"/>
              <a:gd name="connsiteX10" fmla="*/ 0 w 1693598"/>
              <a:gd name="connsiteY10" fmla="*/ 3261447 h 3433543"/>
              <a:gd name="connsiteX11" fmla="*/ 0 w 1693598"/>
              <a:gd name="connsiteY11" fmla="*/ 0 h 3433543"/>
              <a:gd name="connsiteX12" fmla="*/ 0 w 1693598"/>
              <a:gd name="connsiteY12" fmla="*/ 0 h 3433543"/>
              <a:gd name="connsiteX0" fmla="*/ 0 w 1693598"/>
              <a:gd name="connsiteY0" fmla="*/ 0 h 3433543"/>
              <a:gd name="connsiteX1" fmla="*/ 1690864 w 1693598"/>
              <a:gd name="connsiteY1" fmla="*/ 0 h 3433543"/>
              <a:gd name="connsiteX2" fmla="*/ 1687852 w 1693598"/>
              <a:gd name="connsiteY2" fmla="*/ 409901 h 3433543"/>
              <a:gd name="connsiteX3" fmla="*/ 1316976 w 1693598"/>
              <a:gd name="connsiteY3" fmla="*/ 516128 h 3433543"/>
              <a:gd name="connsiteX4" fmla="*/ 1686742 w 1693598"/>
              <a:gd name="connsiteY4" fmla="*/ 753810 h 3433543"/>
              <a:gd name="connsiteX5" fmla="*/ 1692779 w 1693598"/>
              <a:gd name="connsiteY5" fmla="*/ 1298792 h 3433543"/>
              <a:gd name="connsiteX6" fmla="*/ 1686262 w 1693598"/>
              <a:gd name="connsiteY6" fmla="*/ 2170246 h 3433543"/>
              <a:gd name="connsiteX7" fmla="*/ 1690864 w 1693598"/>
              <a:gd name="connsiteY7" fmla="*/ 3261447 h 3433543"/>
              <a:gd name="connsiteX8" fmla="*/ 1518768 w 1693598"/>
              <a:gd name="connsiteY8" fmla="*/ 3433543 h 3433543"/>
              <a:gd name="connsiteX9" fmla="*/ 172096 w 1693598"/>
              <a:gd name="connsiteY9" fmla="*/ 3433543 h 3433543"/>
              <a:gd name="connsiteX10" fmla="*/ 0 w 1693598"/>
              <a:gd name="connsiteY10" fmla="*/ 3261447 h 3433543"/>
              <a:gd name="connsiteX11" fmla="*/ 0 w 1693598"/>
              <a:gd name="connsiteY11" fmla="*/ 0 h 3433543"/>
              <a:gd name="connsiteX12" fmla="*/ 0 w 1693598"/>
              <a:gd name="connsiteY12" fmla="*/ 0 h 3433543"/>
              <a:gd name="connsiteX0" fmla="*/ 0 w 1693598"/>
              <a:gd name="connsiteY0" fmla="*/ 0 h 3433543"/>
              <a:gd name="connsiteX1" fmla="*/ 1690864 w 1693598"/>
              <a:gd name="connsiteY1" fmla="*/ 0 h 3433543"/>
              <a:gd name="connsiteX2" fmla="*/ 1687852 w 1693598"/>
              <a:gd name="connsiteY2" fmla="*/ 409901 h 3433543"/>
              <a:gd name="connsiteX3" fmla="*/ 1316976 w 1693598"/>
              <a:gd name="connsiteY3" fmla="*/ 516128 h 3433543"/>
              <a:gd name="connsiteX4" fmla="*/ 1686742 w 1693598"/>
              <a:gd name="connsiteY4" fmla="*/ 753810 h 3433543"/>
              <a:gd name="connsiteX5" fmla="*/ 1692779 w 1693598"/>
              <a:gd name="connsiteY5" fmla="*/ 1298792 h 3433543"/>
              <a:gd name="connsiteX6" fmla="*/ 1686262 w 1693598"/>
              <a:gd name="connsiteY6" fmla="*/ 2170246 h 3433543"/>
              <a:gd name="connsiteX7" fmla="*/ 1690864 w 1693598"/>
              <a:gd name="connsiteY7" fmla="*/ 3261447 h 3433543"/>
              <a:gd name="connsiteX8" fmla="*/ 1518768 w 1693598"/>
              <a:gd name="connsiteY8" fmla="*/ 3433543 h 3433543"/>
              <a:gd name="connsiteX9" fmla="*/ 172096 w 1693598"/>
              <a:gd name="connsiteY9" fmla="*/ 3433543 h 3433543"/>
              <a:gd name="connsiteX10" fmla="*/ 0 w 1693598"/>
              <a:gd name="connsiteY10" fmla="*/ 3261447 h 3433543"/>
              <a:gd name="connsiteX11" fmla="*/ 0 w 1693598"/>
              <a:gd name="connsiteY11" fmla="*/ 0 h 3433543"/>
              <a:gd name="connsiteX12" fmla="*/ 0 w 1693598"/>
              <a:gd name="connsiteY12" fmla="*/ 0 h 3433543"/>
              <a:gd name="connsiteX0" fmla="*/ 0 w 1704434"/>
              <a:gd name="connsiteY0" fmla="*/ 0 h 3433543"/>
              <a:gd name="connsiteX1" fmla="*/ 1690864 w 1704434"/>
              <a:gd name="connsiteY1" fmla="*/ 0 h 3433543"/>
              <a:gd name="connsiteX2" fmla="*/ 1687852 w 1704434"/>
              <a:gd name="connsiteY2" fmla="*/ 409901 h 3433543"/>
              <a:gd name="connsiteX3" fmla="*/ 1316976 w 1704434"/>
              <a:gd name="connsiteY3" fmla="*/ 516128 h 3433543"/>
              <a:gd name="connsiteX4" fmla="*/ 1686742 w 1704434"/>
              <a:gd name="connsiteY4" fmla="*/ 753810 h 3433543"/>
              <a:gd name="connsiteX5" fmla="*/ 1692779 w 1704434"/>
              <a:gd name="connsiteY5" fmla="*/ 1298792 h 3433543"/>
              <a:gd name="connsiteX6" fmla="*/ 1690864 w 1704434"/>
              <a:gd name="connsiteY6" fmla="*/ 3261447 h 3433543"/>
              <a:gd name="connsiteX7" fmla="*/ 1518768 w 1704434"/>
              <a:gd name="connsiteY7" fmla="*/ 3433543 h 3433543"/>
              <a:gd name="connsiteX8" fmla="*/ 172096 w 1704434"/>
              <a:gd name="connsiteY8" fmla="*/ 3433543 h 3433543"/>
              <a:gd name="connsiteX9" fmla="*/ 0 w 1704434"/>
              <a:gd name="connsiteY9" fmla="*/ 3261447 h 3433543"/>
              <a:gd name="connsiteX10" fmla="*/ 0 w 1704434"/>
              <a:gd name="connsiteY10" fmla="*/ 0 h 3433543"/>
              <a:gd name="connsiteX11" fmla="*/ 0 w 1704434"/>
              <a:gd name="connsiteY11" fmla="*/ 0 h 3433543"/>
              <a:gd name="connsiteX0" fmla="*/ 0 w 1693598"/>
              <a:gd name="connsiteY0" fmla="*/ 0 h 3433543"/>
              <a:gd name="connsiteX1" fmla="*/ 1690864 w 1693598"/>
              <a:gd name="connsiteY1" fmla="*/ 0 h 3433543"/>
              <a:gd name="connsiteX2" fmla="*/ 1687852 w 1693598"/>
              <a:gd name="connsiteY2" fmla="*/ 409901 h 3433543"/>
              <a:gd name="connsiteX3" fmla="*/ 1316976 w 1693598"/>
              <a:gd name="connsiteY3" fmla="*/ 516128 h 3433543"/>
              <a:gd name="connsiteX4" fmla="*/ 1686742 w 1693598"/>
              <a:gd name="connsiteY4" fmla="*/ 753810 h 3433543"/>
              <a:gd name="connsiteX5" fmla="*/ 1692779 w 1693598"/>
              <a:gd name="connsiteY5" fmla="*/ 1298792 h 3433543"/>
              <a:gd name="connsiteX6" fmla="*/ 1690864 w 1693598"/>
              <a:gd name="connsiteY6" fmla="*/ 3261447 h 3433543"/>
              <a:gd name="connsiteX7" fmla="*/ 1518768 w 1693598"/>
              <a:gd name="connsiteY7" fmla="*/ 3433543 h 3433543"/>
              <a:gd name="connsiteX8" fmla="*/ 172096 w 1693598"/>
              <a:gd name="connsiteY8" fmla="*/ 3433543 h 3433543"/>
              <a:gd name="connsiteX9" fmla="*/ 0 w 1693598"/>
              <a:gd name="connsiteY9" fmla="*/ 3261447 h 3433543"/>
              <a:gd name="connsiteX10" fmla="*/ 0 w 1693598"/>
              <a:gd name="connsiteY10" fmla="*/ 0 h 3433543"/>
              <a:gd name="connsiteX11" fmla="*/ 0 w 1693598"/>
              <a:gd name="connsiteY11" fmla="*/ 0 h 3433543"/>
              <a:gd name="connsiteX0" fmla="*/ 0 w 1696035"/>
              <a:gd name="connsiteY0" fmla="*/ 0 h 3433543"/>
              <a:gd name="connsiteX1" fmla="*/ 1690864 w 1696035"/>
              <a:gd name="connsiteY1" fmla="*/ 0 h 3433543"/>
              <a:gd name="connsiteX2" fmla="*/ 1687852 w 1696035"/>
              <a:gd name="connsiteY2" fmla="*/ 409901 h 3433543"/>
              <a:gd name="connsiteX3" fmla="*/ 1316976 w 1696035"/>
              <a:gd name="connsiteY3" fmla="*/ 516128 h 3433543"/>
              <a:gd name="connsiteX4" fmla="*/ 1686742 w 1696035"/>
              <a:gd name="connsiteY4" fmla="*/ 753810 h 3433543"/>
              <a:gd name="connsiteX5" fmla="*/ 1692779 w 1696035"/>
              <a:gd name="connsiteY5" fmla="*/ 1298792 h 3433543"/>
              <a:gd name="connsiteX6" fmla="*/ 1690864 w 1696035"/>
              <a:gd name="connsiteY6" fmla="*/ 3261447 h 3433543"/>
              <a:gd name="connsiteX7" fmla="*/ 1518768 w 1696035"/>
              <a:gd name="connsiteY7" fmla="*/ 3433543 h 3433543"/>
              <a:gd name="connsiteX8" fmla="*/ 172096 w 1696035"/>
              <a:gd name="connsiteY8" fmla="*/ 3433543 h 3433543"/>
              <a:gd name="connsiteX9" fmla="*/ 0 w 1696035"/>
              <a:gd name="connsiteY9" fmla="*/ 3261447 h 3433543"/>
              <a:gd name="connsiteX10" fmla="*/ 0 w 1696035"/>
              <a:gd name="connsiteY10" fmla="*/ 0 h 3433543"/>
              <a:gd name="connsiteX11" fmla="*/ 0 w 1696035"/>
              <a:gd name="connsiteY11" fmla="*/ 0 h 3433543"/>
              <a:gd name="connsiteX0" fmla="*/ 0 w 1696035"/>
              <a:gd name="connsiteY0" fmla="*/ 0 h 3433543"/>
              <a:gd name="connsiteX1" fmla="*/ 1690864 w 1696035"/>
              <a:gd name="connsiteY1" fmla="*/ 0 h 3433543"/>
              <a:gd name="connsiteX2" fmla="*/ 1687852 w 1696035"/>
              <a:gd name="connsiteY2" fmla="*/ 409901 h 3433543"/>
              <a:gd name="connsiteX3" fmla="*/ 1578479 w 1696035"/>
              <a:gd name="connsiteY3" fmla="*/ 381217 h 3433543"/>
              <a:gd name="connsiteX4" fmla="*/ 1316976 w 1696035"/>
              <a:gd name="connsiteY4" fmla="*/ 516128 h 3433543"/>
              <a:gd name="connsiteX5" fmla="*/ 1686742 w 1696035"/>
              <a:gd name="connsiteY5" fmla="*/ 753810 h 3433543"/>
              <a:gd name="connsiteX6" fmla="*/ 1692779 w 1696035"/>
              <a:gd name="connsiteY6" fmla="*/ 1298792 h 3433543"/>
              <a:gd name="connsiteX7" fmla="*/ 1690864 w 1696035"/>
              <a:gd name="connsiteY7" fmla="*/ 3261447 h 3433543"/>
              <a:gd name="connsiteX8" fmla="*/ 1518768 w 1696035"/>
              <a:gd name="connsiteY8" fmla="*/ 3433543 h 3433543"/>
              <a:gd name="connsiteX9" fmla="*/ 172096 w 1696035"/>
              <a:gd name="connsiteY9" fmla="*/ 3433543 h 3433543"/>
              <a:gd name="connsiteX10" fmla="*/ 0 w 1696035"/>
              <a:gd name="connsiteY10" fmla="*/ 3261447 h 3433543"/>
              <a:gd name="connsiteX11" fmla="*/ 0 w 1696035"/>
              <a:gd name="connsiteY11" fmla="*/ 0 h 3433543"/>
              <a:gd name="connsiteX12" fmla="*/ 0 w 1696035"/>
              <a:gd name="connsiteY12" fmla="*/ 0 h 3433543"/>
              <a:gd name="connsiteX0" fmla="*/ 0 w 1696035"/>
              <a:gd name="connsiteY0" fmla="*/ 0 h 3433543"/>
              <a:gd name="connsiteX1" fmla="*/ 1690864 w 1696035"/>
              <a:gd name="connsiteY1" fmla="*/ 0 h 3433543"/>
              <a:gd name="connsiteX2" fmla="*/ 1687852 w 1696035"/>
              <a:gd name="connsiteY2" fmla="*/ 409901 h 3433543"/>
              <a:gd name="connsiteX3" fmla="*/ 1572129 w 1696035"/>
              <a:gd name="connsiteY3" fmla="*/ 444717 h 3433543"/>
              <a:gd name="connsiteX4" fmla="*/ 1316976 w 1696035"/>
              <a:gd name="connsiteY4" fmla="*/ 516128 h 3433543"/>
              <a:gd name="connsiteX5" fmla="*/ 1686742 w 1696035"/>
              <a:gd name="connsiteY5" fmla="*/ 753810 h 3433543"/>
              <a:gd name="connsiteX6" fmla="*/ 1692779 w 1696035"/>
              <a:gd name="connsiteY6" fmla="*/ 1298792 h 3433543"/>
              <a:gd name="connsiteX7" fmla="*/ 1690864 w 1696035"/>
              <a:gd name="connsiteY7" fmla="*/ 3261447 h 3433543"/>
              <a:gd name="connsiteX8" fmla="*/ 1518768 w 1696035"/>
              <a:gd name="connsiteY8" fmla="*/ 3433543 h 3433543"/>
              <a:gd name="connsiteX9" fmla="*/ 172096 w 1696035"/>
              <a:gd name="connsiteY9" fmla="*/ 3433543 h 3433543"/>
              <a:gd name="connsiteX10" fmla="*/ 0 w 1696035"/>
              <a:gd name="connsiteY10" fmla="*/ 3261447 h 3433543"/>
              <a:gd name="connsiteX11" fmla="*/ 0 w 1696035"/>
              <a:gd name="connsiteY11" fmla="*/ 0 h 3433543"/>
              <a:gd name="connsiteX12" fmla="*/ 0 w 1696035"/>
              <a:gd name="connsiteY12" fmla="*/ 0 h 3433543"/>
              <a:gd name="connsiteX0" fmla="*/ 0 w 1696035"/>
              <a:gd name="connsiteY0" fmla="*/ 0 h 3433543"/>
              <a:gd name="connsiteX1" fmla="*/ 1690864 w 1696035"/>
              <a:gd name="connsiteY1" fmla="*/ 0 h 3433543"/>
              <a:gd name="connsiteX2" fmla="*/ 1687852 w 1696035"/>
              <a:gd name="connsiteY2" fmla="*/ 409901 h 3433543"/>
              <a:gd name="connsiteX3" fmla="*/ 1572129 w 1696035"/>
              <a:gd name="connsiteY3" fmla="*/ 444717 h 3433543"/>
              <a:gd name="connsiteX4" fmla="*/ 1316976 w 1696035"/>
              <a:gd name="connsiteY4" fmla="*/ 516128 h 3433543"/>
              <a:gd name="connsiteX5" fmla="*/ 1686742 w 1696035"/>
              <a:gd name="connsiteY5" fmla="*/ 753810 h 3433543"/>
              <a:gd name="connsiteX6" fmla="*/ 1692779 w 1696035"/>
              <a:gd name="connsiteY6" fmla="*/ 1298792 h 3433543"/>
              <a:gd name="connsiteX7" fmla="*/ 1690864 w 1696035"/>
              <a:gd name="connsiteY7" fmla="*/ 3261447 h 3433543"/>
              <a:gd name="connsiteX8" fmla="*/ 1518768 w 1696035"/>
              <a:gd name="connsiteY8" fmla="*/ 3433543 h 3433543"/>
              <a:gd name="connsiteX9" fmla="*/ 172096 w 1696035"/>
              <a:gd name="connsiteY9" fmla="*/ 3433543 h 3433543"/>
              <a:gd name="connsiteX10" fmla="*/ 0 w 1696035"/>
              <a:gd name="connsiteY10" fmla="*/ 3261447 h 3433543"/>
              <a:gd name="connsiteX11" fmla="*/ 0 w 1696035"/>
              <a:gd name="connsiteY11" fmla="*/ 0 h 3433543"/>
              <a:gd name="connsiteX12" fmla="*/ 0 w 1696035"/>
              <a:gd name="connsiteY12" fmla="*/ 0 h 3433543"/>
              <a:gd name="connsiteX0" fmla="*/ 0 w 1696035"/>
              <a:gd name="connsiteY0" fmla="*/ 0 h 3433543"/>
              <a:gd name="connsiteX1" fmla="*/ 1690864 w 1696035"/>
              <a:gd name="connsiteY1" fmla="*/ 0 h 3433543"/>
              <a:gd name="connsiteX2" fmla="*/ 1687852 w 1696035"/>
              <a:gd name="connsiteY2" fmla="*/ 409901 h 3433543"/>
              <a:gd name="connsiteX3" fmla="*/ 1572129 w 1696035"/>
              <a:gd name="connsiteY3" fmla="*/ 444717 h 3433543"/>
              <a:gd name="connsiteX4" fmla="*/ 1316976 w 1696035"/>
              <a:gd name="connsiteY4" fmla="*/ 516128 h 3433543"/>
              <a:gd name="connsiteX5" fmla="*/ 1686742 w 1696035"/>
              <a:gd name="connsiteY5" fmla="*/ 753810 h 3433543"/>
              <a:gd name="connsiteX6" fmla="*/ 1692779 w 1696035"/>
              <a:gd name="connsiteY6" fmla="*/ 1298792 h 3433543"/>
              <a:gd name="connsiteX7" fmla="*/ 1690864 w 1696035"/>
              <a:gd name="connsiteY7" fmla="*/ 3261447 h 3433543"/>
              <a:gd name="connsiteX8" fmla="*/ 1518768 w 1696035"/>
              <a:gd name="connsiteY8" fmla="*/ 3433543 h 3433543"/>
              <a:gd name="connsiteX9" fmla="*/ 172096 w 1696035"/>
              <a:gd name="connsiteY9" fmla="*/ 3433543 h 3433543"/>
              <a:gd name="connsiteX10" fmla="*/ 0 w 1696035"/>
              <a:gd name="connsiteY10" fmla="*/ 3261447 h 3433543"/>
              <a:gd name="connsiteX11" fmla="*/ 0 w 1696035"/>
              <a:gd name="connsiteY11" fmla="*/ 0 h 3433543"/>
              <a:gd name="connsiteX12" fmla="*/ 0 w 1696035"/>
              <a:gd name="connsiteY12" fmla="*/ 0 h 3433543"/>
              <a:gd name="connsiteX0" fmla="*/ 0 w 1696035"/>
              <a:gd name="connsiteY0" fmla="*/ 0 h 3433543"/>
              <a:gd name="connsiteX1" fmla="*/ 1690864 w 1696035"/>
              <a:gd name="connsiteY1" fmla="*/ 0 h 3433543"/>
              <a:gd name="connsiteX2" fmla="*/ 1687852 w 1696035"/>
              <a:gd name="connsiteY2" fmla="*/ 409901 h 3433543"/>
              <a:gd name="connsiteX3" fmla="*/ 1572129 w 1696035"/>
              <a:gd name="connsiteY3" fmla="*/ 444717 h 3433543"/>
              <a:gd name="connsiteX4" fmla="*/ 1316976 w 1696035"/>
              <a:gd name="connsiteY4" fmla="*/ 516128 h 3433543"/>
              <a:gd name="connsiteX5" fmla="*/ 1686742 w 1696035"/>
              <a:gd name="connsiteY5" fmla="*/ 753810 h 3433543"/>
              <a:gd name="connsiteX6" fmla="*/ 1692779 w 1696035"/>
              <a:gd name="connsiteY6" fmla="*/ 1298792 h 3433543"/>
              <a:gd name="connsiteX7" fmla="*/ 1690864 w 1696035"/>
              <a:gd name="connsiteY7" fmla="*/ 3261447 h 3433543"/>
              <a:gd name="connsiteX8" fmla="*/ 1518768 w 1696035"/>
              <a:gd name="connsiteY8" fmla="*/ 3433543 h 3433543"/>
              <a:gd name="connsiteX9" fmla="*/ 172096 w 1696035"/>
              <a:gd name="connsiteY9" fmla="*/ 3433543 h 3433543"/>
              <a:gd name="connsiteX10" fmla="*/ 0 w 1696035"/>
              <a:gd name="connsiteY10" fmla="*/ 3261447 h 3433543"/>
              <a:gd name="connsiteX11" fmla="*/ 0 w 1696035"/>
              <a:gd name="connsiteY11" fmla="*/ 0 h 3433543"/>
              <a:gd name="connsiteX12" fmla="*/ 0 w 1696035"/>
              <a:gd name="connsiteY12" fmla="*/ 0 h 3433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96035" h="3433543">
                <a:moveTo>
                  <a:pt x="0" y="0"/>
                </a:moveTo>
                <a:lnTo>
                  <a:pt x="1690864" y="0"/>
                </a:lnTo>
                <a:cubicBezTo>
                  <a:pt x="1698076" y="128030"/>
                  <a:pt x="1688857" y="300857"/>
                  <a:pt x="1687852" y="409901"/>
                </a:cubicBezTo>
                <a:cubicBezTo>
                  <a:pt x="1686055" y="414170"/>
                  <a:pt x="1633942" y="427013"/>
                  <a:pt x="1572129" y="444717"/>
                </a:cubicBezTo>
                <a:cubicBezTo>
                  <a:pt x="1510316" y="440196"/>
                  <a:pt x="1315866" y="474138"/>
                  <a:pt x="1316976" y="516128"/>
                </a:cubicBezTo>
                <a:cubicBezTo>
                  <a:pt x="1331235" y="642223"/>
                  <a:pt x="1418819" y="735299"/>
                  <a:pt x="1686742" y="753810"/>
                </a:cubicBezTo>
                <a:cubicBezTo>
                  <a:pt x="1695401" y="902775"/>
                  <a:pt x="1692859" y="1097644"/>
                  <a:pt x="1692779" y="1298792"/>
                </a:cubicBezTo>
                <a:cubicBezTo>
                  <a:pt x="1693466" y="1716731"/>
                  <a:pt x="1700816" y="2902480"/>
                  <a:pt x="1690864" y="3261447"/>
                </a:cubicBezTo>
                <a:cubicBezTo>
                  <a:pt x="1690864" y="3356493"/>
                  <a:pt x="1613814" y="3433543"/>
                  <a:pt x="1518768" y="3433543"/>
                </a:cubicBezTo>
                <a:lnTo>
                  <a:pt x="172096" y="3433543"/>
                </a:lnTo>
                <a:cubicBezTo>
                  <a:pt x="77050" y="3433543"/>
                  <a:pt x="0" y="3356493"/>
                  <a:pt x="0" y="3261447"/>
                </a:cubicBezTo>
                <a:lnTo>
                  <a:pt x="0" y="0"/>
                </a:lnTo>
                <a:lnTo>
                  <a:pt x="0" y="0"/>
                </a:lnTo>
                <a:close/>
              </a:path>
            </a:pathLst>
          </a:custGeom>
          <a:solidFill>
            <a:schemeClr val="bg1">
              <a:lumMod val="95000"/>
            </a:schemeClr>
          </a:solidFill>
        </p:spPr>
        <p:txBody>
          <a:bodyPr/>
          <a:lstStyle/>
          <a:p>
            <a:endParaRPr lang="pl-PL"/>
          </a:p>
        </p:txBody>
      </p:sp>
      <p:sp>
        <p:nvSpPr>
          <p:cNvPr id="3" name="Symbol zastępczy tekstu 44">
            <a:extLst>
              <a:ext uri="{FF2B5EF4-FFF2-40B4-BE49-F238E27FC236}">
                <a16:creationId xmlns:a16="http://schemas.microsoft.com/office/drawing/2014/main" id="{7324FCC7-EBA9-A1BA-4291-94157B0D106F}"/>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441058883"/>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12" pos="1209" userDrawn="1">
          <p15:clr>
            <a:srgbClr val="FBAE40"/>
          </p15:clr>
        </p15:guide>
        <p15:guide id="13" pos="1096" userDrawn="1">
          <p15:clr>
            <a:srgbClr val="FBAE40"/>
          </p15:clr>
        </p15:guide>
        <p15:guide id="18" orient="horz" pos="867" userDrawn="1">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50/50 Smartfon">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3" name="Symbol zastępczy tekstu 5">
            <a:extLst>
              <a:ext uri="{FF2B5EF4-FFF2-40B4-BE49-F238E27FC236}">
                <a16:creationId xmlns:a16="http://schemas.microsoft.com/office/drawing/2014/main" id="{517E5548-96A9-8D48-8389-340FC6F5B51D}"/>
              </a:ext>
            </a:extLst>
          </p:cNvPr>
          <p:cNvSpPr>
            <a:spLocks noGrp="1"/>
          </p:cNvSpPr>
          <p:nvPr>
            <p:ph type="body" sz="quarter" idx="19"/>
          </p:nvPr>
        </p:nvSpPr>
        <p:spPr>
          <a:xfrm>
            <a:off x="1019176" y="1862982"/>
            <a:ext cx="3097212" cy="1544910"/>
          </a:xfrm>
          <a:prstGeom prst="rect">
            <a:avLst/>
          </a:prstGeom>
        </p:spPr>
        <p:txBody>
          <a:bodyPr anchor="ctr"/>
          <a:lstStyle>
            <a:lvl1pPr marL="0" indent="0" algn="r">
              <a:lnSpc>
                <a:spcPct val="100000"/>
              </a:lnSpc>
              <a:spcBef>
                <a:spcPts val="0"/>
              </a:spcBef>
              <a:buClr>
                <a:srgbClr val="79003C"/>
              </a:buClr>
              <a:buNone/>
              <a:defRPr sz="1300"/>
            </a:lvl1pPr>
          </a:lstStyle>
          <a:p>
            <a:r>
              <a:rPr lang="pl-PL"/>
              <a:t>Edytuj style wzorca tekstu
Drugi poziom
Trzeci poziom
Czwarty poziom
Piąty poziom</a:t>
            </a:r>
          </a:p>
        </p:txBody>
      </p:sp>
      <p:sp>
        <p:nvSpPr>
          <p:cNvPr id="15" name="Symbol zastępczy tekstu 5">
            <a:extLst>
              <a:ext uri="{FF2B5EF4-FFF2-40B4-BE49-F238E27FC236}">
                <a16:creationId xmlns:a16="http://schemas.microsoft.com/office/drawing/2014/main" id="{36C2ACA7-57B4-0844-9B93-67CD80EF6E9F}"/>
              </a:ext>
            </a:extLst>
          </p:cNvPr>
          <p:cNvSpPr>
            <a:spLocks noGrp="1"/>
          </p:cNvSpPr>
          <p:nvPr>
            <p:ph type="body" sz="quarter" idx="20"/>
          </p:nvPr>
        </p:nvSpPr>
        <p:spPr>
          <a:xfrm>
            <a:off x="1019176" y="4198004"/>
            <a:ext cx="3097212" cy="1544910"/>
          </a:xfrm>
          <a:prstGeom prst="rect">
            <a:avLst/>
          </a:prstGeom>
        </p:spPr>
        <p:txBody>
          <a:bodyPr anchor="ctr"/>
          <a:lstStyle>
            <a:lvl1pPr marL="0" indent="0" algn="r">
              <a:lnSpc>
                <a:spcPct val="100000"/>
              </a:lnSpc>
              <a:spcBef>
                <a:spcPts val="0"/>
              </a:spcBef>
              <a:buClr>
                <a:srgbClr val="79003C"/>
              </a:buClr>
              <a:buNone/>
              <a:defRPr sz="1300"/>
            </a:lvl1pPr>
          </a:lstStyle>
          <a:p>
            <a:r>
              <a:rPr lang="pl-PL"/>
              <a:t>Edytuj style wzorca tekstu
Drugi poziom
Trzeci poziom
Czwarty poziom
Piąty poziom</a:t>
            </a:r>
          </a:p>
        </p:txBody>
      </p:sp>
      <p:sp>
        <p:nvSpPr>
          <p:cNvPr id="18" name="Symbol zastępczy tekstu 5">
            <a:extLst>
              <a:ext uri="{FF2B5EF4-FFF2-40B4-BE49-F238E27FC236}">
                <a16:creationId xmlns:a16="http://schemas.microsoft.com/office/drawing/2014/main" id="{5D66A9EC-4B30-9741-8FB5-DF0EADD041DF}"/>
              </a:ext>
            </a:extLst>
          </p:cNvPr>
          <p:cNvSpPr>
            <a:spLocks noGrp="1"/>
          </p:cNvSpPr>
          <p:nvPr>
            <p:ph type="body" sz="quarter" idx="21"/>
          </p:nvPr>
        </p:nvSpPr>
        <p:spPr>
          <a:xfrm>
            <a:off x="8040688" y="1867100"/>
            <a:ext cx="3097212" cy="1544910"/>
          </a:xfrm>
          <a:prstGeom prst="rect">
            <a:avLst/>
          </a:prstGeom>
        </p:spPr>
        <p:txBody>
          <a:bodyPr anchor="ctr"/>
          <a:lstStyle>
            <a:lvl1pPr marL="0" indent="0" algn="l">
              <a:lnSpc>
                <a:spcPct val="100000"/>
              </a:lnSpc>
              <a:spcBef>
                <a:spcPts val="0"/>
              </a:spcBef>
              <a:buClr>
                <a:srgbClr val="79003C"/>
              </a:buClr>
              <a:buNone/>
              <a:defRPr sz="1300"/>
            </a:lvl1pPr>
          </a:lstStyle>
          <a:p>
            <a:r>
              <a:rPr lang="pl-PL"/>
              <a:t>Edytuj style wzorca tekstu
Drugi poziom
Trzeci poziom
Czwarty poziom
Piąty poziom</a:t>
            </a:r>
          </a:p>
        </p:txBody>
      </p:sp>
      <p:sp>
        <p:nvSpPr>
          <p:cNvPr id="19" name="Symbol zastępczy tekstu 5">
            <a:extLst>
              <a:ext uri="{FF2B5EF4-FFF2-40B4-BE49-F238E27FC236}">
                <a16:creationId xmlns:a16="http://schemas.microsoft.com/office/drawing/2014/main" id="{A83F5A81-4F7C-C14A-A21D-CA7351EC756F}"/>
              </a:ext>
            </a:extLst>
          </p:cNvPr>
          <p:cNvSpPr>
            <a:spLocks noGrp="1"/>
          </p:cNvSpPr>
          <p:nvPr>
            <p:ph type="body" sz="quarter" idx="22"/>
          </p:nvPr>
        </p:nvSpPr>
        <p:spPr>
          <a:xfrm>
            <a:off x="8040688" y="4198004"/>
            <a:ext cx="3097212" cy="1544910"/>
          </a:xfrm>
          <a:prstGeom prst="rect">
            <a:avLst/>
          </a:prstGeom>
        </p:spPr>
        <p:txBody>
          <a:bodyPr anchor="ctr"/>
          <a:lstStyle>
            <a:lvl1pPr marL="0" indent="0" algn="l">
              <a:lnSpc>
                <a:spcPct val="100000"/>
              </a:lnSpc>
              <a:spcBef>
                <a:spcPts val="0"/>
              </a:spcBef>
              <a:buClr>
                <a:srgbClr val="79003C"/>
              </a:buClr>
              <a:buNone/>
              <a:defRPr sz="1300"/>
            </a:lvl1pPr>
          </a:lstStyle>
          <a:p>
            <a:r>
              <a:rPr lang="pl-PL"/>
              <a:t>Edytuj style wzorca tekstu
Drugi poziom
Trzeci poziom
Czwarty poziom
Piąty poziom</a:t>
            </a:r>
          </a:p>
        </p:txBody>
      </p:sp>
      <p:sp>
        <p:nvSpPr>
          <p:cNvPr id="8" name="Symbol zastępczy zawartości 38">
            <a:extLst>
              <a:ext uri="{FF2B5EF4-FFF2-40B4-BE49-F238E27FC236}">
                <a16:creationId xmlns:a16="http://schemas.microsoft.com/office/drawing/2014/main" id="{9C7BA488-4119-426B-2743-BFDB5A099E05}"/>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11" name="Symbol zastępczy numeru slajdu 1">
            <a:extLst>
              <a:ext uri="{FF2B5EF4-FFF2-40B4-BE49-F238E27FC236}">
                <a16:creationId xmlns:a16="http://schemas.microsoft.com/office/drawing/2014/main" id="{1D57F105-9782-9353-B067-87FBD6D99FD5}"/>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pic>
        <p:nvPicPr>
          <p:cNvPr id="21" name="Picture 20">
            <a:extLst>
              <a:ext uri="{FF2B5EF4-FFF2-40B4-BE49-F238E27FC236}">
                <a16:creationId xmlns:a16="http://schemas.microsoft.com/office/drawing/2014/main" id="{D283188D-B359-8F66-22F4-DDE7AC5D39CE}"/>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4899933" y="1271538"/>
            <a:ext cx="2357209" cy="4796734"/>
          </a:xfrm>
          <a:prstGeom prst="rect">
            <a:avLst/>
          </a:prstGeom>
        </p:spPr>
      </p:pic>
      <p:sp>
        <p:nvSpPr>
          <p:cNvPr id="22" name="Symbol zastępczy obrazu 8">
            <a:extLst>
              <a:ext uri="{FF2B5EF4-FFF2-40B4-BE49-F238E27FC236}">
                <a16:creationId xmlns:a16="http://schemas.microsoft.com/office/drawing/2014/main" id="{B994A071-6301-9A27-2487-FD71928C332B}"/>
              </a:ext>
            </a:extLst>
          </p:cNvPr>
          <p:cNvSpPr>
            <a:spLocks noGrp="1"/>
          </p:cNvSpPr>
          <p:nvPr>
            <p:ph type="pic" sz="quarter" idx="17"/>
          </p:nvPr>
        </p:nvSpPr>
        <p:spPr>
          <a:xfrm>
            <a:off x="5027140" y="1679540"/>
            <a:ext cx="2097908" cy="4260104"/>
          </a:xfrm>
          <a:prstGeom prst="round2SameRect">
            <a:avLst>
              <a:gd name="adj1" fmla="val 0"/>
              <a:gd name="adj2" fmla="val 10178"/>
            </a:avLst>
          </a:prstGeom>
          <a:solidFill>
            <a:schemeClr val="bg1">
              <a:lumMod val="95000"/>
            </a:schemeClr>
          </a:solidFill>
        </p:spPr>
        <p:txBody>
          <a:bodyPr/>
          <a:lstStyle/>
          <a:p>
            <a:endParaRPr lang="pl-PL"/>
          </a:p>
        </p:txBody>
      </p:sp>
      <p:sp>
        <p:nvSpPr>
          <p:cNvPr id="2" name="Symbol zastępczy tekstu 44">
            <a:extLst>
              <a:ext uri="{FF2B5EF4-FFF2-40B4-BE49-F238E27FC236}">
                <a16:creationId xmlns:a16="http://schemas.microsoft.com/office/drawing/2014/main" id="{BCAD3EEA-5806-443F-1229-03DD9806E6B6}"/>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2156765435"/>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2865">
          <p15:clr>
            <a:srgbClr val="FBAE40"/>
          </p15:clr>
        </p15:guide>
        <p15:guide id="9" pos="4815">
          <p15:clr>
            <a:srgbClr val="FBAE40"/>
          </p15:clr>
        </p15:guide>
        <p15:guide id="10" pos="2593">
          <p15:clr>
            <a:srgbClr val="FBAE40"/>
          </p15:clr>
        </p15:guide>
        <p15:guide id="11" pos="5065">
          <p15:clr>
            <a:srgbClr val="FBAE40"/>
          </p15:clr>
        </p15:guide>
        <p15:guide id="12" orient="horz" pos="867" userDrawn="1">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50/50 Table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3" name="Symbol zastępczy tekstu 5">
            <a:extLst>
              <a:ext uri="{FF2B5EF4-FFF2-40B4-BE49-F238E27FC236}">
                <a16:creationId xmlns:a16="http://schemas.microsoft.com/office/drawing/2014/main" id="{517E5548-96A9-8D48-8389-340FC6F5B51D}"/>
              </a:ext>
            </a:extLst>
          </p:cNvPr>
          <p:cNvSpPr>
            <a:spLocks noGrp="1"/>
          </p:cNvSpPr>
          <p:nvPr>
            <p:ph type="body" sz="quarter" idx="19"/>
          </p:nvPr>
        </p:nvSpPr>
        <p:spPr>
          <a:xfrm>
            <a:off x="1019176" y="1864506"/>
            <a:ext cx="3097212" cy="1544910"/>
          </a:xfrm>
          <a:prstGeom prst="rect">
            <a:avLst/>
          </a:prstGeom>
        </p:spPr>
        <p:txBody>
          <a:bodyPr anchor="ctr"/>
          <a:lstStyle>
            <a:lvl1pPr marL="0" indent="0" algn="r">
              <a:lnSpc>
                <a:spcPct val="100000"/>
              </a:lnSpc>
              <a:spcBef>
                <a:spcPts val="0"/>
              </a:spcBef>
              <a:buClr>
                <a:srgbClr val="79003C"/>
              </a:buClr>
              <a:buNone/>
              <a:defRPr sz="1300"/>
            </a:lvl1pPr>
          </a:lstStyle>
          <a:p>
            <a:r>
              <a:rPr lang="pl-PL"/>
              <a:t>Edytuj style wzorca tekstu
Drugi poziom
Trzeci poziom
Czwarty poziom
Piąty poziom</a:t>
            </a:r>
          </a:p>
        </p:txBody>
      </p:sp>
      <p:sp>
        <p:nvSpPr>
          <p:cNvPr id="15" name="Symbol zastępczy tekstu 5">
            <a:extLst>
              <a:ext uri="{FF2B5EF4-FFF2-40B4-BE49-F238E27FC236}">
                <a16:creationId xmlns:a16="http://schemas.microsoft.com/office/drawing/2014/main" id="{36C2ACA7-57B4-0844-9B93-67CD80EF6E9F}"/>
              </a:ext>
            </a:extLst>
          </p:cNvPr>
          <p:cNvSpPr>
            <a:spLocks noGrp="1"/>
          </p:cNvSpPr>
          <p:nvPr>
            <p:ph type="body" sz="quarter" idx="20"/>
          </p:nvPr>
        </p:nvSpPr>
        <p:spPr>
          <a:xfrm>
            <a:off x="1019176" y="4134033"/>
            <a:ext cx="3097212" cy="1544910"/>
          </a:xfrm>
          <a:prstGeom prst="rect">
            <a:avLst/>
          </a:prstGeom>
        </p:spPr>
        <p:txBody>
          <a:bodyPr anchor="ctr"/>
          <a:lstStyle>
            <a:lvl1pPr marL="0" indent="0" algn="r">
              <a:lnSpc>
                <a:spcPct val="100000"/>
              </a:lnSpc>
              <a:spcBef>
                <a:spcPts val="0"/>
              </a:spcBef>
              <a:buClr>
                <a:srgbClr val="79003C"/>
              </a:buClr>
              <a:buNone/>
              <a:defRPr sz="1300"/>
            </a:lvl1pPr>
          </a:lstStyle>
          <a:p>
            <a:r>
              <a:rPr lang="pl-PL"/>
              <a:t>Edytuj style wzorca tekstu
Drugi poziom
Trzeci poziom
Czwarty poziom
Piąty poziom</a:t>
            </a:r>
          </a:p>
        </p:txBody>
      </p:sp>
      <p:sp>
        <p:nvSpPr>
          <p:cNvPr id="18" name="Symbol zastępczy tekstu 5">
            <a:extLst>
              <a:ext uri="{FF2B5EF4-FFF2-40B4-BE49-F238E27FC236}">
                <a16:creationId xmlns:a16="http://schemas.microsoft.com/office/drawing/2014/main" id="{5D66A9EC-4B30-9741-8FB5-DF0EADD041DF}"/>
              </a:ext>
            </a:extLst>
          </p:cNvPr>
          <p:cNvSpPr>
            <a:spLocks noGrp="1"/>
          </p:cNvSpPr>
          <p:nvPr>
            <p:ph type="body" sz="quarter" idx="21"/>
          </p:nvPr>
        </p:nvSpPr>
        <p:spPr>
          <a:xfrm>
            <a:off x="8040688" y="1874728"/>
            <a:ext cx="3097212" cy="1544910"/>
          </a:xfrm>
          <a:prstGeom prst="rect">
            <a:avLst/>
          </a:prstGeom>
        </p:spPr>
        <p:txBody>
          <a:bodyPr anchor="ctr"/>
          <a:lstStyle>
            <a:lvl1pPr marL="0" indent="0" algn="l">
              <a:lnSpc>
                <a:spcPct val="100000"/>
              </a:lnSpc>
              <a:spcBef>
                <a:spcPts val="0"/>
              </a:spcBef>
              <a:buClr>
                <a:srgbClr val="79003C"/>
              </a:buClr>
              <a:buNone/>
              <a:defRPr sz="1300"/>
            </a:lvl1pPr>
          </a:lstStyle>
          <a:p>
            <a:r>
              <a:rPr lang="pl-PL"/>
              <a:t>Edytuj style wzorca tekstu
Drugi poziom
Trzeci poziom
Czwarty poziom
Piąty poziom</a:t>
            </a:r>
          </a:p>
        </p:txBody>
      </p:sp>
      <p:sp>
        <p:nvSpPr>
          <p:cNvPr id="19" name="Symbol zastępczy tekstu 5">
            <a:extLst>
              <a:ext uri="{FF2B5EF4-FFF2-40B4-BE49-F238E27FC236}">
                <a16:creationId xmlns:a16="http://schemas.microsoft.com/office/drawing/2014/main" id="{A83F5A81-4F7C-C14A-A21D-CA7351EC756F}"/>
              </a:ext>
            </a:extLst>
          </p:cNvPr>
          <p:cNvSpPr>
            <a:spLocks noGrp="1"/>
          </p:cNvSpPr>
          <p:nvPr>
            <p:ph type="body" sz="quarter" idx="22"/>
          </p:nvPr>
        </p:nvSpPr>
        <p:spPr>
          <a:xfrm>
            <a:off x="8040688" y="4134033"/>
            <a:ext cx="3097212" cy="1544910"/>
          </a:xfrm>
          <a:prstGeom prst="rect">
            <a:avLst/>
          </a:prstGeom>
        </p:spPr>
        <p:txBody>
          <a:bodyPr anchor="ctr"/>
          <a:lstStyle>
            <a:lvl1pPr marL="0" indent="0" algn="l">
              <a:lnSpc>
                <a:spcPct val="100000"/>
              </a:lnSpc>
              <a:spcBef>
                <a:spcPts val="0"/>
              </a:spcBef>
              <a:buClr>
                <a:srgbClr val="79003C"/>
              </a:buClr>
              <a:buNone/>
              <a:defRPr sz="1300"/>
            </a:lvl1pPr>
          </a:lstStyle>
          <a:p>
            <a:r>
              <a:rPr lang="pl-PL"/>
              <a:t>Edytuj style wzorca tekstu
Drugi poziom
Trzeci poziom
Czwarty poziom
Piąty poziom</a:t>
            </a:r>
          </a:p>
        </p:txBody>
      </p:sp>
      <p:sp>
        <p:nvSpPr>
          <p:cNvPr id="5" name="Symbol zastępczy zawartości 38">
            <a:extLst>
              <a:ext uri="{FF2B5EF4-FFF2-40B4-BE49-F238E27FC236}">
                <a16:creationId xmlns:a16="http://schemas.microsoft.com/office/drawing/2014/main" id="{FF21110C-1571-9B0E-6346-0BAC33AE7F71}"/>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10" name="Symbol zastępczy numeru slajdu 1">
            <a:extLst>
              <a:ext uri="{FF2B5EF4-FFF2-40B4-BE49-F238E27FC236}">
                <a16:creationId xmlns:a16="http://schemas.microsoft.com/office/drawing/2014/main" id="{D77A02BD-AC26-A604-681C-9F54624BD975}"/>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pic>
        <p:nvPicPr>
          <p:cNvPr id="11" name="Picture 10" descr="A black cell phone with a white screen&#10;&#10;AI-generated content may be incorrect.">
            <a:extLst>
              <a:ext uri="{FF2B5EF4-FFF2-40B4-BE49-F238E27FC236}">
                <a16:creationId xmlns:a16="http://schemas.microsoft.com/office/drawing/2014/main" id="{15D3D210-23AE-96CA-B826-862B2CA9D8BF}"/>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560935" y="1733019"/>
            <a:ext cx="3120255" cy="4138442"/>
          </a:xfrm>
          <a:prstGeom prst="rect">
            <a:avLst/>
          </a:prstGeom>
        </p:spPr>
      </p:pic>
      <p:sp>
        <p:nvSpPr>
          <p:cNvPr id="12" name="Symbol zastępczy obrazu 8">
            <a:extLst>
              <a:ext uri="{FF2B5EF4-FFF2-40B4-BE49-F238E27FC236}">
                <a16:creationId xmlns:a16="http://schemas.microsoft.com/office/drawing/2014/main" id="{EBDB6EAF-7398-6ABD-BC10-D57B5F9DF34A}"/>
              </a:ext>
            </a:extLst>
          </p:cNvPr>
          <p:cNvSpPr>
            <a:spLocks noGrp="1"/>
          </p:cNvSpPr>
          <p:nvPr>
            <p:ph type="pic" sz="quarter" idx="28"/>
          </p:nvPr>
        </p:nvSpPr>
        <p:spPr>
          <a:xfrm>
            <a:off x="4693168" y="1864506"/>
            <a:ext cx="2849192" cy="3880702"/>
          </a:xfrm>
          <a:prstGeom prst="roundRect">
            <a:avLst>
              <a:gd name="adj" fmla="val 2300"/>
            </a:avLst>
          </a:prstGeom>
          <a:solidFill>
            <a:schemeClr val="bg1">
              <a:lumMod val="95000"/>
            </a:schemeClr>
          </a:solidFill>
        </p:spPr>
        <p:txBody>
          <a:bodyPr/>
          <a:lstStyle/>
          <a:p>
            <a:endParaRPr lang="pl-PL"/>
          </a:p>
        </p:txBody>
      </p:sp>
      <p:sp>
        <p:nvSpPr>
          <p:cNvPr id="2" name="Symbol zastępczy tekstu 44">
            <a:extLst>
              <a:ext uri="{FF2B5EF4-FFF2-40B4-BE49-F238E27FC236}">
                <a16:creationId xmlns:a16="http://schemas.microsoft.com/office/drawing/2014/main" id="{48BBEC34-8186-B39C-00FB-E739AAE9CB54}"/>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77736525"/>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2865">
          <p15:clr>
            <a:srgbClr val="FBAE40"/>
          </p15:clr>
        </p15:guide>
        <p15:guide id="9" pos="4815">
          <p15:clr>
            <a:srgbClr val="FBAE40"/>
          </p15:clr>
        </p15:guide>
        <p15:guide id="10" pos="2593">
          <p15:clr>
            <a:srgbClr val="FBAE40"/>
          </p15:clr>
        </p15:guide>
        <p15:guide id="11" pos="5065">
          <p15:clr>
            <a:srgbClr val="FBAE40"/>
          </p15:clr>
        </p15:guide>
        <p15:guide id="12" orient="horz" pos="867" userDrawn="1">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50/50 Laptop">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9" name="Symbol zastępczy tekstu 5">
            <a:extLst>
              <a:ext uri="{FF2B5EF4-FFF2-40B4-BE49-F238E27FC236}">
                <a16:creationId xmlns:a16="http://schemas.microsoft.com/office/drawing/2014/main" id="{BE39121C-AB43-8E4F-BEF9-AC13E12EBC66}"/>
              </a:ext>
            </a:extLst>
          </p:cNvPr>
          <p:cNvSpPr>
            <a:spLocks noGrp="1"/>
          </p:cNvSpPr>
          <p:nvPr>
            <p:ph type="body" sz="quarter" idx="19"/>
          </p:nvPr>
        </p:nvSpPr>
        <p:spPr>
          <a:xfrm>
            <a:off x="1019176" y="1852082"/>
            <a:ext cx="1728787" cy="1544910"/>
          </a:xfrm>
          <a:prstGeom prst="rect">
            <a:avLst/>
          </a:prstGeom>
        </p:spPr>
        <p:txBody>
          <a:bodyPr anchor="ctr"/>
          <a:lstStyle>
            <a:lvl1pPr marL="0" indent="0" algn="r">
              <a:lnSpc>
                <a:spcPct val="100000"/>
              </a:lnSpc>
              <a:spcBef>
                <a:spcPts val="0"/>
              </a:spcBef>
              <a:buClr>
                <a:srgbClr val="79003C"/>
              </a:buClr>
              <a:buNone/>
              <a:defRPr sz="1300"/>
            </a:lvl1pPr>
          </a:lstStyle>
          <a:p>
            <a:r>
              <a:rPr lang="pl-PL"/>
              <a:t>Edytuj style wzorca tekstu
Drugi poziom
Trzeci poziom
Czwarty poziom
Piąty poziom</a:t>
            </a:r>
          </a:p>
        </p:txBody>
      </p:sp>
      <p:sp>
        <p:nvSpPr>
          <p:cNvPr id="20" name="Symbol zastępczy tekstu 5">
            <a:extLst>
              <a:ext uri="{FF2B5EF4-FFF2-40B4-BE49-F238E27FC236}">
                <a16:creationId xmlns:a16="http://schemas.microsoft.com/office/drawing/2014/main" id="{5AE408E6-28DD-A54A-A02A-C5F50DBD7D50}"/>
              </a:ext>
            </a:extLst>
          </p:cNvPr>
          <p:cNvSpPr>
            <a:spLocks noGrp="1"/>
          </p:cNvSpPr>
          <p:nvPr>
            <p:ph type="body" sz="quarter" idx="20"/>
          </p:nvPr>
        </p:nvSpPr>
        <p:spPr>
          <a:xfrm>
            <a:off x="1019176" y="4076877"/>
            <a:ext cx="1728787" cy="1544910"/>
          </a:xfrm>
          <a:prstGeom prst="rect">
            <a:avLst/>
          </a:prstGeom>
        </p:spPr>
        <p:txBody>
          <a:bodyPr anchor="ctr"/>
          <a:lstStyle>
            <a:lvl1pPr marL="0" indent="0" algn="r">
              <a:lnSpc>
                <a:spcPct val="100000"/>
              </a:lnSpc>
              <a:spcBef>
                <a:spcPts val="0"/>
              </a:spcBef>
              <a:buClr>
                <a:srgbClr val="79003C"/>
              </a:buClr>
              <a:buNone/>
              <a:defRPr sz="1300"/>
            </a:lvl1pPr>
          </a:lstStyle>
          <a:p>
            <a:r>
              <a:rPr lang="pl-PL"/>
              <a:t>Edytuj style wzorca tekstu
Drugi poziom
Trzeci poziom
Czwarty poziom
Piąty poziom</a:t>
            </a:r>
          </a:p>
        </p:txBody>
      </p:sp>
      <p:sp>
        <p:nvSpPr>
          <p:cNvPr id="21" name="Symbol zastępczy tekstu 5">
            <a:extLst>
              <a:ext uri="{FF2B5EF4-FFF2-40B4-BE49-F238E27FC236}">
                <a16:creationId xmlns:a16="http://schemas.microsoft.com/office/drawing/2014/main" id="{711A8EFC-F43E-4E45-AC19-39E615A1701D}"/>
              </a:ext>
            </a:extLst>
          </p:cNvPr>
          <p:cNvSpPr>
            <a:spLocks noGrp="1"/>
          </p:cNvSpPr>
          <p:nvPr>
            <p:ph type="body" sz="quarter" idx="21"/>
          </p:nvPr>
        </p:nvSpPr>
        <p:spPr>
          <a:xfrm>
            <a:off x="9442872" y="1852082"/>
            <a:ext cx="1695028" cy="1544910"/>
          </a:xfrm>
          <a:prstGeom prst="rect">
            <a:avLst/>
          </a:prstGeom>
        </p:spPr>
        <p:txBody>
          <a:bodyPr anchor="ctr"/>
          <a:lstStyle>
            <a:lvl1pPr marL="0" indent="0" algn="l">
              <a:lnSpc>
                <a:spcPct val="100000"/>
              </a:lnSpc>
              <a:spcBef>
                <a:spcPts val="0"/>
              </a:spcBef>
              <a:buClr>
                <a:srgbClr val="79003C"/>
              </a:buClr>
              <a:buNone/>
              <a:defRPr sz="1300"/>
            </a:lvl1pPr>
          </a:lstStyle>
          <a:p>
            <a:r>
              <a:rPr lang="pl-PL"/>
              <a:t>Edytuj style wzorca tekstu
Drugi poziom
Trzeci poziom
Czwarty poziom
Piąty poziom</a:t>
            </a:r>
          </a:p>
        </p:txBody>
      </p:sp>
      <p:sp>
        <p:nvSpPr>
          <p:cNvPr id="24" name="Symbol zastępczy tekstu 5">
            <a:extLst>
              <a:ext uri="{FF2B5EF4-FFF2-40B4-BE49-F238E27FC236}">
                <a16:creationId xmlns:a16="http://schemas.microsoft.com/office/drawing/2014/main" id="{00FA83C0-365B-0A4C-AD36-9A1496005869}"/>
              </a:ext>
            </a:extLst>
          </p:cNvPr>
          <p:cNvSpPr>
            <a:spLocks noGrp="1"/>
          </p:cNvSpPr>
          <p:nvPr>
            <p:ph type="body" sz="quarter" idx="22"/>
          </p:nvPr>
        </p:nvSpPr>
        <p:spPr>
          <a:xfrm>
            <a:off x="9444038" y="4027552"/>
            <a:ext cx="1693862" cy="1544910"/>
          </a:xfrm>
          <a:prstGeom prst="rect">
            <a:avLst/>
          </a:prstGeom>
        </p:spPr>
        <p:txBody>
          <a:bodyPr anchor="ctr"/>
          <a:lstStyle>
            <a:lvl1pPr marL="0" indent="0" algn="l">
              <a:lnSpc>
                <a:spcPct val="100000"/>
              </a:lnSpc>
              <a:spcBef>
                <a:spcPts val="0"/>
              </a:spcBef>
              <a:buClr>
                <a:srgbClr val="79003C"/>
              </a:buClr>
              <a:buNone/>
              <a:defRPr sz="1300"/>
            </a:lvl1pPr>
          </a:lstStyle>
          <a:p>
            <a:r>
              <a:rPr lang="pl-PL"/>
              <a:t>Edytuj style wzorca tekstu
Drugi poziom
Trzeci poziom
Czwarty poziom
Piąty poziom</a:t>
            </a:r>
          </a:p>
        </p:txBody>
      </p:sp>
      <p:sp>
        <p:nvSpPr>
          <p:cNvPr id="5" name="Symbol zastępczy zawartości 38">
            <a:extLst>
              <a:ext uri="{FF2B5EF4-FFF2-40B4-BE49-F238E27FC236}">
                <a16:creationId xmlns:a16="http://schemas.microsoft.com/office/drawing/2014/main" id="{118E32B4-37BE-E3AC-CC6B-3FEC7E21D206}"/>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7414054D-8504-A1E6-C47B-052BBF7D11B6}"/>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pic>
        <p:nvPicPr>
          <p:cNvPr id="9" name="Picture 8" descr="A computer with a white screen&#10;&#10;AI-generated content may be incorrect.">
            <a:extLst>
              <a:ext uri="{FF2B5EF4-FFF2-40B4-BE49-F238E27FC236}">
                <a16:creationId xmlns:a16="http://schemas.microsoft.com/office/drawing/2014/main" id="{648D7B02-50C9-B865-F149-8D8347E5C713}"/>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158344" y="1952978"/>
            <a:ext cx="5933476" cy="3327988"/>
          </a:xfrm>
          <a:prstGeom prst="rect">
            <a:avLst/>
          </a:prstGeom>
        </p:spPr>
      </p:pic>
      <p:sp>
        <p:nvSpPr>
          <p:cNvPr id="10" name="Symbol zastępczy obrazu 8">
            <a:extLst>
              <a:ext uri="{FF2B5EF4-FFF2-40B4-BE49-F238E27FC236}">
                <a16:creationId xmlns:a16="http://schemas.microsoft.com/office/drawing/2014/main" id="{5509DD99-79F7-6BF9-C3C6-680D2246205C}"/>
              </a:ext>
            </a:extLst>
          </p:cNvPr>
          <p:cNvSpPr>
            <a:spLocks noGrp="1"/>
          </p:cNvSpPr>
          <p:nvPr>
            <p:ph type="pic" sz="quarter" idx="23"/>
          </p:nvPr>
        </p:nvSpPr>
        <p:spPr>
          <a:xfrm>
            <a:off x="3793313" y="2047152"/>
            <a:ext cx="4613110" cy="2959188"/>
          </a:xfrm>
          <a:prstGeom prst="round2SameRect">
            <a:avLst>
              <a:gd name="adj1" fmla="val 2343"/>
              <a:gd name="adj2" fmla="val 0"/>
            </a:avLst>
          </a:prstGeom>
          <a:solidFill>
            <a:schemeClr val="bg1">
              <a:lumMod val="95000"/>
            </a:schemeClr>
          </a:solidFill>
        </p:spPr>
        <p:txBody>
          <a:bodyPr/>
          <a:lstStyle/>
          <a:p>
            <a:endParaRPr lang="pl-PL"/>
          </a:p>
        </p:txBody>
      </p:sp>
      <p:sp>
        <p:nvSpPr>
          <p:cNvPr id="2" name="Symbol zastępczy tekstu 44">
            <a:extLst>
              <a:ext uri="{FF2B5EF4-FFF2-40B4-BE49-F238E27FC236}">
                <a16:creationId xmlns:a16="http://schemas.microsoft.com/office/drawing/2014/main" id="{28C38EAD-5B1B-1965-1A2C-C7D29223887B}"/>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1320652709"/>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702" userDrawn="1">
          <p15:clr>
            <a:srgbClr val="FBAE40"/>
          </p15:clr>
        </p15:guide>
        <p15:guide id="7" pos="7038">
          <p15:clr>
            <a:srgbClr val="FBAE40"/>
          </p15:clr>
        </p15:guide>
        <p15:guide id="8" pos="3296">
          <p15:clr>
            <a:srgbClr val="FBAE40"/>
          </p15:clr>
        </p15:guide>
        <p15:guide id="9" pos="3069">
          <p15:clr>
            <a:srgbClr val="FBAE40"/>
          </p15:clr>
        </p15:guide>
        <p15:guide id="12" pos="1958">
          <p15:clr>
            <a:srgbClr val="FBAE40"/>
          </p15:clr>
        </p15:guide>
        <p15:guide id="13" pos="1731">
          <p15:clr>
            <a:srgbClr val="FBAE40"/>
          </p15:clr>
        </p15:guide>
        <p15:guide id="14" pos="4384">
          <p15:clr>
            <a:srgbClr val="FBAE40"/>
          </p15:clr>
        </p15:guide>
        <p15:guide id="15" pos="4611">
          <p15:clr>
            <a:srgbClr val="FBAE40"/>
          </p15:clr>
        </p15:guide>
        <p15:guide id="16" pos="5722">
          <p15:clr>
            <a:srgbClr val="FBAE40"/>
          </p15:clr>
        </p15:guide>
        <p15:guide id="17" pos="5949">
          <p15:clr>
            <a:srgbClr val="FBAE40"/>
          </p15:clr>
        </p15:guide>
        <p15:guide id="18" orient="horz" pos="867" userDrawn="1">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50/50 Desktop">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0" name="Symbol zastępczy tekstu 5">
            <a:extLst>
              <a:ext uri="{FF2B5EF4-FFF2-40B4-BE49-F238E27FC236}">
                <a16:creationId xmlns:a16="http://schemas.microsoft.com/office/drawing/2014/main" id="{5AE408E6-28DD-A54A-A02A-C5F50DBD7D50}"/>
              </a:ext>
            </a:extLst>
          </p:cNvPr>
          <p:cNvSpPr>
            <a:spLocks noGrp="1"/>
          </p:cNvSpPr>
          <p:nvPr>
            <p:ph type="body" sz="quarter" idx="20"/>
          </p:nvPr>
        </p:nvSpPr>
        <p:spPr>
          <a:xfrm>
            <a:off x="1019176" y="3842626"/>
            <a:ext cx="1728787" cy="772454"/>
          </a:xfrm>
          <a:prstGeom prst="rect">
            <a:avLst/>
          </a:prstGeom>
        </p:spPr>
        <p:txBody>
          <a:bodyPr anchor="ctr"/>
          <a:lstStyle>
            <a:lvl1pPr marL="0" indent="0" algn="r">
              <a:lnSpc>
                <a:spcPct val="100000"/>
              </a:lnSpc>
              <a:spcBef>
                <a:spcPts val="0"/>
              </a:spcBef>
              <a:buClr>
                <a:srgbClr val="79003C"/>
              </a:buClr>
              <a:buNone/>
              <a:defRPr sz="1300"/>
            </a:lvl1pPr>
          </a:lstStyle>
          <a:p>
            <a:r>
              <a:rPr lang="pl-PL"/>
              <a:t>Edytuj style wzorca tekstu
Drugi poziom
Trzeci poziom</a:t>
            </a:r>
          </a:p>
        </p:txBody>
      </p:sp>
      <p:sp>
        <p:nvSpPr>
          <p:cNvPr id="23" name="Symbol zastępczy tekstu 5">
            <a:extLst>
              <a:ext uri="{FF2B5EF4-FFF2-40B4-BE49-F238E27FC236}">
                <a16:creationId xmlns:a16="http://schemas.microsoft.com/office/drawing/2014/main" id="{07774A7E-79C1-6D49-AE7A-F9F6643CF888}"/>
              </a:ext>
            </a:extLst>
          </p:cNvPr>
          <p:cNvSpPr>
            <a:spLocks noGrp="1"/>
          </p:cNvSpPr>
          <p:nvPr>
            <p:ph type="body" sz="quarter" idx="21"/>
          </p:nvPr>
        </p:nvSpPr>
        <p:spPr>
          <a:xfrm>
            <a:off x="1019176" y="2140982"/>
            <a:ext cx="1728787" cy="772454"/>
          </a:xfrm>
          <a:prstGeom prst="rect">
            <a:avLst/>
          </a:prstGeom>
        </p:spPr>
        <p:txBody>
          <a:bodyPr anchor="ctr"/>
          <a:lstStyle>
            <a:lvl1pPr marL="0" indent="0" algn="r">
              <a:lnSpc>
                <a:spcPct val="100000"/>
              </a:lnSpc>
              <a:spcBef>
                <a:spcPts val="0"/>
              </a:spcBef>
              <a:buClr>
                <a:srgbClr val="79003C"/>
              </a:buClr>
              <a:buNone/>
              <a:defRPr sz="1300"/>
            </a:lvl1pPr>
          </a:lstStyle>
          <a:p>
            <a:r>
              <a:rPr lang="pl-PL"/>
              <a:t>Edytuj style wzorca tekstu
Drugi poziom
Trzeci poziom</a:t>
            </a:r>
          </a:p>
        </p:txBody>
      </p:sp>
      <p:sp>
        <p:nvSpPr>
          <p:cNvPr id="29" name="Symbol zastępczy tekstu 5">
            <a:extLst>
              <a:ext uri="{FF2B5EF4-FFF2-40B4-BE49-F238E27FC236}">
                <a16:creationId xmlns:a16="http://schemas.microsoft.com/office/drawing/2014/main" id="{B13A92CE-854E-7A47-92E3-2AB01FE892D0}"/>
              </a:ext>
            </a:extLst>
          </p:cNvPr>
          <p:cNvSpPr>
            <a:spLocks noGrp="1"/>
          </p:cNvSpPr>
          <p:nvPr>
            <p:ph type="body" sz="quarter" idx="22"/>
          </p:nvPr>
        </p:nvSpPr>
        <p:spPr>
          <a:xfrm>
            <a:off x="9436333" y="3831267"/>
            <a:ext cx="1728787" cy="772454"/>
          </a:xfrm>
          <a:prstGeom prst="rect">
            <a:avLst/>
          </a:prstGeom>
        </p:spPr>
        <p:txBody>
          <a:bodyPr anchor="ctr"/>
          <a:lstStyle>
            <a:lvl1pPr marL="0" indent="0" algn="l">
              <a:lnSpc>
                <a:spcPct val="100000"/>
              </a:lnSpc>
              <a:spcBef>
                <a:spcPts val="0"/>
              </a:spcBef>
              <a:buClr>
                <a:srgbClr val="79003C"/>
              </a:buClr>
              <a:buNone/>
              <a:defRPr sz="1300"/>
            </a:lvl1pPr>
          </a:lstStyle>
          <a:p>
            <a:r>
              <a:rPr lang="pl-PL"/>
              <a:t>Edytuj style wzorca tekstu
Drugi poziom
Trzeci poziom</a:t>
            </a:r>
          </a:p>
        </p:txBody>
      </p:sp>
      <p:sp>
        <p:nvSpPr>
          <p:cNvPr id="30" name="Symbol zastępczy tekstu 5">
            <a:extLst>
              <a:ext uri="{FF2B5EF4-FFF2-40B4-BE49-F238E27FC236}">
                <a16:creationId xmlns:a16="http://schemas.microsoft.com/office/drawing/2014/main" id="{5E231F4C-9B86-6A4D-868F-BEC335B5B3A0}"/>
              </a:ext>
            </a:extLst>
          </p:cNvPr>
          <p:cNvSpPr>
            <a:spLocks noGrp="1"/>
          </p:cNvSpPr>
          <p:nvPr>
            <p:ph type="body" sz="quarter" idx="23"/>
          </p:nvPr>
        </p:nvSpPr>
        <p:spPr>
          <a:xfrm>
            <a:off x="9436333" y="2129623"/>
            <a:ext cx="1728787" cy="772454"/>
          </a:xfrm>
          <a:prstGeom prst="rect">
            <a:avLst/>
          </a:prstGeom>
        </p:spPr>
        <p:txBody>
          <a:bodyPr anchor="ctr"/>
          <a:lstStyle>
            <a:lvl1pPr marL="0" indent="0" algn="l">
              <a:lnSpc>
                <a:spcPct val="100000"/>
              </a:lnSpc>
              <a:spcBef>
                <a:spcPts val="0"/>
              </a:spcBef>
              <a:buClr>
                <a:srgbClr val="79003C"/>
              </a:buClr>
              <a:buNone/>
              <a:defRPr sz="1300"/>
            </a:lvl1pPr>
          </a:lstStyle>
          <a:p>
            <a:r>
              <a:rPr lang="pl-PL"/>
              <a:t>Edytuj style wzorca tekstu
Drugi poziom
Trzeci poziom</a:t>
            </a:r>
          </a:p>
        </p:txBody>
      </p:sp>
      <p:sp>
        <p:nvSpPr>
          <p:cNvPr id="5" name="Symbol zastępczy zawartości 38">
            <a:extLst>
              <a:ext uri="{FF2B5EF4-FFF2-40B4-BE49-F238E27FC236}">
                <a16:creationId xmlns:a16="http://schemas.microsoft.com/office/drawing/2014/main" id="{4FBA8427-700F-4855-1A52-A5F9F052B9BE}"/>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DD65D11C-3FE9-0C33-270E-5021C9B762C2}"/>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2" name="Symbol zastępczy tekstu 44">
            <a:extLst>
              <a:ext uri="{FF2B5EF4-FFF2-40B4-BE49-F238E27FC236}">
                <a16:creationId xmlns:a16="http://schemas.microsoft.com/office/drawing/2014/main" id="{015CD053-ADE3-6EFD-4C24-FBE63637C8D5}"/>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pic>
        <p:nvPicPr>
          <p:cNvPr id="3" name="Picture 2">
            <a:extLst>
              <a:ext uri="{FF2B5EF4-FFF2-40B4-BE49-F238E27FC236}">
                <a16:creationId xmlns:a16="http://schemas.microsoft.com/office/drawing/2014/main" id="{C86C753C-B557-2619-40F1-4DEF3997E2E3}"/>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3433885" y="1923599"/>
            <a:ext cx="5356824" cy="3626669"/>
          </a:xfrm>
          <a:prstGeom prst="rect">
            <a:avLst/>
          </a:prstGeom>
        </p:spPr>
      </p:pic>
      <p:sp>
        <p:nvSpPr>
          <p:cNvPr id="4" name="Symbol zastępczy obrazu 8">
            <a:extLst>
              <a:ext uri="{FF2B5EF4-FFF2-40B4-BE49-F238E27FC236}">
                <a16:creationId xmlns:a16="http://schemas.microsoft.com/office/drawing/2014/main" id="{AC636CC6-B8C8-F862-4E70-7673288978FB}"/>
              </a:ext>
            </a:extLst>
          </p:cNvPr>
          <p:cNvSpPr>
            <a:spLocks noGrp="1"/>
          </p:cNvSpPr>
          <p:nvPr>
            <p:ph type="pic" sz="quarter" idx="18"/>
          </p:nvPr>
        </p:nvSpPr>
        <p:spPr>
          <a:xfrm>
            <a:off x="3528669" y="2014575"/>
            <a:ext cx="5170487" cy="2843396"/>
          </a:xfrm>
          <a:prstGeom prst="roundRect">
            <a:avLst>
              <a:gd name="adj" fmla="val 1202"/>
            </a:avLst>
          </a:prstGeom>
          <a:solidFill>
            <a:schemeClr val="bg1">
              <a:lumMod val="95000"/>
            </a:schemeClr>
          </a:solidFill>
        </p:spPr>
        <p:txBody>
          <a:bodyPr/>
          <a:lstStyle/>
          <a:p>
            <a:endParaRPr lang="pl-PL"/>
          </a:p>
        </p:txBody>
      </p:sp>
    </p:spTree>
    <p:extLst>
      <p:ext uri="{BB962C8B-B14F-4D97-AF65-F5344CB8AC3E}">
        <p14:creationId xmlns:p14="http://schemas.microsoft.com/office/powerpoint/2010/main" val="2503324934"/>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296">
          <p15:clr>
            <a:srgbClr val="FBAE40"/>
          </p15:clr>
        </p15:guide>
        <p15:guide id="9" pos="3069">
          <p15:clr>
            <a:srgbClr val="FBAE40"/>
          </p15:clr>
        </p15:guide>
        <p15:guide id="12" pos="1958">
          <p15:clr>
            <a:srgbClr val="FBAE40"/>
          </p15:clr>
        </p15:guide>
        <p15:guide id="13" pos="1731">
          <p15:clr>
            <a:srgbClr val="FBAE40"/>
          </p15:clr>
        </p15:guide>
        <p15:guide id="14" pos="4384">
          <p15:clr>
            <a:srgbClr val="FBAE40"/>
          </p15:clr>
        </p15:guide>
        <p15:guide id="15" pos="4611">
          <p15:clr>
            <a:srgbClr val="FBAE40"/>
          </p15:clr>
        </p15:guide>
        <p15:guide id="16" pos="5722">
          <p15:clr>
            <a:srgbClr val="FBAE40"/>
          </p15:clr>
        </p15:guide>
        <p15:guide id="17" pos="5949">
          <p15:clr>
            <a:srgbClr val="FBAE40"/>
          </p15:clr>
        </p15:guide>
        <p15:guide id="18" orient="horz" pos="867" userDrawn="1">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Laptop + smartfon + ikony">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5" name="Picture 14" descr="A computer with a white screen&#10;&#10;AI-generated content may be incorrect.">
            <a:extLst>
              <a:ext uri="{FF2B5EF4-FFF2-40B4-BE49-F238E27FC236}">
                <a16:creationId xmlns:a16="http://schemas.microsoft.com/office/drawing/2014/main" id="{19682031-1051-A279-389E-AA8CEA90276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2872419" y="1753644"/>
            <a:ext cx="6644262" cy="3726656"/>
          </a:xfrm>
          <a:prstGeom prst="rect">
            <a:avLst/>
          </a:prstGeom>
        </p:spPr>
      </p:pic>
      <p:sp>
        <p:nvSpPr>
          <p:cNvPr id="18" name="Symbol zastępczy obrazu 8">
            <a:extLst>
              <a:ext uri="{FF2B5EF4-FFF2-40B4-BE49-F238E27FC236}">
                <a16:creationId xmlns:a16="http://schemas.microsoft.com/office/drawing/2014/main" id="{1480C39A-DE24-DC40-87DF-172FCFD10E1D}"/>
              </a:ext>
            </a:extLst>
          </p:cNvPr>
          <p:cNvSpPr>
            <a:spLocks noGrp="1"/>
          </p:cNvSpPr>
          <p:nvPr>
            <p:ph type="pic" sz="quarter" idx="20"/>
          </p:nvPr>
        </p:nvSpPr>
        <p:spPr>
          <a:xfrm>
            <a:off x="-2162175" y="1850969"/>
            <a:ext cx="5165725" cy="3311581"/>
          </a:xfrm>
          <a:prstGeom prst="round2SameRect">
            <a:avLst>
              <a:gd name="adj1" fmla="val 2343"/>
              <a:gd name="adj2" fmla="val 0"/>
            </a:avLst>
          </a:prstGeom>
          <a:solidFill>
            <a:schemeClr val="bg1">
              <a:lumMod val="95000"/>
            </a:schemeClr>
          </a:solidFill>
        </p:spPr>
        <p:txBody>
          <a:bodyPr/>
          <a:lstStyle/>
          <a:p>
            <a:endParaRPr lang="pl-PL"/>
          </a:p>
        </p:txBody>
      </p:sp>
      <p:sp>
        <p:nvSpPr>
          <p:cNvPr id="5" name="Symbol zastępczy zawartości 38">
            <a:extLst>
              <a:ext uri="{FF2B5EF4-FFF2-40B4-BE49-F238E27FC236}">
                <a16:creationId xmlns:a16="http://schemas.microsoft.com/office/drawing/2014/main" id="{635CCAEE-CBB4-165C-C7F9-BC7822D27615}"/>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6CE5E4E4-4FE1-012A-8FBC-DAF1225C05F5}"/>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pic>
        <p:nvPicPr>
          <p:cNvPr id="11" name="Picture 10">
            <a:extLst>
              <a:ext uri="{FF2B5EF4-FFF2-40B4-BE49-F238E27FC236}">
                <a16:creationId xmlns:a16="http://schemas.microsoft.com/office/drawing/2014/main" id="{8238C426-2B08-2F59-3CFF-E1FCD05E4338}"/>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3722041" y="1939730"/>
            <a:ext cx="1521423" cy="3095977"/>
          </a:xfrm>
          <a:prstGeom prst="rect">
            <a:avLst/>
          </a:prstGeom>
        </p:spPr>
      </p:pic>
      <p:sp>
        <p:nvSpPr>
          <p:cNvPr id="12" name="Symbol zastępczy obrazu 8">
            <a:extLst>
              <a:ext uri="{FF2B5EF4-FFF2-40B4-BE49-F238E27FC236}">
                <a16:creationId xmlns:a16="http://schemas.microsoft.com/office/drawing/2014/main" id="{316CF61F-9327-557E-6732-2B87F98D7D9E}"/>
              </a:ext>
            </a:extLst>
          </p:cNvPr>
          <p:cNvSpPr>
            <a:spLocks noGrp="1"/>
          </p:cNvSpPr>
          <p:nvPr>
            <p:ph type="pic" sz="quarter" idx="17"/>
          </p:nvPr>
        </p:nvSpPr>
        <p:spPr>
          <a:xfrm>
            <a:off x="3806530" y="2208859"/>
            <a:ext cx="1354061" cy="2749617"/>
          </a:xfrm>
          <a:prstGeom prst="round2SameRect">
            <a:avLst>
              <a:gd name="adj1" fmla="val 0"/>
              <a:gd name="adj2" fmla="val 10178"/>
            </a:avLst>
          </a:prstGeom>
          <a:solidFill>
            <a:schemeClr val="bg1">
              <a:lumMod val="95000"/>
            </a:schemeClr>
          </a:solidFill>
        </p:spPr>
        <p:txBody>
          <a:bodyPr/>
          <a:lstStyle/>
          <a:p>
            <a:endParaRPr lang="pl-PL"/>
          </a:p>
        </p:txBody>
      </p:sp>
      <p:sp>
        <p:nvSpPr>
          <p:cNvPr id="44" name="Symbol zastępczy obrazu 8">
            <a:extLst>
              <a:ext uri="{FF2B5EF4-FFF2-40B4-BE49-F238E27FC236}">
                <a16:creationId xmlns:a16="http://schemas.microsoft.com/office/drawing/2014/main" id="{CB1474FF-0A7A-641F-7BAA-88F620C464D3}"/>
              </a:ext>
            </a:extLst>
          </p:cNvPr>
          <p:cNvSpPr>
            <a:spLocks noGrp="1"/>
          </p:cNvSpPr>
          <p:nvPr>
            <p:ph type="pic" sz="quarter" idx="12"/>
          </p:nvPr>
        </p:nvSpPr>
        <p:spPr>
          <a:xfrm>
            <a:off x="6108668" y="1662992"/>
            <a:ext cx="720000" cy="720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45" name="Symbol zastępczy obrazu 8">
            <a:extLst>
              <a:ext uri="{FF2B5EF4-FFF2-40B4-BE49-F238E27FC236}">
                <a16:creationId xmlns:a16="http://schemas.microsoft.com/office/drawing/2014/main" id="{A7E7A815-E93D-3650-0548-614219A935F1}"/>
              </a:ext>
            </a:extLst>
          </p:cNvPr>
          <p:cNvSpPr>
            <a:spLocks noGrp="1"/>
          </p:cNvSpPr>
          <p:nvPr>
            <p:ph type="pic" sz="quarter" idx="21"/>
          </p:nvPr>
        </p:nvSpPr>
        <p:spPr>
          <a:xfrm>
            <a:off x="6108668" y="2773315"/>
            <a:ext cx="720000" cy="720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46" name="Symbol zastępczy obrazu 8">
            <a:extLst>
              <a:ext uri="{FF2B5EF4-FFF2-40B4-BE49-F238E27FC236}">
                <a16:creationId xmlns:a16="http://schemas.microsoft.com/office/drawing/2014/main" id="{B81FAAF1-23AF-B336-F1E5-5319026B4BEC}"/>
              </a:ext>
            </a:extLst>
          </p:cNvPr>
          <p:cNvSpPr>
            <a:spLocks noGrp="1"/>
          </p:cNvSpPr>
          <p:nvPr>
            <p:ph type="pic" sz="quarter" idx="22"/>
          </p:nvPr>
        </p:nvSpPr>
        <p:spPr>
          <a:xfrm>
            <a:off x="6108668" y="3883638"/>
            <a:ext cx="720000" cy="720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47" name="Symbol zastępczy obrazu 8">
            <a:extLst>
              <a:ext uri="{FF2B5EF4-FFF2-40B4-BE49-F238E27FC236}">
                <a16:creationId xmlns:a16="http://schemas.microsoft.com/office/drawing/2014/main" id="{32F3CBCF-70C5-01B3-22F7-91820F172C55}"/>
              </a:ext>
            </a:extLst>
          </p:cNvPr>
          <p:cNvSpPr>
            <a:spLocks noGrp="1"/>
          </p:cNvSpPr>
          <p:nvPr>
            <p:ph type="pic" sz="quarter" idx="23"/>
          </p:nvPr>
        </p:nvSpPr>
        <p:spPr>
          <a:xfrm>
            <a:off x="6108668" y="4993961"/>
            <a:ext cx="720000" cy="720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48" name="Symbol zastępczy tekstu 5">
            <a:extLst>
              <a:ext uri="{FF2B5EF4-FFF2-40B4-BE49-F238E27FC236}">
                <a16:creationId xmlns:a16="http://schemas.microsoft.com/office/drawing/2014/main" id="{BE6E7F77-8757-9F73-2CF0-BFB2569F13A2}"/>
              </a:ext>
            </a:extLst>
          </p:cNvPr>
          <p:cNvSpPr>
            <a:spLocks noGrp="1"/>
          </p:cNvSpPr>
          <p:nvPr>
            <p:ph type="body" sz="quarter" idx="24" hasCustomPrompt="1"/>
          </p:nvPr>
        </p:nvSpPr>
        <p:spPr>
          <a:xfrm>
            <a:off x="7010785" y="1602335"/>
            <a:ext cx="4176712" cy="841314"/>
          </a:xfrm>
          <a:prstGeom prst="rect">
            <a:avLst/>
          </a:prstGeom>
        </p:spPr>
        <p:txBody>
          <a:bodyPr lIns="0" tIns="0" bIns="0" anchor="ctr" anchorCtr="0"/>
          <a:lstStyle>
            <a:lvl1pPr marL="0" indent="0" algn="l">
              <a:lnSpc>
                <a:spcPct val="100000"/>
              </a:lnSpc>
              <a:spcBef>
                <a:spcPts val="0"/>
              </a:spcBef>
              <a:buClr>
                <a:srgbClr val="79003C"/>
              </a:buClr>
              <a:buNone/>
              <a:defRPr sz="1300"/>
            </a:lvl1pPr>
          </a:lstStyle>
          <a:p>
            <a:r>
              <a:rPr lang="pl-PL"/>
              <a:t>Edytuj style wzorca tekstu
Drugi poziom
Trzeci poziom
Czwarty poziom</a:t>
            </a:r>
          </a:p>
        </p:txBody>
      </p:sp>
      <p:sp>
        <p:nvSpPr>
          <p:cNvPr id="49" name="Symbol zastępczy tekstu 5">
            <a:extLst>
              <a:ext uri="{FF2B5EF4-FFF2-40B4-BE49-F238E27FC236}">
                <a16:creationId xmlns:a16="http://schemas.microsoft.com/office/drawing/2014/main" id="{4401C9AC-A70C-A827-907F-E041F4AFF2F7}"/>
              </a:ext>
            </a:extLst>
          </p:cNvPr>
          <p:cNvSpPr>
            <a:spLocks noGrp="1"/>
          </p:cNvSpPr>
          <p:nvPr>
            <p:ph type="body" sz="quarter" idx="25" hasCustomPrompt="1"/>
          </p:nvPr>
        </p:nvSpPr>
        <p:spPr>
          <a:xfrm>
            <a:off x="7010785" y="2712658"/>
            <a:ext cx="4176712" cy="841314"/>
          </a:xfrm>
          <a:prstGeom prst="rect">
            <a:avLst/>
          </a:prstGeom>
        </p:spPr>
        <p:txBody>
          <a:bodyPr lIns="0" tIns="0" bIns="0" anchor="ctr" anchorCtr="0"/>
          <a:lstStyle>
            <a:lvl1pPr marL="0" indent="0" algn="l">
              <a:lnSpc>
                <a:spcPct val="100000"/>
              </a:lnSpc>
              <a:spcBef>
                <a:spcPts val="0"/>
              </a:spcBef>
              <a:buClr>
                <a:srgbClr val="79003C"/>
              </a:buClr>
              <a:buNone/>
              <a:defRPr sz="1300"/>
            </a:lvl1pPr>
          </a:lstStyle>
          <a:p>
            <a:r>
              <a:rPr lang="pl-PL"/>
              <a:t>Edytuj style wzorca tekstu
Drugi poziom
Trzeci poziom
Czwarty poziom</a:t>
            </a:r>
          </a:p>
        </p:txBody>
      </p:sp>
      <p:sp>
        <p:nvSpPr>
          <p:cNvPr id="50" name="Symbol zastępczy tekstu 5">
            <a:extLst>
              <a:ext uri="{FF2B5EF4-FFF2-40B4-BE49-F238E27FC236}">
                <a16:creationId xmlns:a16="http://schemas.microsoft.com/office/drawing/2014/main" id="{D412EC2C-BF19-D5DE-3222-40097C018CF5}"/>
              </a:ext>
            </a:extLst>
          </p:cNvPr>
          <p:cNvSpPr>
            <a:spLocks noGrp="1"/>
          </p:cNvSpPr>
          <p:nvPr>
            <p:ph type="body" sz="quarter" idx="26" hasCustomPrompt="1"/>
          </p:nvPr>
        </p:nvSpPr>
        <p:spPr>
          <a:xfrm>
            <a:off x="7010785" y="3822981"/>
            <a:ext cx="4176712" cy="841314"/>
          </a:xfrm>
          <a:prstGeom prst="rect">
            <a:avLst/>
          </a:prstGeom>
        </p:spPr>
        <p:txBody>
          <a:bodyPr lIns="0" tIns="0" bIns="0" anchor="ctr" anchorCtr="0"/>
          <a:lstStyle>
            <a:lvl1pPr marL="0" indent="0" algn="l">
              <a:lnSpc>
                <a:spcPct val="100000"/>
              </a:lnSpc>
              <a:spcBef>
                <a:spcPts val="0"/>
              </a:spcBef>
              <a:buClr>
                <a:srgbClr val="79003C"/>
              </a:buClr>
              <a:buNone/>
              <a:defRPr sz="1300"/>
            </a:lvl1pPr>
          </a:lstStyle>
          <a:p>
            <a:r>
              <a:rPr lang="pl-PL"/>
              <a:t>Edytuj style wzorca tekstu
Drugi poziom
Trzeci poziom
Czwarty poziom</a:t>
            </a:r>
          </a:p>
        </p:txBody>
      </p:sp>
      <p:sp>
        <p:nvSpPr>
          <p:cNvPr id="51" name="Symbol zastępczy tekstu 5">
            <a:extLst>
              <a:ext uri="{FF2B5EF4-FFF2-40B4-BE49-F238E27FC236}">
                <a16:creationId xmlns:a16="http://schemas.microsoft.com/office/drawing/2014/main" id="{56887232-E0F8-45FB-359D-E9BAE096CDC6}"/>
              </a:ext>
            </a:extLst>
          </p:cNvPr>
          <p:cNvSpPr>
            <a:spLocks noGrp="1"/>
          </p:cNvSpPr>
          <p:nvPr>
            <p:ph type="body" sz="quarter" idx="27" hasCustomPrompt="1"/>
          </p:nvPr>
        </p:nvSpPr>
        <p:spPr>
          <a:xfrm>
            <a:off x="7010785" y="4933304"/>
            <a:ext cx="4176712" cy="841314"/>
          </a:xfrm>
          <a:prstGeom prst="rect">
            <a:avLst/>
          </a:prstGeom>
        </p:spPr>
        <p:txBody>
          <a:bodyPr lIns="0" tIns="0" bIns="0" anchor="ctr" anchorCtr="0"/>
          <a:lstStyle>
            <a:lvl1pPr marL="0" indent="0" algn="l">
              <a:lnSpc>
                <a:spcPct val="100000"/>
              </a:lnSpc>
              <a:spcBef>
                <a:spcPts val="0"/>
              </a:spcBef>
              <a:buClr>
                <a:srgbClr val="79003C"/>
              </a:buClr>
              <a:buNone/>
              <a:defRPr sz="1300"/>
            </a:lvl1pPr>
          </a:lstStyle>
          <a:p>
            <a:r>
              <a:rPr lang="pl-PL"/>
              <a:t>Edytuj style wzorca tekstu
Drugi poziom
Trzeci poziom
Czwarty poziom</a:t>
            </a:r>
          </a:p>
        </p:txBody>
      </p:sp>
      <p:sp>
        <p:nvSpPr>
          <p:cNvPr id="2" name="Symbol zastępczy tekstu 44">
            <a:extLst>
              <a:ext uri="{FF2B5EF4-FFF2-40B4-BE49-F238E27FC236}">
                <a16:creationId xmlns:a16="http://schemas.microsoft.com/office/drawing/2014/main" id="{425F7F41-D3BB-CF49-D70E-35DBCFCBB27B}"/>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3180242149"/>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296">
          <p15:clr>
            <a:srgbClr val="FBAE40"/>
          </p15:clr>
        </p15:guide>
        <p15:guide id="9" pos="3069">
          <p15:clr>
            <a:srgbClr val="FBAE40"/>
          </p15:clr>
        </p15:guide>
        <p15:guide id="12" pos="1958">
          <p15:clr>
            <a:srgbClr val="FBAE40"/>
          </p15:clr>
        </p15:guide>
        <p15:guide id="13" pos="1731">
          <p15:clr>
            <a:srgbClr val="FBAE40"/>
          </p15:clr>
        </p15:guide>
        <p15:guide id="14" pos="4384">
          <p15:clr>
            <a:srgbClr val="FBAE40"/>
          </p15:clr>
        </p15:guide>
        <p15:guide id="15" pos="4611">
          <p15:clr>
            <a:srgbClr val="FBAE40"/>
          </p15:clr>
        </p15:guide>
        <p15:guide id="16" pos="5722">
          <p15:clr>
            <a:srgbClr val="FBAE40"/>
          </p15:clr>
        </p15:guide>
        <p15:guide id="17" pos="5949">
          <p15:clr>
            <a:srgbClr val="FBAE40"/>
          </p15:clr>
        </p15:guide>
        <p15:guide id="18" orient="horz" pos="867" userDrawn="1">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ablet + smartfon + ikony">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F880FA75-96CD-40FF-ACDC-69026E0D9E3D}"/>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3722041" y="1939730"/>
            <a:ext cx="1521424" cy="3095977"/>
          </a:xfrm>
          <a:prstGeom prst="rect">
            <a:avLst/>
          </a:prstGeom>
        </p:spPr>
      </p:pic>
      <p:sp>
        <p:nvSpPr>
          <p:cNvPr id="20" name="Symbol zastępczy obrazu 8">
            <a:extLst>
              <a:ext uri="{FF2B5EF4-FFF2-40B4-BE49-F238E27FC236}">
                <a16:creationId xmlns:a16="http://schemas.microsoft.com/office/drawing/2014/main" id="{5A49734E-A4A8-8946-AB48-FAF16D316322}"/>
              </a:ext>
            </a:extLst>
          </p:cNvPr>
          <p:cNvSpPr>
            <a:spLocks noGrp="1"/>
          </p:cNvSpPr>
          <p:nvPr>
            <p:ph type="pic" sz="quarter" idx="17"/>
          </p:nvPr>
        </p:nvSpPr>
        <p:spPr>
          <a:xfrm>
            <a:off x="3806530" y="2208859"/>
            <a:ext cx="1354061" cy="2749617"/>
          </a:xfrm>
          <a:prstGeom prst="round2SameRect">
            <a:avLst>
              <a:gd name="adj1" fmla="val 0"/>
              <a:gd name="adj2" fmla="val 10178"/>
            </a:avLst>
          </a:prstGeom>
          <a:solidFill>
            <a:schemeClr val="bg1">
              <a:lumMod val="95000"/>
            </a:schemeClr>
          </a:solidFill>
        </p:spPr>
        <p:txBody>
          <a:bodyPr/>
          <a:lstStyle/>
          <a:p>
            <a:endParaRPr lang="pl-PL"/>
          </a:p>
        </p:txBody>
      </p:sp>
      <p:pic>
        <p:nvPicPr>
          <p:cNvPr id="15" name="Picture 14" descr="A black cell phone with a white screen&#10;&#10;AI-generated content may be incorrect.">
            <a:extLst>
              <a:ext uri="{FF2B5EF4-FFF2-40B4-BE49-F238E27FC236}">
                <a16:creationId xmlns:a16="http://schemas.microsoft.com/office/drawing/2014/main" id="{A1DEF471-070C-D480-BEF9-A5D9CB67D277}"/>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458410" y="1679417"/>
            <a:ext cx="2670230" cy="3541568"/>
          </a:xfrm>
          <a:prstGeom prst="rect">
            <a:avLst/>
          </a:prstGeom>
        </p:spPr>
      </p:pic>
      <p:sp>
        <p:nvSpPr>
          <p:cNvPr id="22" name="Symbol zastępczy obrazu 8">
            <a:extLst>
              <a:ext uri="{FF2B5EF4-FFF2-40B4-BE49-F238E27FC236}">
                <a16:creationId xmlns:a16="http://schemas.microsoft.com/office/drawing/2014/main" id="{0F325DF1-1041-AE4C-8590-7161B226C47E}"/>
              </a:ext>
            </a:extLst>
          </p:cNvPr>
          <p:cNvSpPr>
            <a:spLocks noGrp="1"/>
          </p:cNvSpPr>
          <p:nvPr>
            <p:ph type="pic" sz="quarter" idx="28"/>
          </p:nvPr>
        </p:nvSpPr>
        <p:spPr>
          <a:xfrm>
            <a:off x="571095" y="1792318"/>
            <a:ext cx="2448941" cy="3320999"/>
          </a:xfrm>
          <a:prstGeom prst="roundRect">
            <a:avLst>
              <a:gd name="adj" fmla="val 2300"/>
            </a:avLst>
          </a:prstGeom>
          <a:solidFill>
            <a:schemeClr val="bg1">
              <a:lumMod val="95000"/>
            </a:schemeClr>
          </a:solidFill>
        </p:spPr>
        <p:txBody>
          <a:bodyPr/>
          <a:lstStyle/>
          <a:p>
            <a:endParaRPr lang="pl-PL"/>
          </a:p>
        </p:txBody>
      </p:sp>
      <p:sp>
        <p:nvSpPr>
          <p:cNvPr id="5" name="Symbol zastępczy zawartości 38">
            <a:extLst>
              <a:ext uri="{FF2B5EF4-FFF2-40B4-BE49-F238E27FC236}">
                <a16:creationId xmlns:a16="http://schemas.microsoft.com/office/drawing/2014/main" id="{47CEF0B3-1F29-56DB-6CA8-7FA555B67B9A}"/>
              </a:ext>
            </a:extLst>
          </p:cNvPr>
          <p:cNvSpPr>
            <a:spLocks noGrp="1"/>
          </p:cNvSpPr>
          <p:nvPr>
            <p:ph sz="quarter" idx="10"/>
          </p:nvPr>
        </p:nvSpPr>
        <p:spPr>
          <a:xfrm>
            <a:off x="1019175" y="6457870"/>
            <a:ext cx="9828475" cy="241212"/>
          </a:xfrm>
          <a:prstGeom prst="rect">
            <a:avLst/>
          </a:prstGeom>
        </p:spPr>
        <p:txBody>
          <a:bodyPr/>
          <a:lstStyle>
            <a:lvl1pPr marL="0" indent="0">
              <a:buNone/>
              <a:defRPr sz="1200" b="0">
                <a:solidFill>
                  <a:schemeClr val="bg1">
                    <a:lumMod val="75000"/>
                  </a:schemeClr>
                </a:solidFill>
              </a:defRPr>
            </a:lvl1pPr>
          </a:lstStyle>
          <a:p>
            <a:r>
              <a:rPr lang="pl-PL"/>
              <a:t>Edytuj style wzorca tekstu</a:t>
            </a:r>
          </a:p>
        </p:txBody>
      </p:sp>
      <p:sp>
        <p:nvSpPr>
          <p:cNvPr id="8" name="Symbol zastępczy numeru slajdu 1">
            <a:extLst>
              <a:ext uri="{FF2B5EF4-FFF2-40B4-BE49-F238E27FC236}">
                <a16:creationId xmlns:a16="http://schemas.microsoft.com/office/drawing/2014/main" id="{AC071B34-C9A9-4200-08BA-E669519BC55C}"/>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41" name="Symbol zastępczy obrazu 8">
            <a:extLst>
              <a:ext uri="{FF2B5EF4-FFF2-40B4-BE49-F238E27FC236}">
                <a16:creationId xmlns:a16="http://schemas.microsoft.com/office/drawing/2014/main" id="{5A0DA439-FA9D-3F1D-73B5-C5CA017A310F}"/>
              </a:ext>
            </a:extLst>
          </p:cNvPr>
          <p:cNvSpPr>
            <a:spLocks noGrp="1"/>
          </p:cNvSpPr>
          <p:nvPr>
            <p:ph type="pic" sz="quarter" idx="12"/>
          </p:nvPr>
        </p:nvSpPr>
        <p:spPr>
          <a:xfrm>
            <a:off x="6108668" y="1662992"/>
            <a:ext cx="720000" cy="720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42" name="Symbol zastępczy obrazu 8">
            <a:extLst>
              <a:ext uri="{FF2B5EF4-FFF2-40B4-BE49-F238E27FC236}">
                <a16:creationId xmlns:a16="http://schemas.microsoft.com/office/drawing/2014/main" id="{E0EB9134-B5EB-8B7E-D948-E25316C0C171}"/>
              </a:ext>
            </a:extLst>
          </p:cNvPr>
          <p:cNvSpPr>
            <a:spLocks noGrp="1"/>
          </p:cNvSpPr>
          <p:nvPr>
            <p:ph type="pic" sz="quarter" idx="21"/>
          </p:nvPr>
        </p:nvSpPr>
        <p:spPr>
          <a:xfrm>
            <a:off x="6108668" y="2773315"/>
            <a:ext cx="720000" cy="720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43" name="Symbol zastępczy obrazu 8">
            <a:extLst>
              <a:ext uri="{FF2B5EF4-FFF2-40B4-BE49-F238E27FC236}">
                <a16:creationId xmlns:a16="http://schemas.microsoft.com/office/drawing/2014/main" id="{38764C9D-C075-7E46-CC54-BEE12D8E6CE8}"/>
              </a:ext>
            </a:extLst>
          </p:cNvPr>
          <p:cNvSpPr>
            <a:spLocks noGrp="1"/>
          </p:cNvSpPr>
          <p:nvPr>
            <p:ph type="pic" sz="quarter" idx="22"/>
          </p:nvPr>
        </p:nvSpPr>
        <p:spPr>
          <a:xfrm>
            <a:off x="6108668" y="3883638"/>
            <a:ext cx="720000" cy="720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44" name="Symbol zastępczy obrazu 8">
            <a:extLst>
              <a:ext uri="{FF2B5EF4-FFF2-40B4-BE49-F238E27FC236}">
                <a16:creationId xmlns:a16="http://schemas.microsoft.com/office/drawing/2014/main" id="{62884B70-6862-F9AB-827F-4712F9246E7D}"/>
              </a:ext>
            </a:extLst>
          </p:cNvPr>
          <p:cNvSpPr>
            <a:spLocks noGrp="1"/>
          </p:cNvSpPr>
          <p:nvPr>
            <p:ph type="pic" sz="quarter" idx="23"/>
          </p:nvPr>
        </p:nvSpPr>
        <p:spPr>
          <a:xfrm>
            <a:off x="6108668" y="4993961"/>
            <a:ext cx="720000" cy="720000"/>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45" name="Symbol zastępczy tekstu 5">
            <a:extLst>
              <a:ext uri="{FF2B5EF4-FFF2-40B4-BE49-F238E27FC236}">
                <a16:creationId xmlns:a16="http://schemas.microsoft.com/office/drawing/2014/main" id="{51F8BB95-6489-EACB-50B4-87B1784AD8FB}"/>
              </a:ext>
            </a:extLst>
          </p:cNvPr>
          <p:cNvSpPr>
            <a:spLocks noGrp="1"/>
          </p:cNvSpPr>
          <p:nvPr>
            <p:ph type="body" sz="quarter" idx="24" hasCustomPrompt="1"/>
          </p:nvPr>
        </p:nvSpPr>
        <p:spPr>
          <a:xfrm>
            <a:off x="7010785" y="1602335"/>
            <a:ext cx="4176712" cy="841314"/>
          </a:xfrm>
          <a:prstGeom prst="rect">
            <a:avLst/>
          </a:prstGeom>
        </p:spPr>
        <p:txBody>
          <a:bodyPr lIns="0" tIns="0" bIns="0" anchor="ctr" anchorCtr="0"/>
          <a:lstStyle>
            <a:lvl1pPr marL="0" indent="0" algn="l">
              <a:lnSpc>
                <a:spcPct val="100000"/>
              </a:lnSpc>
              <a:spcBef>
                <a:spcPts val="0"/>
              </a:spcBef>
              <a:buClr>
                <a:srgbClr val="79003C"/>
              </a:buClr>
              <a:buNone/>
              <a:defRPr sz="1300"/>
            </a:lvl1pPr>
          </a:lstStyle>
          <a:p>
            <a:r>
              <a:rPr lang="pl-PL"/>
              <a:t>Edytuj style wzorca tekstu
Drugi poziom
Trzeci poziom
Czwarty poziom</a:t>
            </a:r>
          </a:p>
        </p:txBody>
      </p:sp>
      <p:sp>
        <p:nvSpPr>
          <p:cNvPr id="46" name="Symbol zastępczy tekstu 5">
            <a:extLst>
              <a:ext uri="{FF2B5EF4-FFF2-40B4-BE49-F238E27FC236}">
                <a16:creationId xmlns:a16="http://schemas.microsoft.com/office/drawing/2014/main" id="{38FBFA2A-B6F5-33A3-EA19-BA9B7F6EFCED}"/>
              </a:ext>
            </a:extLst>
          </p:cNvPr>
          <p:cNvSpPr>
            <a:spLocks noGrp="1"/>
          </p:cNvSpPr>
          <p:nvPr>
            <p:ph type="body" sz="quarter" idx="25" hasCustomPrompt="1"/>
          </p:nvPr>
        </p:nvSpPr>
        <p:spPr>
          <a:xfrm>
            <a:off x="7010785" y="2712658"/>
            <a:ext cx="4176712" cy="841314"/>
          </a:xfrm>
          <a:prstGeom prst="rect">
            <a:avLst/>
          </a:prstGeom>
        </p:spPr>
        <p:txBody>
          <a:bodyPr lIns="0" tIns="0" bIns="0" anchor="ctr" anchorCtr="0"/>
          <a:lstStyle>
            <a:lvl1pPr marL="0" indent="0" algn="l">
              <a:lnSpc>
                <a:spcPct val="100000"/>
              </a:lnSpc>
              <a:spcBef>
                <a:spcPts val="0"/>
              </a:spcBef>
              <a:buClr>
                <a:srgbClr val="79003C"/>
              </a:buClr>
              <a:buNone/>
              <a:defRPr sz="1300"/>
            </a:lvl1pPr>
          </a:lstStyle>
          <a:p>
            <a:r>
              <a:rPr lang="pl-PL"/>
              <a:t>Edytuj style wzorca tekstu
Drugi poziom
Trzeci poziom
Czwarty poziom</a:t>
            </a:r>
          </a:p>
        </p:txBody>
      </p:sp>
      <p:sp>
        <p:nvSpPr>
          <p:cNvPr id="47" name="Symbol zastępczy tekstu 5">
            <a:extLst>
              <a:ext uri="{FF2B5EF4-FFF2-40B4-BE49-F238E27FC236}">
                <a16:creationId xmlns:a16="http://schemas.microsoft.com/office/drawing/2014/main" id="{E543069E-9873-1FE3-BC4A-BE12C974EBEE}"/>
              </a:ext>
            </a:extLst>
          </p:cNvPr>
          <p:cNvSpPr>
            <a:spLocks noGrp="1"/>
          </p:cNvSpPr>
          <p:nvPr>
            <p:ph type="body" sz="quarter" idx="26" hasCustomPrompt="1"/>
          </p:nvPr>
        </p:nvSpPr>
        <p:spPr>
          <a:xfrm>
            <a:off x="7010785" y="3822981"/>
            <a:ext cx="4176712" cy="841314"/>
          </a:xfrm>
          <a:prstGeom prst="rect">
            <a:avLst/>
          </a:prstGeom>
        </p:spPr>
        <p:txBody>
          <a:bodyPr lIns="0" tIns="0" bIns="0" anchor="ctr" anchorCtr="0"/>
          <a:lstStyle>
            <a:lvl1pPr marL="0" indent="0" algn="l">
              <a:lnSpc>
                <a:spcPct val="100000"/>
              </a:lnSpc>
              <a:spcBef>
                <a:spcPts val="0"/>
              </a:spcBef>
              <a:buClr>
                <a:srgbClr val="79003C"/>
              </a:buClr>
              <a:buNone/>
              <a:defRPr sz="1300"/>
            </a:lvl1pPr>
          </a:lstStyle>
          <a:p>
            <a:r>
              <a:rPr lang="pl-PL"/>
              <a:t>Edytuj style wzorca tekstu
Drugi poziom
Trzeci poziom
Czwarty poziom</a:t>
            </a:r>
          </a:p>
        </p:txBody>
      </p:sp>
      <p:sp>
        <p:nvSpPr>
          <p:cNvPr id="48" name="Symbol zastępczy tekstu 5">
            <a:extLst>
              <a:ext uri="{FF2B5EF4-FFF2-40B4-BE49-F238E27FC236}">
                <a16:creationId xmlns:a16="http://schemas.microsoft.com/office/drawing/2014/main" id="{B62F8A7C-0C53-0F3B-E928-A0703A7F9BCB}"/>
              </a:ext>
            </a:extLst>
          </p:cNvPr>
          <p:cNvSpPr>
            <a:spLocks noGrp="1"/>
          </p:cNvSpPr>
          <p:nvPr>
            <p:ph type="body" sz="quarter" idx="27" hasCustomPrompt="1"/>
          </p:nvPr>
        </p:nvSpPr>
        <p:spPr>
          <a:xfrm>
            <a:off x="7010785" y="4933304"/>
            <a:ext cx="4176712" cy="841314"/>
          </a:xfrm>
          <a:prstGeom prst="rect">
            <a:avLst/>
          </a:prstGeom>
        </p:spPr>
        <p:txBody>
          <a:bodyPr lIns="0" tIns="0" bIns="0" anchor="ctr" anchorCtr="0"/>
          <a:lstStyle>
            <a:lvl1pPr marL="0" indent="0" algn="l">
              <a:lnSpc>
                <a:spcPct val="100000"/>
              </a:lnSpc>
              <a:spcBef>
                <a:spcPts val="0"/>
              </a:spcBef>
              <a:buClr>
                <a:srgbClr val="79003C"/>
              </a:buClr>
              <a:buNone/>
              <a:defRPr sz="1300"/>
            </a:lvl1pPr>
          </a:lstStyle>
          <a:p>
            <a:r>
              <a:rPr lang="pl-PL"/>
              <a:t>Edytuj style wzorca tekstu
Drugi poziom
Trzeci poziom
Czwarty poziom</a:t>
            </a:r>
          </a:p>
        </p:txBody>
      </p:sp>
      <p:sp>
        <p:nvSpPr>
          <p:cNvPr id="2" name="Symbol zastępczy tekstu 44">
            <a:extLst>
              <a:ext uri="{FF2B5EF4-FFF2-40B4-BE49-F238E27FC236}">
                <a16:creationId xmlns:a16="http://schemas.microsoft.com/office/drawing/2014/main" id="{21EF63AB-6CA1-3D7A-B320-E7F1BA275F02}"/>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Tree>
    <p:extLst>
      <p:ext uri="{BB962C8B-B14F-4D97-AF65-F5344CB8AC3E}">
        <p14:creationId xmlns:p14="http://schemas.microsoft.com/office/powerpoint/2010/main" val="1316696950"/>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pos="3296">
          <p15:clr>
            <a:srgbClr val="FBAE40"/>
          </p15:clr>
        </p15:guide>
        <p15:guide id="9" pos="3069">
          <p15:clr>
            <a:srgbClr val="FBAE40"/>
          </p15:clr>
        </p15:guide>
        <p15:guide id="12" pos="1958">
          <p15:clr>
            <a:srgbClr val="FBAE40"/>
          </p15:clr>
        </p15:guide>
        <p15:guide id="13" pos="1731">
          <p15:clr>
            <a:srgbClr val="FBAE40"/>
          </p15:clr>
        </p15:guide>
        <p15:guide id="14" pos="4384">
          <p15:clr>
            <a:srgbClr val="FBAE40"/>
          </p15:clr>
        </p15:guide>
        <p15:guide id="15" pos="4611">
          <p15:clr>
            <a:srgbClr val="FBAE40"/>
          </p15:clr>
        </p15:guide>
        <p15:guide id="16" pos="5722">
          <p15:clr>
            <a:srgbClr val="FBAE40"/>
          </p15:clr>
        </p15:guide>
        <p15:guide id="17" pos="5949">
          <p15:clr>
            <a:srgbClr val="FBAE40"/>
          </p15:clr>
        </p15:guide>
        <p15:guide id="18" orient="horz" pos="867" userDrawn="1">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3_Slajd tytułowy bordo">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ytuł 1">
            <a:extLst>
              <a:ext uri="{FF2B5EF4-FFF2-40B4-BE49-F238E27FC236}">
                <a16:creationId xmlns:a16="http://schemas.microsoft.com/office/drawing/2014/main" id="{3096C653-74D8-494D-9F35-A94263BE7B44}"/>
              </a:ext>
            </a:extLst>
          </p:cNvPr>
          <p:cNvSpPr>
            <a:spLocks noGrp="1"/>
          </p:cNvSpPr>
          <p:nvPr>
            <p:ph type="title" hasCustomPrompt="1"/>
          </p:nvPr>
        </p:nvSpPr>
        <p:spPr>
          <a:xfrm>
            <a:off x="1019175" y="2048732"/>
            <a:ext cx="5705716" cy="1908175"/>
          </a:xfrm>
          <a:prstGeom prst="rect">
            <a:avLst/>
          </a:prstGeom>
        </p:spPr>
        <p:txBody>
          <a:bodyPr lIns="0" tIns="0" rIns="0" bIns="0" anchor="ctr" anchorCtr="0"/>
          <a:lstStyle>
            <a:lvl1pPr>
              <a:defRPr sz="4800" b="0" cap="all" baseline="0">
                <a:solidFill>
                  <a:schemeClr val="bg1"/>
                </a:solidFill>
              </a:defRPr>
            </a:lvl1pPr>
          </a:lstStyle>
          <a:p>
            <a:r>
              <a:rPr lang="pl-PL"/>
              <a:t>Dziękujemy</a:t>
            </a:r>
            <a:br>
              <a:rPr lang="pl-PL"/>
            </a:br>
            <a:r>
              <a:rPr lang="pl-PL"/>
              <a:t>za uwagę</a:t>
            </a:r>
          </a:p>
        </p:txBody>
      </p:sp>
      <p:sp>
        <p:nvSpPr>
          <p:cNvPr id="4" name="Symbol zastępczy tekstu 3">
            <a:extLst>
              <a:ext uri="{FF2B5EF4-FFF2-40B4-BE49-F238E27FC236}">
                <a16:creationId xmlns:a16="http://schemas.microsoft.com/office/drawing/2014/main" id="{248658C1-E9FA-C243-B6B2-C4B3425D656C}"/>
              </a:ext>
            </a:extLst>
          </p:cNvPr>
          <p:cNvSpPr>
            <a:spLocks noGrp="1"/>
          </p:cNvSpPr>
          <p:nvPr>
            <p:ph type="body" sz="quarter" idx="10" hasCustomPrompt="1"/>
          </p:nvPr>
        </p:nvSpPr>
        <p:spPr>
          <a:xfrm>
            <a:off x="1019175" y="3980641"/>
            <a:ext cx="5705716" cy="890667"/>
          </a:xfrm>
          <a:prstGeom prst="rect">
            <a:avLst/>
          </a:prstGeom>
        </p:spPr>
        <p:txBody>
          <a:bodyPr lIns="0" tIns="0" rIns="0" bIns="0" anchor="ctr" anchorCtr="0"/>
          <a:lstStyle>
            <a:lvl1pPr marL="0" indent="0">
              <a:spcBef>
                <a:spcPts val="0"/>
              </a:spcBef>
              <a:buFontTx/>
              <a:buNone/>
              <a:defRPr sz="2600" b="1" cap="all" baseline="0">
                <a:solidFill>
                  <a:schemeClr val="bg1"/>
                </a:solidFill>
                <a:latin typeface="+mn-lt"/>
              </a:defRPr>
            </a:lvl1pPr>
          </a:lstStyle>
          <a:p>
            <a:r>
              <a:rPr lang="pl-PL"/>
              <a:t>Edytuj style wzorca tekstu</a:t>
            </a:r>
          </a:p>
        </p:txBody>
      </p:sp>
      <p:sp>
        <p:nvSpPr>
          <p:cNvPr id="5" name="Symbol zastępczy zawartości 5">
            <a:extLst>
              <a:ext uri="{FF2B5EF4-FFF2-40B4-BE49-F238E27FC236}">
                <a16:creationId xmlns:a16="http://schemas.microsoft.com/office/drawing/2014/main" id="{81971FB6-6FED-7741-A374-6CDE4DE2F4FC}"/>
              </a:ext>
            </a:extLst>
          </p:cNvPr>
          <p:cNvSpPr>
            <a:spLocks noGrp="1"/>
          </p:cNvSpPr>
          <p:nvPr>
            <p:ph sz="quarter" idx="11" hasCustomPrompt="1"/>
          </p:nvPr>
        </p:nvSpPr>
        <p:spPr>
          <a:xfrm>
            <a:off x="1019175" y="5552948"/>
            <a:ext cx="5076825" cy="267843"/>
          </a:xfrm>
          <a:prstGeom prst="rect">
            <a:avLst/>
          </a:prstGeom>
        </p:spPr>
        <p:txBody>
          <a:bodyPr lIns="0" tIns="0" rIns="0" bIns="0" anchor="b" anchorCtr="0"/>
          <a:lstStyle>
            <a:lvl1pPr marL="0" indent="0">
              <a:buNone/>
              <a:defRPr sz="1200" cap="all" baseline="0">
                <a:solidFill>
                  <a:schemeClr val="bg1"/>
                </a:solidFill>
                <a:latin typeface="+mn-lt"/>
              </a:defRPr>
            </a:lvl1pPr>
          </a:lstStyle>
          <a:p>
            <a:r>
              <a:rPr lang="pl-PL"/>
              <a:t>20 Kwietnia 2025</a:t>
            </a:r>
          </a:p>
        </p:txBody>
      </p:sp>
    </p:spTree>
    <p:extLst>
      <p:ext uri="{BB962C8B-B14F-4D97-AF65-F5344CB8AC3E}">
        <p14:creationId xmlns:p14="http://schemas.microsoft.com/office/powerpoint/2010/main" val="2859888713"/>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orient="horz" pos="958">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4_Slajd tytułowy bordo">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ytuł 1">
            <a:extLst>
              <a:ext uri="{FF2B5EF4-FFF2-40B4-BE49-F238E27FC236}">
                <a16:creationId xmlns:a16="http://schemas.microsoft.com/office/drawing/2014/main" id="{3096C653-74D8-494D-9F35-A94263BE7B44}"/>
              </a:ext>
            </a:extLst>
          </p:cNvPr>
          <p:cNvSpPr>
            <a:spLocks noGrp="1"/>
          </p:cNvSpPr>
          <p:nvPr>
            <p:ph type="title" hasCustomPrompt="1"/>
          </p:nvPr>
        </p:nvSpPr>
        <p:spPr>
          <a:xfrm>
            <a:off x="1019175" y="2048732"/>
            <a:ext cx="5705716" cy="1908175"/>
          </a:xfrm>
          <a:prstGeom prst="rect">
            <a:avLst/>
          </a:prstGeom>
        </p:spPr>
        <p:txBody>
          <a:bodyPr lIns="0" tIns="0" rIns="0" bIns="0" anchor="ctr" anchorCtr="0"/>
          <a:lstStyle>
            <a:lvl1pPr>
              <a:defRPr sz="4800" b="0" cap="all" baseline="0">
                <a:solidFill>
                  <a:schemeClr val="bg1"/>
                </a:solidFill>
              </a:defRPr>
            </a:lvl1pPr>
          </a:lstStyle>
          <a:p>
            <a:r>
              <a:rPr lang="pl-PL"/>
              <a:t>Dziękujemy</a:t>
            </a:r>
            <a:br>
              <a:rPr lang="pl-PL"/>
            </a:br>
            <a:r>
              <a:rPr lang="pl-PL"/>
              <a:t>za uwagę</a:t>
            </a:r>
          </a:p>
        </p:txBody>
      </p:sp>
      <p:sp>
        <p:nvSpPr>
          <p:cNvPr id="4" name="Symbol zastępczy tekstu 3">
            <a:extLst>
              <a:ext uri="{FF2B5EF4-FFF2-40B4-BE49-F238E27FC236}">
                <a16:creationId xmlns:a16="http://schemas.microsoft.com/office/drawing/2014/main" id="{248658C1-E9FA-C243-B6B2-C4B3425D656C}"/>
              </a:ext>
            </a:extLst>
          </p:cNvPr>
          <p:cNvSpPr>
            <a:spLocks noGrp="1"/>
          </p:cNvSpPr>
          <p:nvPr>
            <p:ph type="body" sz="quarter" idx="10" hasCustomPrompt="1"/>
          </p:nvPr>
        </p:nvSpPr>
        <p:spPr>
          <a:xfrm>
            <a:off x="1019176" y="3980641"/>
            <a:ext cx="4444076" cy="890667"/>
          </a:xfrm>
          <a:prstGeom prst="rect">
            <a:avLst/>
          </a:prstGeom>
        </p:spPr>
        <p:txBody>
          <a:bodyPr lIns="0" tIns="0" rIns="0" bIns="0" anchor="ctr" anchorCtr="0"/>
          <a:lstStyle>
            <a:lvl1pPr marL="0" indent="0">
              <a:spcBef>
                <a:spcPts val="0"/>
              </a:spcBef>
              <a:buFontTx/>
              <a:buNone/>
              <a:defRPr sz="2400" b="1" cap="all" baseline="0">
                <a:solidFill>
                  <a:schemeClr val="bg1"/>
                </a:solidFill>
                <a:latin typeface="+mn-lt"/>
              </a:defRPr>
            </a:lvl1pPr>
          </a:lstStyle>
          <a:p>
            <a:r>
              <a:rPr lang="pl-PL"/>
              <a:t>Edytuj style wzorca tekstu</a:t>
            </a:r>
          </a:p>
        </p:txBody>
      </p:sp>
      <p:sp>
        <p:nvSpPr>
          <p:cNvPr id="5" name="Symbol zastępczy zawartości 5">
            <a:extLst>
              <a:ext uri="{FF2B5EF4-FFF2-40B4-BE49-F238E27FC236}">
                <a16:creationId xmlns:a16="http://schemas.microsoft.com/office/drawing/2014/main" id="{81971FB6-6FED-7741-A374-6CDE4DE2F4FC}"/>
              </a:ext>
            </a:extLst>
          </p:cNvPr>
          <p:cNvSpPr>
            <a:spLocks noGrp="1"/>
          </p:cNvSpPr>
          <p:nvPr>
            <p:ph sz="quarter" idx="11" hasCustomPrompt="1"/>
          </p:nvPr>
        </p:nvSpPr>
        <p:spPr>
          <a:xfrm>
            <a:off x="1019175" y="5552948"/>
            <a:ext cx="5076825" cy="267843"/>
          </a:xfrm>
          <a:prstGeom prst="rect">
            <a:avLst/>
          </a:prstGeom>
        </p:spPr>
        <p:txBody>
          <a:bodyPr lIns="0" tIns="0" rIns="0" bIns="0" anchor="b" anchorCtr="0"/>
          <a:lstStyle>
            <a:lvl1pPr marL="0" indent="0">
              <a:buNone/>
              <a:defRPr sz="1200" cap="all" baseline="0">
                <a:solidFill>
                  <a:schemeClr val="bg1"/>
                </a:solidFill>
                <a:latin typeface="+mn-lt"/>
              </a:defRPr>
            </a:lvl1pPr>
          </a:lstStyle>
          <a:p>
            <a:r>
              <a:rPr lang="pl-PL"/>
              <a:t>20 Kwietnia 2025</a:t>
            </a:r>
          </a:p>
        </p:txBody>
      </p:sp>
    </p:spTree>
    <p:extLst>
      <p:ext uri="{BB962C8B-B14F-4D97-AF65-F5344CB8AC3E}">
        <p14:creationId xmlns:p14="http://schemas.microsoft.com/office/powerpoint/2010/main" val="2979953688"/>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orient="horz" pos="958">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5_Slajd tytułowy bordo">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ytuł 1">
            <a:extLst>
              <a:ext uri="{FF2B5EF4-FFF2-40B4-BE49-F238E27FC236}">
                <a16:creationId xmlns:a16="http://schemas.microsoft.com/office/drawing/2014/main" id="{3096C653-74D8-494D-9F35-A94263BE7B44}"/>
              </a:ext>
            </a:extLst>
          </p:cNvPr>
          <p:cNvSpPr>
            <a:spLocks noGrp="1"/>
          </p:cNvSpPr>
          <p:nvPr>
            <p:ph type="title" hasCustomPrompt="1"/>
          </p:nvPr>
        </p:nvSpPr>
        <p:spPr>
          <a:xfrm>
            <a:off x="1019175" y="2048732"/>
            <a:ext cx="5705716" cy="1908175"/>
          </a:xfrm>
          <a:prstGeom prst="rect">
            <a:avLst/>
          </a:prstGeom>
        </p:spPr>
        <p:txBody>
          <a:bodyPr lIns="0" tIns="0" rIns="0" bIns="0" anchor="ctr" anchorCtr="0"/>
          <a:lstStyle>
            <a:lvl1pPr>
              <a:defRPr sz="4800" b="0" cap="all" baseline="0">
                <a:solidFill>
                  <a:schemeClr val="bg1"/>
                </a:solidFill>
              </a:defRPr>
            </a:lvl1pPr>
          </a:lstStyle>
          <a:p>
            <a:r>
              <a:rPr lang="pl-PL"/>
              <a:t>Dziękujemy</a:t>
            </a:r>
            <a:br>
              <a:rPr lang="pl-PL"/>
            </a:br>
            <a:r>
              <a:rPr lang="pl-PL"/>
              <a:t>za uwagę</a:t>
            </a:r>
          </a:p>
        </p:txBody>
      </p:sp>
      <p:sp>
        <p:nvSpPr>
          <p:cNvPr id="4" name="Symbol zastępczy tekstu 3">
            <a:extLst>
              <a:ext uri="{FF2B5EF4-FFF2-40B4-BE49-F238E27FC236}">
                <a16:creationId xmlns:a16="http://schemas.microsoft.com/office/drawing/2014/main" id="{248658C1-E9FA-C243-B6B2-C4B3425D656C}"/>
              </a:ext>
            </a:extLst>
          </p:cNvPr>
          <p:cNvSpPr>
            <a:spLocks noGrp="1"/>
          </p:cNvSpPr>
          <p:nvPr>
            <p:ph type="body" sz="quarter" idx="10" hasCustomPrompt="1"/>
          </p:nvPr>
        </p:nvSpPr>
        <p:spPr>
          <a:xfrm>
            <a:off x="1019176" y="3980641"/>
            <a:ext cx="4444076" cy="890667"/>
          </a:xfrm>
          <a:prstGeom prst="rect">
            <a:avLst/>
          </a:prstGeom>
        </p:spPr>
        <p:txBody>
          <a:bodyPr lIns="0" tIns="0" rIns="0" bIns="0" anchor="ctr" anchorCtr="0"/>
          <a:lstStyle>
            <a:lvl1pPr marL="0" indent="0">
              <a:spcBef>
                <a:spcPts val="0"/>
              </a:spcBef>
              <a:buFontTx/>
              <a:buNone/>
              <a:defRPr sz="2400" b="1" cap="all" baseline="0">
                <a:solidFill>
                  <a:schemeClr val="bg1"/>
                </a:solidFill>
                <a:latin typeface="+mn-lt"/>
              </a:defRPr>
            </a:lvl1pPr>
          </a:lstStyle>
          <a:p>
            <a:r>
              <a:rPr lang="pl-PL"/>
              <a:t>Edytuj style wzorca tekstu</a:t>
            </a:r>
          </a:p>
        </p:txBody>
      </p:sp>
      <p:sp>
        <p:nvSpPr>
          <p:cNvPr id="5" name="Symbol zastępczy zawartości 5">
            <a:extLst>
              <a:ext uri="{FF2B5EF4-FFF2-40B4-BE49-F238E27FC236}">
                <a16:creationId xmlns:a16="http://schemas.microsoft.com/office/drawing/2014/main" id="{81971FB6-6FED-7741-A374-6CDE4DE2F4FC}"/>
              </a:ext>
            </a:extLst>
          </p:cNvPr>
          <p:cNvSpPr>
            <a:spLocks noGrp="1"/>
          </p:cNvSpPr>
          <p:nvPr>
            <p:ph sz="quarter" idx="11" hasCustomPrompt="1"/>
          </p:nvPr>
        </p:nvSpPr>
        <p:spPr>
          <a:xfrm>
            <a:off x="1019175" y="5552948"/>
            <a:ext cx="5076825" cy="267843"/>
          </a:xfrm>
          <a:prstGeom prst="rect">
            <a:avLst/>
          </a:prstGeom>
        </p:spPr>
        <p:txBody>
          <a:bodyPr lIns="0" tIns="0" rIns="0" bIns="0" anchor="b" anchorCtr="0"/>
          <a:lstStyle>
            <a:lvl1pPr marL="0" indent="0">
              <a:buNone/>
              <a:defRPr sz="1200" cap="all" baseline="0">
                <a:solidFill>
                  <a:schemeClr val="bg1"/>
                </a:solidFill>
                <a:latin typeface="+mn-lt"/>
              </a:defRPr>
            </a:lvl1pPr>
          </a:lstStyle>
          <a:p>
            <a:r>
              <a:rPr lang="pl-PL"/>
              <a:t>20 Kwietnia 2025</a:t>
            </a:r>
          </a:p>
        </p:txBody>
      </p:sp>
    </p:spTree>
    <p:extLst>
      <p:ext uri="{BB962C8B-B14F-4D97-AF65-F5344CB8AC3E}">
        <p14:creationId xmlns:p14="http://schemas.microsoft.com/office/powerpoint/2010/main" val="3353915247"/>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orient="horz" pos="958">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1_Spis treści 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5" name="Symbol zastępczy tekstu 44">
            <a:extLst>
              <a:ext uri="{FF2B5EF4-FFF2-40B4-BE49-F238E27FC236}">
                <a16:creationId xmlns:a16="http://schemas.microsoft.com/office/drawing/2014/main" id="{842DE85C-AADD-3641-BAED-8254DB97788E}"/>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
        <p:nvSpPr>
          <p:cNvPr id="5" name="Symbol zastępczy numeru slajdu 1">
            <a:extLst>
              <a:ext uri="{FF2B5EF4-FFF2-40B4-BE49-F238E27FC236}">
                <a16:creationId xmlns:a16="http://schemas.microsoft.com/office/drawing/2014/main" id="{9D01F0D4-0A02-4433-76EB-152EE468E75F}"/>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2" name="Symbol zastępczy obrazu 8">
            <a:extLst>
              <a:ext uri="{FF2B5EF4-FFF2-40B4-BE49-F238E27FC236}">
                <a16:creationId xmlns:a16="http://schemas.microsoft.com/office/drawing/2014/main" id="{2E5C210E-A233-23EF-A2F3-EC66D15879F6}"/>
              </a:ext>
            </a:extLst>
          </p:cNvPr>
          <p:cNvSpPr>
            <a:spLocks noGrp="1"/>
          </p:cNvSpPr>
          <p:nvPr>
            <p:ph type="pic" sz="quarter" idx="12"/>
          </p:nvPr>
        </p:nvSpPr>
        <p:spPr>
          <a:xfrm>
            <a:off x="4335670" y="1378886"/>
            <a:ext cx="579412" cy="567255"/>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3" name="Symbol zastępczy obrazu 8">
            <a:extLst>
              <a:ext uri="{FF2B5EF4-FFF2-40B4-BE49-F238E27FC236}">
                <a16:creationId xmlns:a16="http://schemas.microsoft.com/office/drawing/2014/main" id="{09BB196A-E629-98F9-4528-7336AB0B04FB}"/>
              </a:ext>
            </a:extLst>
          </p:cNvPr>
          <p:cNvSpPr>
            <a:spLocks noGrp="1"/>
          </p:cNvSpPr>
          <p:nvPr>
            <p:ph type="pic" sz="quarter" idx="16"/>
          </p:nvPr>
        </p:nvSpPr>
        <p:spPr>
          <a:xfrm>
            <a:off x="5031957" y="1378886"/>
            <a:ext cx="579412" cy="567255"/>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4" name="Symbol zastępczy obrazu 8">
            <a:extLst>
              <a:ext uri="{FF2B5EF4-FFF2-40B4-BE49-F238E27FC236}">
                <a16:creationId xmlns:a16="http://schemas.microsoft.com/office/drawing/2014/main" id="{18517342-8BDD-27C7-DEA8-5B4B379E0DFF}"/>
              </a:ext>
            </a:extLst>
          </p:cNvPr>
          <p:cNvSpPr>
            <a:spLocks noGrp="1"/>
          </p:cNvSpPr>
          <p:nvPr>
            <p:ph type="pic" sz="quarter" idx="17" hasCustomPrompt="1"/>
          </p:nvPr>
        </p:nvSpPr>
        <p:spPr>
          <a:xfrm>
            <a:off x="5728244" y="1378886"/>
            <a:ext cx="579412" cy="567255"/>
          </a:xfrm>
          <a:prstGeom prst="rect">
            <a:avLst/>
          </a:prstGeom>
          <a:solidFill>
            <a:schemeClr val="accent2"/>
          </a:solidFill>
          <a:ln w="57150" cap="sq">
            <a:noFill/>
            <a:miter lim="800000"/>
          </a:ln>
        </p:spPr>
        <p:txBody>
          <a:bodyPr anchor="ctr"/>
          <a:lstStyle>
            <a:lvl1pPr marL="0" indent="0" algn="ctr">
              <a:buNone/>
              <a:defRPr sz="800"/>
            </a:lvl1pPr>
          </a:lstStyle>
          <a:p>
            <a:r>
              <a:rPr lang="pl-PL"/>
              <a:t>z</a:t>
            </a:r>
          </a:p>
        </p:txBody>
      </p:sp>
      <p:sp>
        <p:nvSpPr>
          <p:cNvPr id="6" name="Symbol zastępczy obrazu 8">
            <a:extLst>
              <a:ext uri="{FF2B5EF4-FFF2-40B4-BE49-F238E27FC236}">
                <a16:creationId xmlns:a16="http://schemas.microsoft.com/office/drawing/2014/main" id="{61DE5B8B-2072-89CD-7CE7-0910294D0EFF}"/>
              </a:ext>
            </a:extLst>
          </p:cNvPr>
          <p:cNvSpPr>
            <a:spLocks noGrp="1"/>
          </p:cNvSpPr>
          <p:nvPr>
            <p:ph type="pic" sz="quarter" idx="18" hasCustomPrompt="1"/>
          </p:nvPr>
        </p:nvSpPr>
        <p:spPr>
          <a:xfrm>
            <a:off x="6424530" y="1378886"/>
            <a:ext cx="579412" cy="567255"/>
          </a:xfrm>
          <a:prstGeom prst="rect">
            <a:avLst/>
          </a:prstGeom>
          <a:solidFill>
            <a:schemeClr val="accent2"/>
          </a:solidFill>
          <a:ln w="57150" cap="sq">
            <a:noFill/>
            <a:miter lim="800000"/>
          </a:ln>
        </p:spPr>
        <p:txBody>
          <a:bodyPr anchor="ctr"/>
          <a:lstStyle>
            <a:lvl1pPr marL="0" indent="0" algn="ctr">
              <a:buNone/>
              <a:defRPr sz="800"/>
            </a:lvl1pPr>
          </a:lstStyle>
          <a:p>
            <a:r>
              <a:rPr lang="pl-PL"/>
              <a:t>z</a:t>
            </a:r>
          </a:p>
        </p:txBody>
      </p:sp>
      <p:sp>
        <p:nvSpPr>
          <p:cNvPr id="7" name="Symbol zastępczy obrazu 8">
            <a:extLst>
              <a:ext uri="{FF2B5EF4-FFF2-40B4-BE49-F238E27FC236}">
                <a16:creationId xmlns:a16="http://schemas.microsoft.com/office/drawing/2014/main" id="{979105F4-6C70-177E-D29D-BC7ED9D41264}"/>
              </a:ext>
            </a:extLst>
          </p:cNvPr>
          <p:cNvSpPr>
            <a:spLocks noGrp="1"/>
          </p:cNvSpPr>
          <p:nvPr>
            <p:ph type="pic" sz="quarter" idx="19" hasCustomPrompt="1"/>
          </p:nvPr>
        </p:nvSpPr>
        <p:spPr>
          <a:xfrm>
            <a:off x="7120817" y="1378886"/>
            <a:ext cx="579412" cy="567255"/>
          </a:xfrm>
          <a:prstGeom prst="rect">
            <a:avLst/>
          </a:prstGeom>
          <a:solidFill>
            <a:schemeClr val="accent2"/>
          </a:solidFill>
          <a:ln w="57150" cap="sq">
            <a:noFill/>
            <a:miter lim="800000"/>
          </a:ln>
        </p:spPr>
        <p:txBody>
          <a:bodyPr anchor="ctr"/>
          <a:lstStyle>
            <a:lvl1pPr marL="0" indent="0" algn="ctr">
              <a:buNone/>
              <a:defRPr sz="800"/>
            </a:lvl1pPr>
          </a:lstStyle>
          <a:p>
            <a:r>
              <a:rPr lang="pl-PL"/>
              <a:t>z</a:t>
            </a:r>
          </a:p>
        </p:txBody>
      </p:sp>
      <p:sp>
        <p:nvSpPr>
          <p:cNvPr id="8" name="Symbol zastępczy obrazu 8">
            <a:extLst>
              <a:ext uri="{FF2B5EF4-FFF2-40B4-BE49-F238E27FC236}">
                <a16:creationId xmlns:a16="http://schemas.microsoft.com/office/drawing/2014/main" id="{8C2826DB-D52B-805D-A894-CC4EB6AF3946}"/>
              </a:ext>
            </a:extLst>
          </p:cNvPr>
          <p:cNvSpPr>
            <a:spLocks noGrp="1"/>
          </p:cNvSpPr>
          <p:nvPr>
            <p:ph type="pic" sz="quarter" idx="20" hasCustomPrompt="1"/>
          </p:nvPr>
        </p:nvSpPr>
        <p:spPr>
          <a:xfrm>
            <a:off x="7817103" y="1378886"/>
            <a:ext cx="579412" cy="567255"/>
          </a:xfrm>
          <a:prstGeom prst="rect">
            <a:avLst/>
          </a:prstGeom>
          <a:solidFill>
            <a:schemeClr val="accent2"/>
          </a:solidFill>
          <a:ln w="57150" cap="sq">
            <a:noFill/>
            <a:miter lim="800000"/>
          </a:ln>
        </p:spPr>
        <p:txBody>
          <a:bodyPr anchor="ctr"/>
          <a:lstStyle>
            <a:lvl1pPr marL="0" indent="0" algn="ctr">
              <a:buNone/>
              <a:defRPr sz="800"/>
            </a:lvl1pPr>
          </a:lstStyle>
          <a:p>
            <a:r>
              <a:rPr lang="pl-PL"/>
              <a:t>z</a:t>
            </a:r>
          </a:p>
        </p:txBody>
      </p:sp>
      <p:sp>
        <p:nvSpPr>
          <p:cNvPr id="9" name="Symbol zastępczy obrazu 8">
            <a:extLst>
              <a:ext uri="{FF2B5EF4-FFF2-40B4-BE49-F238E27FC236}">
                <a16:creationId xmlns:a16="http://schemas.microsoft.com/office/drawing/2014/main" id="{1B3413E1-9ED4-8DAD-4B8F-94355F80CA59}"/>
              </a:ext>
            </a:extLst>
          </p:cNvPr>
          <p:cNvSpPr>
            <a:spLocks noGrp="1"/>
          </p:cNvSpPr>
          <p:nvPr>
            <p:ph type="pic" sz="quarter" idx="21" hasCustomPrompt="1"/>
          </p:nvPr>
        </p:nvSpPr>
        <p:spPr>
          <a:xfrm>
            <a:off x="8513389" y="1378886"/>
            <a:ext cx="579412" cy="567255"/>
          </a:xfrm>
          <a:prstGeom prst="rect">
            <a:avLst/>
          </a:prstGeom>
          <a:solidFill>
            <a:schemeClr val="accent2"/>
          </a:solidFill>
          <a:ln w="57150" cap="sq">
            <a:noFill/>
            <a:miter lim="800000"/>
          </a:ln>
        </p:spPr>
        <p:txBody>
          <a:bodyPr anchor="ctr"/>
          <a:lstStyle>
            <a:lvl1pPr marL="0" indent="0" algn="ctr">
              <a:buNone/>
              <a:defRPr sz="800"/>
            </a:lvl1pPr>
          </a:lstStyle>
          <a:p>
            <a:r>
              <a:rPr lang="pl-PL"/>
              <a:t>z</a:t>
            </a:r>
          </a:p>
        </p:txBody>
      </p:sp>
      <p:sp>
        <p:nvSpPr>
          <p:cNvPr id="10" name="Symbol zastępczy obrazu 8">
            <a:extLst>
              <a:ext uri="{FF2B5EF4-FFF2-40B4-BE49-F238E27FC236}">
                <a16:creationId xmlns:a16="http://schemas.microsoft.com/office/drawing/2014/main" id="{C844CFCE-6101-844C-23BE-E4B33095660B}"/>
              </a:ext>
            </a:extLst>
          </p:cNvPr>
          <p:cNvSpPr>
            <a:spLocks noGrp="1"/>
          </p:cNvSpPr>
          <p:nvPr>
            <p:ph type="pic" sz="quarter" idx="22" hasCustomPrompt="1"/>
          </p:nvPr>
        </p:nvSpPr>
        <p:spPr>
          <a:xfrm>
            <a:off x="9209675" y="1378886"/>
            <a:ext cx="579412" cy="567255"/>
          </a:xfrm>
          <a:prstGeom prst="rect">
            <a:avLst/>
          </a:prstGeom>
          <a:solidFill>
            <a:schemeClr val="accent2"/>
          </a:solidFill>
          <a:ln w="57150" cap="sq">
            <a:noFill/>
            <a:miter lim="800000"/>
          </a:ln>
        </p:spPr>
        <p:txBody>
          <a:bodyPr anchor="ctr"/>
          <a:lstStyle>
            <a:lvl1pPr marL="0" indent="0" algn="ctr">
              <a:buNone/>
              <a:defRPr sz="800"/>
            </a:lvl1pPr>
          </a:lstStyle>
          <a:p>
            <a:r>
              <a:rPr lang="pl-PL"/>
              <a:t>z</a:t>
            </a:r>
          </a:p>
        </p:txBody>
      </p:sp>
      <p:sp>
        <p:nvSpPr>
          <p:cNvPr id="11" name="Symbol zastępczy obrazu 8">
            <a:extLst>
              <a:ext uri="{FF2B5EF4-FFF2-40B4-BE49-F238E27FC236}">
                <a16:creationId xmlns:a16="http://schemas.microsoft.com/office/drawing/2014/main" id="{EB05E8A9-2BF6-2B7A-AB5D-7178F8D3B31A}"/>
              </a:ext>
            </a:extLst>
          </p:cNvPr>
          <p:cNvSpPr>
            <a:spLocks noGrp="1"/>
          </p:cNvSpPr>
          <p:nvPr>
            <p:ph type="pic" sz="quarter" idx="23" hasCustomPrompt="1"/>
          </p:nvPr>
        </p:nvSpPr>
        <p:spPr>
          <a:xfrm>
            <a:off x="9905590" y="1378886"/>
            <a:ext cx="579412" cy="567255"/>
          </a:xfrm>
          <a:prstGeom prst="rect">
            <a:avLst/>
          </a:prstGeom>
          <a:solidFill>
            <a:schemeClr val="accent2"/>
          </a:solidFill>
          <a:ln w="57150" cap="sq">
            <a:noFill/>
            <a:miter lim="800000"/>
          </a:ln>
        </p:spPr>
        <p:txBody>
          <a:bodyPr anchor="ctr"/>
          <a:lstStyle>
            <a:lvl1pPr marL="0" indent="0" algn="ctr">
              <a:buNone/>
              <a:defRPr sz="800"/>
            </a:lvl1pPr>
          </a:lstStyle>
          <a:p>
            <a:r>
              <a:rPr lang="pl-PL"/>
              <a:t>z</a:t>
            </a:r>
          </a:p>
        </p:txBody>
      </p:sp>
      <p:sp>
        <p:nvSpPr>
          <p:cNvPr id="12" name="Symbol zastępczy obrazu 8">
            <a:extLst>
              <a:ext uri="{FF2B5EF4-FFF2-40B4-BE49-F238E27FC236}">
                <a16:creationId xmlns:a16="http://schemas.microsoft.com/office/drawing/2014/main" id="{C9544A02-BCC0-39AA-6CB3-E0F07451E82B}"/>
              </a:ext>
            </a:extLst>
          </p:cNvPr>
          <p:cNvSpPr>
            <a:spLocks noGrp="1"/>
          </p:cNvSpPr>
          <p:nvPr>
            <p:ph type="pic" sz="quarter" idx="24" hasCustomPrompt="1"/>
          </p:nvPr>
        </p:nvSpPr>
        <p:spPr>
          <a:xfrm>
            <a:off x="10593413" y="1378886"/>
            <a:ext cx="579412" cy="567255"/>
          </a:xfrm>
          <a:prstGeom prst="rect">
            <a:avLst/>
          </a:prstGeom>
          <a:solidFill>
            <a:schemeClr val="accent2"/>
          </a:solidFill>
          <a:ln w="57150" cap="sq">
            <a:noFill/>
            <a:miter lim="800000"/>
          </a:ln>
        </p:spPr>
        <p:txBody>
          <a:bodyPr anchor="ctr"/>
          <a:lstStyle>
            <a:lvl1pPr marL="0" indent="0" algn="ctr">
              <a:buNone/>
              <a:defRPr sz="800"/>
            </a:lvl1pPr>
          </a:lstStyle>
          <a:p>
            <a:r>
              <a:rPr lang="pl-PL"/>
              <a:t>z</a:t>
            </a:r>
          </a:p>
        </p:txBody>
      </p:sp>
      <p:sp>
        <p:nvSpPr>
          <p:cNvPr id="13" name="Symbol zastępczy obrazu 8">
            <a:extLst>
              <a:ext uri="{FF2B5EF4-FFF2-40B4-BE49-F238E27FC236}">
                <a16:creationId xmlns:a16="http://schemas.microsoft.com/office/drawing/2014/main" id="{5A5964E1-C2ED-03E7-424C-59CE98B00DD1}"/>
              </a:ext>
            </a:extLst>
          </p:cNvPr>
          <p:cNvSpPr>
            <a:spLocks noGrp="1"/>
          </p:cNvSpPr>
          <p:nvPr>
            <p:ph type="pic" sz="quarter" idx="25"/>
          </p:nvPr>
        </p:nvSpPr>
        <p:spPr>
          <a:xfrm>
            <a:off x="4335670" y="2058617"/>
            <a:ext cx="579412" cy="567255"/>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14" name="Symbol zastępczy obrazu 8">
            <a:extLst>
              <a:ext uri="{FF2B5EF4-FFF2-40B4-BE49-F238E27FC236}">
                <a16:creationId xmlns:a16="http://schemas.microsoft.com/office/drawing/2014/main" id="{C6614CD1-761A-3BBE-198A-8B6F0C35B02F}"/>
              </a:ext>
            </a:extLst>
          </p:cNvPr>
          <p:cNvSpPr>
            <a:spLocks noGrp="1"/>
          </p:cNvSpPr>
          <p:nvPr>
            <p:ph type="pic" sz="quarter" idx="26"/>
          </p:nvPr>
        </p:nvSpPr>
        <p:spPr>
          <a:xfrm>
            <a:off x="5031957" y="2058617"/>
            <a:ext cx="579412" cy="567255"/>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15" name="Symbol zastępczy obrazu 8">
            <a:extLst>
              <a:ext uri="{FF2B5EF4-FFF2-40B4-BE49-F238E27FC236}">
                <a16:creationId xmlns:a16="http://schemas.microsoft.com/office/drawing/2014/main" id="{8F42A799-B31F-D87C-8B64-3B6AD067A705}"/>
              </a:ext>
            </a:extLst>
          </p:cNvPr>
          <p:cNvSpPr>
            <a:spLocks noGrp="1"/>
          </p:cNvSpPr>
          <p:nvPr>
            <p:ph type="pic" sz="quarter" idx="27" hasCustomPrompt="1"/>
          </p:nvPr>
        </p:nvSpPr>
        <p:spPr>
          <a:xfrm>
            <a:off x="5728244" y="2058617"/>
            <a:ext cx="579412" cy="567255"/>
          </a:xfrm>
          <a:prstGeom prst="rect">
            <a:avLst/>
          </a:prstGeom>
          <a:solidFill>
            <a:schemeClr val="accent2"/>
          </a:solidFill>
          <a:ln w="57150" cap="sq">
            <a:noFill/>
            <a:miter lim="800000"/>
          </a:ln>
        </p:spPr>
        <p:txBody>
          <a:bodyPr anchor="ctr"/>
          <a:lstStyle>
            <a:lvl1pPr marL="0" indent="0" algn="ctr">
              <a:buNone/>
              <a:defRPr sz="800"/>
            </a:lvl1pPr>
          </a:lstStyle>
          <a:p>
            <a:r>
              <a:rPr lang="pl-PL"/>
              <a:t>z</a:t>
            </a:r>
          </a:p>
        </p:txBody>
      </p:sp>
      <p:sp>
        <p:nvSpPr>
          <p:cNvPr id="16" name="Symbol zastępczy obrazu 8">
            <a:extLst>
              <a:ext uri="{FF2B5EF4-FFF2-40B4-BE49-F238E27FC236}">
                <a16:creationId xmlns:a16="http://schemas.microsoft.com/office/drawing/2014/main" id="{F3142723-EC08-C170-2D8C-8D5327028F10}"/>
              </a:ext>
            </a:extLst>
          </p:cNvPr>
          <p:cNvSpPr>
            <a:spLocks noGrp="1"/>
          </p:cNvSpPr>
          <p:nvPr>
            <p:ph type="pic" sz="quarter" idx="28" hasCustomPrompt="1"/>
          </p:nvPr>
        </p:nvSpPr>
        <p:spPr>
          <a:xfrm>
            <a:off x="6424530" y="2058617"/>
            <a:ext cx="579412" cy="567255"/>
          </a:xfrm>
          <a:prstGeom prst="rect">
            <a:avLst/>
          </a:prstGeom>
          <a:solidFill>
            <a:schemeClr val="accent2"/>
          </a:solidFill>
          <a:ln w="57150" cap="sq">
            <a:noFill/>
            <a:miter lim="800000"/>
          </a:ln>
        </p:spPr>
        <p:txBody>
          <a:bodyPr anchor="ctr"/>
          <a:lstStyle>
            <a:lvl1pPr marL="0" indent="0" algn="ctr">
              <a:buNone/>
              <a:defRPr sz="800"/>
            </a:lvl1pPr>
          </a:lstStyle>
          <a:p>
            <a:r>
              <a:rPr lang="pl-PL"/>
              <a:t>z</a:t>
            </a:r>
          </a:p>
        </p:txBody>
      </p:sp>
      <p:sp>
        <p:nvSpPr>
          <p:cNvPr id="17" name="Symbol zastępczy obrazu 8">
            <a:extLst>
              <a:ext uri="{FF2B5EF4-FFF2-40B4-BE49-F238E27FC236}">
                <a16:creationId xmlns:a16="http://schemas.microsoft.com/office/drawing/2014/main" id="{463D7619-44F9-58DB-7EFD-7032581856D9}"/>
              </a:ext>
            </a:extLst>
          </p:cNvPr>
          <p:cNvSpPr>
            <a:spLocks noGrp="1"/>
          </p:cNvSpPr>
          <p:nvPr>
            <p:ph type="pic" sz="quarter" idx="29" hasCustomPrompt="1"/>
          </p:nvPr>
        </p:nvSpPr>
        <p:spPr>
          <a:xfrm>
            <a:off x="7120817" y="2058617"/>
            <a:ext cx="579412" cy="567255"/>
          </a:xfrm>
          <a:prstGeom prst="rect">
            <a:avLst/>
          </a:prstGeom>
          <a:solidFill>
            <a:schemeClr val="accent2"/>
          </a:solidFill>
          <a:ln w="57150" cap="sq">
            <a:noFill/>
            <a:miter lim="800000"/>
          </a:ln>
        </p:spPr>
        <p:txBody>
          <a:bodyPr anchor="ctr"/>
          <a:lstStyle>
            <a:lvl1pPr marL="0" indent="0" algn="ctr">
              <a:buNone/>
              <a:defRPr sz="800"/>
            </a:lvl1pPr>
          </a:lstStyle>
          <a:p>
            <a:r>
              <a:rPr lang="pl-PL"/>
              <a:t>z</a:t>
            </a:r>
          </a:p>
        </p:txBody>
      </p:sp>
      <p:sp>
        <p:nvSpPr>
          <p:cNvPr id="18" name="Symbol zastępczy obrazu 8">
            <a:extLst>
              <a:ext uri="{FF2B5EF4-FFF2-40B4-BE49-F238E27FC236}">
                <a16:creationId xmlns:a16="http://schemas.microsoft.com/office/drawing/2014/main" id="{F2E96108-8BDE-8E1B-147C-FB070C26D6FA}"/>
              </a:ext>
            </a:extLst>
          </p:cNvPr>
          <p:cNvSpPr>
            <a:spLocks noGrp="1"/>
          </p:cNvSpPr>
          <p:nvPr>
            <p:ph type="pic" sz="quarter" idx="30" hasCustomPrompt="1"/>
          </p:nvPr>
        </p:nvSpPr>
        <p:spPr>
          <a:xfrm>
            <a:off x="7817103" y="2058617"/>
            <a:ext cx="579412" cy="567255"/>
          </a:xfrm>
          <a:prstGeom prst="rect">
            <a:avLst/>
          </a:prstGeom>
          <a:solidFill>
            <a:schemeClr val="accent2"/>
          </a:solidFill>
          <a:ln w="57150" cap="sq">
            <a:noFill/>
            <a:miter lim="800000"/>
          </a:ln>
        </p:spPr>
        <p:txBody>
          <a:bodyPr anchor="ctr"/>
          <a:lstStyle>
            <a:lvl1pPr marL="0" indent="0" algn="ctr">
              <a:buNone/>
              <a:defRPr sz="800"/>
            </a:lvl1pPr>
          </a:lstStyle>
          <a:p>
            <a:r>
              <a:rPr lang="pl-PL"/>
              <a:t>z</a:t>
            </a:r>
          </a:p>
        </p:txBody>
      </p:sp>
      <p:sp>
        <p:nvSpPr>
          <p:cNvPr id="19" name="Symbol zastępczy obrazu 8">
            <a:extLst>
              <a:ext uri="{FF2B5EF4-FFF2-40B4-BE49-F238E27FC236}">
                <a16:creationId xmlns:a16="http://schemas.microsoft.com/office/drawing/2014/main" id="{F09A2F85-14AB-B6F0-E0E6-B115EFD62907}"/>
              </a:ext>
            </a:extLst>
          </p:cNvPr>
          <p:cNvSpPr>
            <a:spLocks noGrp="1"/>
          </p:cNvSpPr>
          <p:nvPr>
            <p:ph type="pic" sz="quarter" idx="31" hasCustomPrompt="1"/>
          </p:nvPr>
        </p:nvSpPr>
        <p:spPr>
          <a:xfrm>
            <a:off x="8513389" y="2058617"/>
            <a:ext cx="579412" cy="567255"/>
          </a:xfrm>
          <a:prstGeom prst="rect">
            <a:avLst/>
          </a:prstGeom>
          <a:solidFill>
            <a:schemeClr val="accent2"/>
          </a:solidFill>
          <a:ln w="57150" cap="sq">
            <a:noFill/>
            <a:miter lim="800000"/>
          </a:ln>
        </p:spPr>
        <p:txBody>
          <a:bodyPr anchor="ctr"/>
          <a:lstStyle>
            <a:lvl1pPr marL="0" indent="0" algn="ctr">
              <a:buNone/>
              <a:defRPr sz="800"/>
            </a:lvl1pPr>
          </a:lstStyle>
          <a:p>
            <a:r>
              <a:rPr lang="pl-PL"/>
              <a:t>z</a:t>
            </a:r>
          </a:p>
        </p:txBody>
      </p:sp>
      <p:sp>
        <p:nvSpPr>
          <p:cNvPr id="20" name="Symbol zastępczy obrazu 8">
            <a:extLst>
              <a:ext uri="{FF2B5EF4-FFF2-40B4-BE49-F238E27FC236}">
                <a16:creationId xmlns:a16="http://schemas.microsoft.com/office/drawing/2014/main" id="{0E2A35BF-9FDC-E5A8-4EAE-479172205579}"/>
              </a:ext>
            </a:extLst>
          </p:cNvPr>
          <p:cNvSpPr>
            <a:spLocks noGrp="1"/>
          </p:cNvSpPr>
          <p:nvPr>
            <p:ph type="pic" sz="quarter" idx="32" hasCustomPrompt="1"/>
          </p:nvPr>
        </p:nvSpPr>
        <p:spPr>
          <a:xfrm>
            <a:off x="9209675" y="2058617"/>
            <a:ext cx="579412" cy="567255"/>
          </a:xfrm>
          <a:prstGeom prst="rect">
            <a:avLst/>
          </a:prstGeom>
          <a:solidFill>
            <a:schemeClr val="accent2"/>
          </a:solidFill>
          <a:ln w="57150" cap="sq">
            <a:noFill/>
            <a:miter lim="800000"/>
          </a:ln>
        </p:spPr>
        <p:txBody>
          <a:bodyPr anchor="ctr"/>
          <a:lstStyle>
            <a:lvl1pPr marL="0" indent="0" algn="ctr">
              <a:buNone/>
              <a:defRPr sz="800"/>
            </a:lvl1pPr>
          </a:lstStyle>
          <a:p>
            <a:r>
              <a:rPr lang="pl-PL"/>
              <a:t>z</a:t>
            </a:r>
          </a:p>
        </p:txBody>
      </p:sp>
      <p:sp>
        <p:nvSpPr>
          <p:cNvPr id="21" name="Symbol zastępczy obrazu 8">
            <a:extLst>
              <a:ext uri="{FF2B5EF4-FFF2-40B4-BE49-F238E27FC236}">
                <a16:creationId xmlns:a16="http://schemas.microsoft.com/office/drawing/2014/main" id="{1B3884BA-E392-8EA1-A351-CC2160E68BA9}"/>
              </a:ext>
            </a:extLst>
          </p:cNvPr>
          <p:cNvSpPr>
            <a:spLocks noGrp="1"/>
          </p:cNvSpPr>
          <p:nvPr>
            <p:ph type="pic" sz="quarter" idx="33" hasCustomPrompt="1"/>
          </p:nvPr>
        </p:nvSpPr>
        <p:spPr>
          <a:xfrm>
            <a:off x="9905590" y="2058617"/>
            <a:ext cx="579412" cy="567255"/>
          </a:xfrm>
          <a:prstGeom prst="rect">
            <a:avLst/>
          </a:prstGeom>
          <a:solidFill>
            <a:schemeClr val="accent2"/>
          </a:solidFill>
          <a:ln w="57150" cap="sq">
            <a:noFill/>
            <a:miter lim="800000"/>
          </a:ln>
        </p:spPr>
        <p:txBody>
          <a:bodyPr anchor="ctr"/>
          <a:lstStyle>
            <a:lvl1pPr marL="0" indent="0" algn="ctr">
              <a:buNone/>
              <a:defRPr sz="800"/>
            </a:lvl1pPr>
          </a:lstStyle>
          <a:p>
            <a:r>
              <a:rPr lang="pl-PL"/>
              <a:t>z</a:t>
            </a:r>
          </a:p>
        </p:txBody>
      </p:sp>
      <p:sp>
        <p:nvSpPr>
          <p:cNvPr id="22" name="Symbol zastępczy obrazu 8">
            <a:extLst>
              <a:ext uri="{FF2B5EF4-FFF2-40B4-BE49-F238E27FC236}">
                <a16:creationId xmlns:a16="http://schemas.microsoft.com/office/drawing/2014/main" id="{AC1D9A56-D2F2-4C1A-771B-396DF79FFCAB}"/>
              </a:ext>
            </a:extLst>
          </p:cNvPr>
          <p:cNvSpPr>
            <a:spLocks noGrp="1"/>
          </p:cNvSpPr>
          <p:nvPr>
            <p:ph type="pic" sz="quarter" idx="34" hasCustomPrompt="1"/>
          </p:nvPr>
        </p:nvSpPr>
        <p:spPr>
          <a:xfrm>
            <a:off x="10593413" y="2058617"/>
            <a:ext cx="579412" cy="567255"/>
          </a:xfrm>
          <a:prstGeom prst="rect">
            <a:avLst/>
          </a:prstGeom>
          <a:solidFill>
            <a:schemeClr val="accent2"/>
          </a:solidFill>
          <a:ln w="57150" cap="sq">
            <a:noFill/>
            <a:miter lim="800000"/>
          </a:ln>
        </p:spPr>
        <p:txBody>
          <a:bodyPr anchor="ctr"/>
          <a:lstStyle>
            <a:lvl1pPr marL="0" indent="0" algn="ctr">
              <a:buNone/>
              <a:defRPr sz="800"/>
            </a:lvl1pPr>
          </a:lstStyle>
          <a:p>
            <a:r>
              <a:rPr lang="pl-PL"/>
              <a:t>z</a:t>
            </a:r>
          </a:p>
        </p:txBody>
      </p:sp>
      <p:sp>
        <p:nvSpPr>
          <p:cNvPr id="23" name="Symbol zastępczy obrazu 8">
            <a:extLst>
              <a:ext uri="{FF2B5EF4-FFF2-40B4-BE49-F238E27FC236}">
                <a16:creationId xmlns:a16="http://schemas.microsoft.com/office/drawing/2014/main" id="{CB19338F-5E81-551E-37C1-40C2BA071567}"/>
              </a:ext>
            </a:extLst>
          </p:cNvPr>
          <p:cNvSpPr>
            <a:spLocks noGrp="1"/>
          </p:cNvSpPr>
          <p:nvPr>
            <p:ph type="pic" sz="quarter" idx="35"/>
          </p:nvPr>
        </p:nvSpPr>
        <p:spPr>
          <a:xfrm>
            <a:off x="4335670" y="2738348"/>
            <a:ext cx="579412" cy="567255"/>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24" name="Symbol zastępczy obrazu 8">
            <a:extLst>
              <a:ext uri="{FF2B5EF4-FFF2-40B4-BE49-F238E27FC236}">
                <a16:creationId xmlns:a16="http://schemas.microsoft.com/office/drawing/2014/main" id="{6C26E83B-97C4-937F-5D98-37A64E0D1129}"/>
              </a:ext>
            </a:extLst>
          </p:cNvPr>
          <p:cNvSpPr>
            <a:spLocks noGrp="1"/>
          </p:cNvSpPr>
          <p:nvPr>
            <p:ph type="pic" sz="quarter" idx="36"/>
          </p:nvPr>
        </p:nvSpPr>
        <p:spPr>
          <a:xfrm>
            <a:off x="5031957" y="2738348"/>
            <a:ext cx="579412" cy="567255"/>
          </a:xfrm>
          <a:prstGeom prst="rect">
            <a:avLst/>
          </a:prstGeom>
          <a:solidFill>
            <a:schemeClr val="accent2"/>
          </a:solidFill>
          <a:ln w="57150" cap="sq">
            <a:noFill/>
            <a:miter lim="800000"/>
          </a:ln>
        </p:spPr>
        <p:txBody>
          <a:bodyPr anchor="ctr"/>
          <a:lstStyle>
            <a:lvl1pPr marL="0" indent="0" algn="ctr">
              <a:buNone/>
              <a:defRPr sz="800"/>
            </a:lvl1pPr>
          </a:lstStyle>
          <a:p>
            <a:endParaRPr lang="pl-PL"/>
          </a:p>
        </p:txBody>
      </p:sp>
      <p:sp>
        <p:nvSpPr>
          <p:cNvPr id="25" name="Symbol zastępczy obrazu 8">
            <a:extLst>
              <a:ext uri="{FF2B5EF4-FFF2-40B4-BE49-F238E27FC236}">
                <a16:creationId xmlns:a16="http://schemas.microsoft.com/office/drawing/2014/main" id="{352AB4A6-2B08-8007-886B-1CD6185B5CCE}"/>
              </a:ext>
            </a:extLst>
          </p:cNvPr>
          <p:cNvSpPr>
            <a:spLocks noGrp="1"/>
          </p:cNvSpPr>
          <p:nvPr>
            <p:ph type="pic" sz="quarter" idx="37" hasCustomPrompt="1"/>
          </p:nvPr>
        </p:nvSpPr>
        <p:spPr>
          <a:xfrm>
            <a:off x="5728244" y="2738348"/>
            <a:ext cx="579412" cy="567255"/>
          </a:xfrm>
          <a:prstGeom prst="rect">
            <a:avLst/>
          </a:prstGeom>
          <a:solidFill>
            <a:schemeClr val="accent2"/>
          </a:solidFill>
          <a:ln w="57150" cap="sq">
            <a:noFill/>
            <a:miter lim="800000"/>
          </a:ln>
        </p:spPr>
        <p:txBody>
          <a:bodyPr anchor="ctr"/>
          <a:lstStyle>
            <a:lvl1pPr marL="0" indent="0" algn="ctr">
              <a:buNone/>
              <a:defRPr sz="800"/>
            </a:lvl1pPr>
          </a:lstStyle>
          <a:p>
            <a:r>
              <a:rPr lang="pl-PL"/>
              <a:t>z</a:t>
            </a:r>
          </a:p>
        </p:txBody>
      </p:sp>
      <p:sp>
        <p:nvSpPr>
          <p:cNvPr id="26" name="Symbol zastępczy obrazu 8">
            <a:extLst>
              <a:ext uri="{FF2B5EF4-FFF2-40B4-BE49-F238E27FC236}">
                <a16:creationId xmlns:a16="http://schemas.microsoft.com/office/drawing/2014/main" id="{82C0ADCF-4028-B6BA-8B66-640E499F9524}"/>
              </a:ext>
            </a:extLst>
          </p:cNvPr>
          <p:cNvSpPr>
            <a:spLocks noGrp="1"/>
          </p:cNvSpPr>
          <p:nvPr>
            <p:ph type="pic" sz="quarter" idx="38" hasCustomPrompt="1"/>
          </p:nvPr>
        </p:nvSpPr>
        <p:spPr>
          <a:xfrm>
            <a:off x="6424530" y="2738348"/>
            <a:ext cx="579412" cy="567255"/>
          </a:xfrm>
          <a:prstGeom prst="rect">
            <a:avLst/>
          </a:prstGeom>
          <a:solidFill>
            <a:schemeClr val="accent2"/>
          </a:solidFill>
          <a:ln w="57150" cap="sq">
            <a:noFill/>
            <a:miter lim="800000"/>
          </a:ln>
        </p:spPr>
        <p:txBody>
          <a:bodyPr anchor="ctr"/>
          <a:lstStyle>
            <a:lvl1pPr marL="0" indent="0" algn="ctr">
              <a:buNone/>
              <a:defRPr sz="800"/>
            </a:lvl1pPr>
          </a:lstStyle>
          <a:p>
            <a:r>
              <a:rPr lang="pl-PL"/>
              <a:t>z</a:t>
            </a:r>
          </a:p>
        </p:txBody>
      </p:sp>
      <p:sp>
        <p:nvSpPr>
          <p:cNvPr id="27" name="Symbol zastępczy obrazu 8">
            <a:extLst>
              <a:ext uri="{FF2B5EF4-FFF2-40B4-BE49-F238E27FC236}">
                <a16:creationId xmlns:a16="http://schemas.microsoft.com/office/drawing/2014/main" id="{EB6FB886-E3F2-7B78-848D-B7BB446B8079}"/>
              </a:ext>
            </a:extLst>
          </p:cNvPr>
          <p:cNvSpPr>
            <a:spLocks noGrp="1"/>
          </p:cNvSpPr>
          <p:nvPr>
            <p:ph type="pic" sz="quarter" idx="39" hasCustomPrompt="1"/>
          </p:nvPr>
        </p:nvSpPr>
        <p:spPr>
          <a:xfrm>
            <a:off x="7120817" y="2738348"/>
            <a:ext cx="579412" cy="567255"/>
          </a:xfrm>
          <a:prstGeom prst="rect">
            <a:avLst/>
          </a:prstGeom>
          <a:solidFill>
            <a:schemeClr val="accent2"/>
          </a:solidFill>
          <a:ln w="57150" cap="sq">
            <a:noFill/>
            <a:miter lim="800000"/>
          </a:ln>
        </p:spPr>
        <p:txBody>
          <a:bodyPr anchor="ctr"/>
          <a:lstStyle>
            <a:lvl1pPr marL="0" indent="0" algn="ctr">
              <a:buNone/>
              <a:defRPr sz="800"/>
            </a:lvl1pPr>
          </a:lstStyle>
          <a:p>
            <a:r>
              <a:rPr lang="pl-PL"/>
              <a:t>z</a:t>
            </a:r>
          </a:p>
        </p:txBody>
      </p:sp>
      <p:sp>
        <p:nvSpPr>
          <p:cNvPr id="28" name="Symbol zastępczy obrazu 8">
            <a:extLst>
              <a:ext uri="{FF2B5EF4-FFF2-40B4-BE49-F238E27FC236}">
                <a16:creationId xmlns:a16="http://schemas.microsoft.com/office/drawing/2014/main" id="{D2CBF240-DB49-F815-DC75-143ABB67505C}"/>
              </a:ext>
            </a:extLst>
          </p:cNvPr>
          <p:cNvSpPr>
            <a:spLocks noGrp="1"/>
          </p:cNvSpPr>
          <p:nvPr>
            <p:ph type="pic" sz="quarter" idx="40" hasCustomPrompt="1"/>
          </p:nvPr>
        </p:nvSpPr>
        <p:spPr>
          <a:xfrm>
            <a:off x="7817103" y="2738348"/>
            <a:ext cx="579412" cy="567255"/>
          </a:xfrm>
          <a:prstGeom prst="rect">
            <a:avLst/>
          </a:prstGeom>
          <a:solidFill>
            <a:schemeClr val="accent2"/>
          </a:solidFill>
          <a:ln w="57150" cap="sq">
            <a:noFill/>
            <a:miter lim="800000"/>
          </a:ln>
        </p:spPr>
        <p:txBody>
          <a:bodyPr anchor="ctr"/>
          <a:lstStyle>
            <a:lvl1pPr marL="0" indent="0" algn="ctr">
              <a:buNone/>
              <a:defRPr sz="800"/>
            </a:lvl1pPr>
          </a:lstStyle>
          <a:p>
            <a:r>
              <a:rPr lang="pl-PL"/>
              <a:t>z</a:t>
            </a:r>
          </a:p>
        </p:txBody>
      </p:sp>
      <p:sp>
        <p:nvSpPr>
          <p:cNvPr id="29" name="Symbol zastępczy obrazu 8">
            <a:extLst>
              <a:ext uri="{FF2B5EF4-FFF2-40B4-BE49-F238E27FC236}">
                <a16:creationId xmlns:a16="http://schemas.microsoft.com/office/drawing/2014/main" id="{5E623EAF-7C42-0A48-D80F-7937DD09AB35}"/>
              </a:ext>
            </a:extLst>
          </p:cNvPr>
          <p:cNvSpPr>
            <a:spLocks noGrp="1"/>
          </p:cNvSpPr>
          <p:nvPr>
            <p:ph type="pic" sz="quarter" idx="41" hasCustomPrompt="1"/>
          </p:nvPr>
        </p:nvSpPr>
        <p:spPr>
          <a:xfrm>
            <a:off x="8513389" y="2738348"/>
            <a:ext cx="579412" cy="567255"/>
          </a:xfrm>
          <a:prstGeom prst="rect">
            <a:avLst/>
          </a:prstGeom>
          <a:solidFill>
            <a:schemeClr val="accent2"/>
          </a:solidFill>
          <a:ln w="57150" cap="sq">
            <a:noFill/>
            <a:miter lim="800000"/>
          </a:ln>
        </p:spPr>
        <p:txBody>
          <a:bodyPr anchor="ctr"/>
          <a:lstStyle>
            <a:lvl1pPr marL="0" indent="0" algn="ctr">
              <a:buNone/>
              <a:defRPr sz="800"/>
            </a:lvl1pPr>
          </a:lstStyle>
          <a:p>
            <a:r>
              <a:rPr lang="pl-PL"/>
              <a:t>z</a:t>
            </a:r>
          </a:p>
        </p:txBody>
      </p:sp>
      <p:sp>
        <p:nvSpPr>
          <p:cNvPr id="30" name="Symbol zastępczy obrazu 8">
            <a:extLst>
              <a:ext uri="{FF2B5EF4-FFF2-40B4-BE49-F238E27FC236}">
                <a16:creationId xmlns:a16="http://schemas.microsoft.com/office/drawing/2014/main" id="{7F85BCBE-6ECC-F77C-B54E-D4071E471C84}"/>
              </a:ext>
            </a:extLst>
          </p:cNvPr>
          <p:cNvSpPr>
            <a:spLocks noGrp="1"/>
          </p:cNvSpPr>
          <p:nvPr>
            <p:ph type="pic" sz="quarter" idx="42" hasCustomPrompt="1"/>
          </p:nvPr>
        </p:nvSpPr>
        <p:spPr>
          <a:xfrm>
            <a:off x="9209675" y="2738348"/>
            <a:ext cx="579412" cy="567255"/>
          </a:xfrm>
          <a:prstGeom prst="rect">
            <a:avLst/>
          </a:prstGeom>
          <a:solidFill>
            <a:schemeClr val="accent2"/>
          </a:solidFill>
          <a:ln w="57150" cap="sq">
            <a:noFill/>
            <a:miter lim="800000"/>
          </a:ln>
        </p:spPr>
        <p:txBody>
          <a:bodyPr anchor="ctr"/>
          <a:lstStyle>
            <a:lvl1pPr marL="0" indent="0" algn="ctr">
              <a:buNone/>
              <a:defRPr sz="800"/>
            </a:lvl1pPr>
          </a:lstStyle>
          <a:p>
            <a:r>
              <a:rPr lang="pl-PL"/>
              <a:t>z</a:t>
            </a:r>
          </a:p>
        </p:txBody>
      </p:sp>
      <p:sp>
        <p:nvSpPr>
          <p:cNvPr id="31" name="Symbol zastępczy obrazu 8">
            <a:extLst>
              <a:ext uri="{FF2B5EF4-FFF2-40B4-BE49-F238E27FC236}">
                <a16:creationId xmlns:a16="http://schemas.microsoft.com/office/drawing/2014/main" id="{CC623BCE-4737-C346-9660-4B7A831A0650}"/>
              </a:ext>
            </a:extLst>
          </p:cNvPr>
          <p:cNvSpPr>
            <a:spLocks noGrp="1"/>
          </p:cNvSpPr>
          <p:nvPr>
            <p:ph type="pic" sz="quarter" idx="43" hasCustomPrompt="1"/>
          </p:nvPr>
        </p:nvSpPr>
        <p:spPr>
          <a:xfrm>
            <a:off x="9905590" y="2738348"/>
            <a:ext cx="579412" cy="567255"/>
          </a:xfrm>
          <a:prstGeom prst="rect">
            <a:avLst/>
          </a:prstGeom>
          <a:solidFill>
            <a:schemeClr val="accent2"/>
          </a:solidFill>
          <a:ln w="57150" cap="sq">
            <a:noFill/>
            <a:miter lim="800000"/>
          </a:ln>
        </p:spPr>
        <p:txBody>
          <a:bodyPr anchor="ctr"/>
          <a:lstStyle>
            <a:lvl1pPr marL="0" indent="0" algn="ctr">
              <a:buNone/>
              <a:defRPr sz="800"/>
            </a:lvl1pPr>
          </a:lstStyle>
          <a:p>
            <a:r>
              <a:rPr lang="pl-PL"/>
              <a:t>z</a:t>
            </a:r>
          </a:p>
        </p:txBody>
      </p:sp>
      <p:sp>
        <p:nvSpPr>
          <p:cNvPr id="32" name="Symbol zastępczy obrazu 8">
            <a:extLst>
              <a:ext uri="{FF2B5EF4-FFF2-40B4-BE49-F238E27FC236}">
                <a16:creationId xmlns:a16="http://schemas.microsoft.com/office/drawing/2014/main" id="{7FD2FEA6-02B7-5156-E07A-BB111842E374}"/>
              </a:ext>
            </a:extLst>
          </p:cNvPr>
          <p:cNvSpPr>
            <a:spLocks noGrp="1"/>
          </p:cNvSpPr>
          <p:nvPr>
            <p:ph type="pic" sz="quarter" idx="44" hasCustomPrompt="1"/>
          </p:nvPr>
        </p:nvSpPr>
        <p:spPr>
          <a:xfrm>
            <a:off x="10593413" y="2738348"/>
            <a:ext cx="579412" cy="567255"/>
          </a:xfrm>
          <a:prstGeom prst="rect">
            <a:avLst/>
          </a:prstGeom>
          <a:solidFill>
            <a:schemeClr val="accent2"/>
          </a:solidFill>
          <a:ln w="57150" cap="sq">
            <a:noFill/>
            <a:miter lim="800000"/>
          </a:ln>
        </p:spPr>
        <p:txBody>
          <a:bodyPr anchor="ctr"/>
          <a:lstStyle>
            <a:lvl1pPr marL="0" indent="0" algn="ctr">
              <a:buNone/>
              <a:defRPr sz="800"/>
            </a:lvl1pPr>
          </a:lstStyle>
          <a:p>
            <a:r>
              <a:rPr lang="pl-PL"/>
              <a:t>z</a:t>
            </a:r>
          </a:p>
        </p:txBody>
      </p:sp>
    </p:spTree>
    <p:extLst>
      <p:ext uri="{BB962C8B-B14F-4D97-AF65-F5344CB8AC3E}">
        <p14:creationId xmlns:p14="http://schemas.microsoft.com/office/powerpoint/2010/main" val="3849754295"/>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orient="horz" pos="210" userDrawn="1">
          <p15:clr>
            <a:srgbClr val="FBAE40"/>
          </p15:clr>
        </p15:guide>
        <p15:guide id="9" orient="horz" pos="867" userDrawn="1">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3_Spis treści 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5" name="Symbol zastępczy tekstu 44">
            <a:extLst>
              <a:ext uri="{FF2B5EF4-FFF2-40B4-BE49-F238E27FC236}">
                <a16:creationId xmlns:a16="http://schemas.microsoft.com/office/drawing/2014/main" id="{842DE85C-AADD-3641-BAED-8254DB97788E}"/>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
        <p:nvSpPr>
          <p:cNvPr id="5" name="Symbol zastępczy numeru slajdu 1">
            <a:extLst>
              <a:ext uri="{FF2B5EF4-FFF2-40B4-BE49-F238E27FC236}">
                <a16:creationId xmlns:a16="http://schemas.microsoft.com/office/drawing/2014/main" id="{9D01F0D4-0A02-4433-76EB-152EE468E75F}"/>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grpSp>
        <p:nvGrpSpPr>
          <p:cNvPr id="2" name="Group 1">
            <a:extLst>
              <a:ext uri="{FF2B5EF4-FFF2-40B4-BE49-F238E27FC236}">
                <a16:creationId xmlns:a16="http://schemas.microsoft.com/office/drawing/2014/main" id="{C5179466-AA10-3C17-DDBE-1B35DB4DB553}"/>
              </a:ext>
            </a:extLst>
          </p:cNvPr>
          <p:cNvGrpSpPr/>
          <p:nvPr userDrawn="1"/>
        </p:nvGrpSpPr>
        <p:grpSpPr>
          <a:xfrm>
            <a:off x="1022350" y="2355926"/>
            <a:ext cx="10164808" cy="2891935"/>
            <a:chOff x="1022350" y="1799335"/>
            <a:chExt cx="6916689" cy="1967830"/>
          </a:xfrm>
        </p:grpSpPr>
        <p:sp>
          <p:nvSpPr>
            <p:cNvPr id="41" name="Rectangle 40">
              <a:extLst>
                <a:ext uri="{FF2B5EF4-FFF2-40B4-BE49-F238E27FC236}">
                  <a16:creationId xmlns:a16="http://schemas.microsoft.com/office/drawing/2014/main" id="{58312AC6-5B48-BF63-9EB2-4351A3BE315B}"/>
                </a:ext>
              </a:extLst>
            </p:cNvPr>
            <p:cNvSpPr/>
            <p:nvPr userDrawn="1"/>
          </p:nvSpPr>
          <p:spPr>
            <a:xfrm>
              <a:off x="1022350" y="1799335"/>
              <a:ext cx="576000" cy="576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51" name="Rectangle 50">
              <a:extLst>
                <a:ext uri="{FF2B5EF4-FFF2-40B4-BE49-F238E27FC236}">
                  <a16:creationId xmlns:a16="http://schemas.microsoft.com/office/drawing/2014/main" id="{C63CE169-F6D9-1304-8627-FC2B964E2957}"/>
                </a:ext>
              </a:extLst>
            </p:cNvPr>
            <p:cNvSpPr/>
            <p:nvPr userDrawn="1"/>
          </p:nvSpPr>
          <p:spPr>
            <a:xfrm>
              <a:off x="1655841" y="1799335"/>
              <a:ext cx="576000" cy="576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52" name="Rectangle 51">
              <a:extLst>
                <a:ext uri="{FF2B5EF4-FFF2-40B4-BE49-F238E27FC236}">
                  <a16:creationId xmlns:a16="http://schemas.microsoft.com/office/drawing/2014/main" id="{E8ABD752-571F-5D96-EC46-6BA52855FAD8}"/>
                </a:ext>
              </a:extLst>
            </p:cNvPr>
            <p:cNvSpPr/>
            <p:nvPr userDrawn="1"/>
          </p:nvSpPr>
          <p:spPr>
            <a:xfrm>
              <a:off x="2289332" y="1799335"/>
              <a:ext cx="576000" cy="576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53" name="Rectangle 52">
              <a:extLst>
                <a:ext uri="{FF2B5EF4-FFF2-40B4-BE49-F238E27FC236}">
                  <a16:creationId xmlns:a16="http://schemas.microsoft.com/office/drawing/2014/main" id="{4EFADFAE-53D8-EB43-FAEB-BA779A2F4A9A}"/>
                </a:ext>
              </a:extLst>
            </p:cNvPr>
            <p:cNvSpPr/>
            <p:nvPr userDrawn="1"/>
          </p:nvSpPr>
          <p:spPr>
            <a:xfrm>
              <a:off x="2922823" y="1799335"/>
              <a:ext cx="576000" cy="576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54" name="Rectangle 53">
              <a:extLst>
                <a:ext uri="{FF2B5EF4-FFF2-40B4-BE49-F238E27FC236}">
                  <a16:creationId xmlns:a16="http://schemas.microsoft.com/office/drawing/2014/main" id="{1E200737-9EBD-05BB-5A29-19FD0E238E49}"/>
                </a:ext>
              </a:extLst>
            </p:cNvPr>
            <p:cNvSpPr/>
            <p:nvPr userDrawn="1"/>
          </p:nvSpPr>
          <p:spPr>
            <a:xfrm>
              <a:off x="3556314" y="1799335"/>
              <a:ext cx="576000" cy="576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62" name="Rectangle 61">
              <a:extLst>
                <a:ext uri="{FF2B5EF4-FFF2-40B4-BE49-F238E27FC236}">
                  <a16:creationId xmlns:a16="http://schemas.microsoft.com/office/drawing/2014/main" id="{3F8D9D90-724F-3CD1-F1C9-3942FB834D1A}"/>
                </a:ext>
              </a:extLst>
            </p:cNvPr>
            <p:cNvSpPr/>
            <p:nvPr userDrawn="1"/>
          </p:nvSpPr>
          <p:spPr>
            <a:xfrm>
              <a:off x="4189805" y="1799335"/>
              <a:ext cx="576000" cy="576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63" name="Rectangle 62">
              <a:extLst>
                <a:ext uri="{FF2B5EF4-FFF2-40B4-BE49-F238E27FC236}">
                  <a16:creationId xmlns:a16="http://schemas.microsoft.com/office/drawing/2014/main" id="{009D4119-9E40-89F6-8A0B-59FB248FDFE7}"/>
                </a:ext>
              </a:extLst>
            </p:cNvPr>
            <p:cNvSpPr/>
            <p:nvPr userDrawn="1"/>
          </p:nvSpPr>
          <p:spPr>
            <a:xfrm>
              <a:off x="4823296" y="1799335"/>
              <a:ext cx="576000" cy="576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64" name="Rectangle 63">
              <a:extLst>
                <a:ext uri="{FF2B5EF4-FFF2-40B4-BE49-F238E27FC236}">
                  <a16:creationId xmlns:a16="http://schemas.microsoft.com/office/drawing/2014/main" id="{E3400C7B-4D51-582A-FB80-2978429F86E7}"/>
                </a:ext>
              </a:extLst>
            </p:cNvPr>
            <p:cNvSpPr/>
            <p:nvPr userDrawn="1"/>
          </p:nvSpPr>
          <p:spPr>
            <a:xfrm>
              <a:off x="5456786" y="1799335"/>
              <a:ext cx="576000" cy="576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65" name="Rectangle 64">
              <a:extLst>
                <a:ext uri="{FF2B5EF4-FFF2-40B4-BE49-F238E27FC236}">
                  <a16:creationId xmlns:a16="http://schemas.microsoft.com/office/drawing/2014/main" id="{597E8B21-497E-131A-684E-B9A56C3BCD0E}"/>
                </a:ext>
              </a:extLst>
            </p:cNvPr>
            <p:cNvSpPr/>
            <p:nvPr userDrawn="1"/>
          </p:nvSpPr>
          <p:spPr>
            <a:xfrm>
              <a:off x="6096057" y="1799335"/>
              <a:ext cx="576000" cy="576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66" name="Rectangle 65">
              <a:extLst>
                <a:ext uri="{FF2B5EF4-FFF2-40B4-BE49-F238E27FC236}">
                  <a16:creationId xmlns:a16="http://schemas.microsoft.com/office/drawing/2014/main" id="{441B7ABB-95C4-C4AF-08BC-567E46562A50}"/>
                </a:ext>
              </a:extLst>
            </p:cNvPr>
            <p:cNvSpPr/>
            <p:nvPr userDrawn="1"/>
          </p:nvSpPr>
          <p:spPr>
            <a:xfrm>
              <a:off x="6729548" y="1799335"/>
              <a:ext cx="576000" cy="576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67" name="Rectangle 66">
              <a:extLst>
                <a:ext uri="{FF2B5EF4-FFF2-40B4-BE49-F238E27FC236}">
                  <a16:creationId xmlns:a16="http://schemas.microsoft.com/office/drawing/2014/main" id="{883A2045-E0F8-67E2-033D-F276EDD7540E}"/>
                </a:ext>
              </a:extLst>
            </p:cNvPr>
            <p:cNvSpPr/>
            <p:nvPr userDrawn="1"/>
          </p:nvSpPr>
          <p:spPr>
            <a:xfrm>
              <a:off x="7363039" y="1799335"/>
              <a:ext cx="576000" cy="576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73" name="Rectangle 72">
              <a:extLst>
                <a:ext uri="{FF2B5EF4-FFF2-40B4-BE49-F238E27FC236}">
                  <a16:creationId xmlns:a16="http://schemas.microsoft.com/office/drawing/2014/main" id="{CBDBD105-FC42-44AB-F005-63D191FF0A58}"/>
                </a:ext>
              </a:extLst>
            </p:cNvPr>
            <p:cNvSpPr/>
            <p:nvPr userDrawn="1"/>
          </p:nvSpPr>
          <p:spPr>
            <a:xfrm>
              <a:off x="1022350" y="2495250"/>
              <a:ext cx="576000" cy="576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74" name="Rectangle 73">
              <a:extLst>
                <a:ext uri="{FF2B5EF4-FFF2-40B4-BE49-F238E27FC236}">
                  <a16:creationId xmlns:a16="http://schemas.microsoft.com/office/drawing/2014/main" id="{365A66E4-C8CE-076F-1020-5E635116B182}"/>
                </a:ext>
              </a:extLst>
            </p:cNvPr>
            <p:cNvSpPr/>
            <p:nvPr userDrawn="1"/>
          </p:nvSpPr>
          <p:spPr>
            <a:xfrm>
              <a:off x="1655841" y="2495250"/>
              <a:ext cx="576000" cy="576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75" name="Rectangle 74">
              <a:extLst>
                <a:ext uri="{FF2B5EF4-FFF2-40B4-BE49-F238E27FC236}">
                  <a16:creationId xmlns:a16="http://schemas.microsoft.com/office/drawing/2014/main" id="{82132A00-FB80-8717-0CCD-900EFB6C6BE3}"/>
                </a:ext>
              </a:extLst>
            </p:cNvPr>
            <p:cNvSpPr/>
            <p:nvPr userDrawn="1"/>
          </p:nvSpPr>
          <p:spPr>
            <a:xfrm>
              <a:off x="2289332" y="2495250"/>
              <a:ext cx="576000" cy="576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76" name="Rectangle 75">
              <a:extLst>
                <a:ext uri="{FF2B5EF4-FFF2-40B4-BE49-F238E27FC236}">
                  <a16:creationId xmlns:a16="http://schemas.microsoft.com/office/drawing/2014/main" id="{16AE6605-B8E1-784B-320E-8CCE0820BC8B}"/>
                </a:ext>
              </a:extLst>
            </p:cNvPr>
            <p:cNvSpPr/>
            <p:nvPr userDrawn="1"/>
          </p:nvSpPr>
          <p:spPr>
            <a:xfrm>
              <a:off x="2922823" y="2495250"/>
              <a:ext cx="576000" cy="576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77" name="Rectangle 76">
              <a:extLst>
                <a:ext uri="{FF2B5EF4-FFF2-40B4-BE49-F238E27FC236}">
                  <a16:creationId xmlns:a16="http://schemas.microsoft.com/office/drawing/2014/main" id="{56134B28-51E9-86EB-E05B-CBC945A5C3C4}"/>
                </a:ext>
              </a:extLst>
            </p:cNvPr>
            <p:cNvSpPr/>
            <p:nvPr userDrawn="1"/>
          </p:nvSpPr>
          <p:spPr>
            <a:xfrm>
              <a:off x="3556314" y="2495250"/>
              <a:ext cx="576000" cy="576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78" name="Rectangle 77">
              <a:extLst>
                <a:ext uri="{FF2B5EF4-FFF2-40B4-BE49-F238E27FC236}">
                  <a16:creationId xmlns:a16="http://schemas.microsoft.com/office/drawing/2014/main" id="{8981BD18-C9B0-8AED-AEA4-27D598C5D34F}"/>
                </a:ext>
              </a:extLst>
            </p:cNvPr>
            <p:cNvSpPr/>
            <p:nvPr userDrawn="1"/>
          </p:nvSpPr>
          <p:spPr>
            <a:xfrm>
              <a:off x="4189805" y="2495250"/>
              <a:ext cx="576000" cy="576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79" name="Rectangle 78">
              <a:extLst>
                <a:ext uri="{FF2B5EF4-FFF2-40B4-BE49-F238E27FC236}">
                  <a16:creationId xmlns:a16="http://schemas.microsoft.com/office/drawing/2014/main" id="{69209F3F-90F4-E778-329A-CD368C354D87}"/>
                </a:ext>
              </a:extLst>
            </p:cNvPr>
            <p:cNvSpPr/>
            <p:nvPr userDrawn="1"/>
          </p:nvSpPr>
          <p:spPr>
            <a:xfrm>
              <a:off x="4823296" y="2495250"/>
              <a:ext cx="576000" cy="576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80" name="Rectangle 79">
              <a:extLst>
                <a:ext uri="{FF2B5EF4-FFF2-40B4-BE49-F238E27FC236}">
                  <a16:creationId xmlns:a16="http://schemas.microsoft.com/office/drawing/2014/main" id="{CFD53ABE-222D-B327-01CE-5180D750F397}"/>
                </a:ext>
              </a:extLst>
            </p:cNvPr>
            <p:cNvSpPr/>
            <p:nvPr userDrawn="1"/>
          </p:nvSpPr>
          <p:spPr>
            <a:xfrm>
              <a:off x="5456786" y="2495250"/>
              <a:ext cx="576000" cy="576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81" name="Rectangle 80">
              <a:extLst>
                <a:ext uri="{FF2B5EF4-FFF2-40B4-BE49-F238E27FC236}">
                  <a16:creationId xmlns:a16="http://schemas.microsoft.com/office/drawing/2014/main" id="{96D479E6-9AE3-9C75-3D9D-A6742CC8733E}"/>
                </a:ext>
              </a:extLst>
            </p:cNvPr>
            <p:cNvSpPr/>
            <p:nvPr userDrawn="1"/>
          </p:nvSpPr>
          <p:spPr>
            <a:xfrm>
              <a:off x="6096057" y="2495250"/>
              <a:ext cx="576000" cy="576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82" name="Rectangle 81">
              <a:extLst>
                <a:ext uri="{FF2B5EF4-FFF2-40B4-BE49-F238E27FC236}">
                  <a16:creationId xmlns:a16="http://schemas.microsoft.com/office/drawing/2014/main" id="{09CF2601-BC50-AA74-4CE7-4A7EFA0F763B}"/>
                </a:ext>
              </a:extLst>
            </p:cNvPr>
            <p:cNvSpPr/>
            <p:nvPr userDrawn="1"/>
          </p:nvSpPr>
          <p:spPr>
            <a:xfrm>
              <a:off x="6729548" y="2495250"/>
              <a:ext cx="576000" cy="576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83" name="Rectangle 82">
              <a:extLst>
                <a:ext uri="{FF2B5EF4-FFF2-40B4-BE49-F238E27FC236}">
                  <a16:creationId xmlns:a16="http://schemas.microsoft.com/office/drawing/2014/main" id="{6E9985D1-CD06-11FB-1440-CCCCEA30209A}"/>
                </a:ext>
              </a:extLst>
            </p:cNvPr>
            <p:cNvSpPr/>
            <p:nvPr userDrawn="1"/>
          </p:nvSpPr>
          <p:spPr>
            <a:xfrm>
              <a:off x="7363039" y="2495250"/>
              <a:ext cx="576000" cy="576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89" name="Rectangle 88">
              <a:extLst>
                <a:ext uri="{FF2B5EF4-FFF2-40B4-BE49-F238E27FC236}">
                  <a16:creationId xmlns:a16="http://schemas.microsoft.com/office/drawing/2014/main" id="{6DEE7DE2-ED0B-0A7A-BC18-1A206BAF81DB}"/>
                </a:ext>
              </a:extLst>
            </p:cNvPr>
            <p:cNvSpPr/>
            <p:nvPr userDrawn="1"/>
          </p:nvSpPr>
          <p:spPr>
            <a:xfrm>
              <a:off x="1022350" y="3191165"/>
              <a:ext cx="576000" cy="576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90" name="Rectangle 89">
              <a:extLst>
                <a:ext uri="{FF2B5EF4-FFF2-40B4-BE49-F238E27FC236}">
                  <a16:creationId xmlns:a16="http://schemas.microsoft.com/office/drawing/2014/main" id="{95F1531A-7FE2-2493-6AB0-8F39FB705FC5}"/>
                </a:ext>
              </a:extLst>
            </p:cNvPr>
            <p:cNvSpPr/>
            <p:nvPr userDrawn="1"/>
          </p:nvSpPr>
          <p:spPr>
            <a:xfrm>
              <a:off x="1655841" y="3191165"/>
              <a:ext cx="576000" cy="576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91" name="Rectangle 90">
              <a:extLst>
                <a:ext uri="{FF2B5EF4-FFF2-40B4-BE49-F238E27FC236}">
                  <a16:creationId xmlns:a16="http://schemas.microsoft.com/office/drawing/2014/main" id="{80968849-44BA-4353-0FC3-CEF6AD7EDF4C}"/>
                </a:ext>
              </a:extLst>
            </p:cNvPr>
            <p:cNvSpPr/>
            <p:nvPr userDrawn="1"/>
          </p:nvSpPr>
          <p:spPr>
            <a:xfrm>
              <a:off x="2289332" y="3191165"/>
              <a:ext cx="576000" cy="576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92" name="Rectangle 91">
              <a:extLst>
                <a:ext uri="{FF2B5EF4-FFF2-40B4-BE49-F238E27FC236}">
                  <a16:creationId xmlns:a16="http://schemas.microsoft.com/office/drawing/2014/main" id="{62F0E5DF-BC31-C0C9-09C9-3B9B4DC57213}"/>
                </a:ext>
              </a:extLst>
            </p:cNvPr>
            <p:cNvSpPr/>
            <p:nvPr userDrawn="1"/>
          </p:nvSpPr>
          <p:spPr>
            <a:xfrm>
              <a:off x="2922823" y="3191165"/>
              <a:ext cx="576000" cy="576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93" name="Rectangle 92">
              <a:extLst>
                <a:ext uri="{FF2B5EF4-FFF2-40B4-BE49-F238E27FC236}">
                  <a16:creationId xmlns:a16="http://schemas.microsoft.com/office/drawing/2014/main" id="{F5C26794-ED63-43E8-2EA5-7D7F689196E3}"/>
                </a:ext>
              </a:extLst>
            </p:cNvPr>
            <p:cNvSpPr/>
            <p:nvPr userDrawn="1"/>
          </p:nvSpPr>
          <p:spPr>
            <a:xfrm>
              <a:off x="3556314" y="3191165"/>
              <a:ext cx="576000" cy="576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94" name="Rectangle 93">
              <a:extLst>
                <a:ext uri="{FF2B5EF4-FFF2-40B4-BE49-F238E27FC236}">
                  <a16:creationId xmlns:a16="http://schemas.microsoft.com/office/drawing/2014/main" id="{D86CE517-9E84-8FC6-7420-F238A4EA761F}"/>
                </a:ext>
              </a:extLst>
            </p:cNvPr>
            <p:cNvSpPr/>
            <p:nvPr userDrawn="1"/>
          </p:nvSpPr>
          <p:spPr>
            <a:xfrm>
              <a:off x="4189805" y="3191165"/>
              <a:ext cx="576000" cy="576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95" name="Rectangle 94">
              <a:extLst>
                <a:ext uri="{FF2B5EF4-FFF2-40B4-BE49-F238E27FC236}">
                  <a16:creationId xmlns:a16="http://schemas.microsoft.com/office/drawing/2014/main" id="{30D93779-6DF3-A35A-EA08-AA4AECF12729}"/>
                </a:ext>
              </a:extLst>
            </p:cNvPr>
            <p:cNvSpPr/>
            <p:nvPr userDrawn="1"/>
          </p:nvSpPr>
          <p:spPr>
            <a:xfrm>
              <a:off x="4823296" y="3191165"/>
              <a:ext cx="576000" cy="576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96" name="Rectangle 95">
              <a:extLst>
                <a:ext uri="{FF2B5EF4-FFF2-40B4-BE49-F238E27FC236}">
                  <a16:creationId xmlns:a16="http://schemas.microsoft.com/office/drawing/2014/main" id="{D108E710-DE0A-53A2-C893-25C7EC74B614}"/>
                </a:ext>
              </a:extLst>
            </p:cNvPr>
            <p:cNvSpPr/>
            <p:nvPr userDrawn="1"/>
          </p:nvSpPr>
          <p:spPr>
            <a:xfrm>
              <a:off x="5456786" y="3191165"/>
              <a:ext cx="576000" cy="576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97" name="Rectangle 96">
              <a:extLst>
                <a:ext uri="{FF2B5EF4-FFF2-40B4-BE49-F238E27FC236}">
                  <a16:creationId xmlns:a16="http://schemas.microsoft.com/office/drawing/2014/main" id="{42531099-A8C9-73A3-CECA-10315811A8B5}"/>
                </a:ext>
              </a:extLst>
            </p:cNvPr>
            <p:cNvSpPr/>
            <p:nvPr userDrawn="1"/>
          </p:nvSpPr>
          <p:spPr>
            <a:xfrm>
              <a:off x="6096057" y="3191165"/>
              <a:ext cx="576000" cy="576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98" name="Rectangle 97">
              <a:extLst>
                <a:ext uri="{FF2B5EF4-FFF2-40B4-BE49-F238E27FC236}">
                  <a16:creationId xmlns:a16="http://schemas.microsoft.com/office/drawing/2014/main" id="{B7595D9B-3939-41C7-1303-9D4F5F51F254}"/>
                </a:ext>
              </a:extLst>
            </p:cNvPr>
            <p:cNvSpPr/>
            <p:nvPr userDrawn="1"/>
          </p:nvSpPr>
          <p:spPr>
            <a:xfrm>
              <a:off x="6729548" y="3191165"/>
              <a:ext cx="576000" cy="576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99" name="Rectangle 98">
              <a:extLst>
                <a:ext uri="{FF2B5EF4-FFF2-40B4-BE49-F238E27FC236}">
                  <a16:creationId xmlns:a16="http://schemas.microsoft.com/office/drawing/2014/main" id="{481248E1-590A-8EDF-AAF8-750905D6D0DB}"/>
                </a:ext>
              </a:extLst>
            </p:cNvPr>
            <p:cNvSpPr/>
            <p:nvPr userDrawn="1"/>
          </p:nvSpPr>
          <p:spPr>
            <a:xfrm>
              <a:off x="7363039" y="3191165"/>
              <a:ext cx="576000" cy="576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grpSp>
    </p:spTree>
    <p:extLst>
      <p:ext uri="{BB962C8B-B14F-4D97-AF65-F5344CB8AC3E}">
        <p14:creationId xmlns:p14="http://schemas.microsoft.com/office/powerpoint/2010/main" val="484682741"/>
      </p:ext>
    </p:extLst>
  </p:cSld>
  <p:clrMapOvr>
    <a:masterClrMapping/>
  </p:clrMapOvr>
  <p:transition spd="slow">
    <p:push dir="u"/>
  </p:transition>
  <p:extLst>
    <p:ext uri="{DCECCB84-F9BA-43D5-87BE-67443E8EF086}">
      <p15:sldGuideLst xmlns:p15="http://schemas.microsoft.com/office/powerpoint/2012/main">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orient="horz" pos="210" userDrawn="1">
          <p15:clr>
            <a:srgbClr val="FBAE40"/>
          </p15:clr>
        </p15:guide>
        <p15:guide id="9" orient="horz" pos="867" userDrawn="1">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4_Spis treści 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5" name="Symbol zastępczy tekstu 44">
            <a:extLst>
              <a:ext uri="{FF2B5EF4-FFF2-40B4-BE49-F238E27FC236}">
                <a16:creationId xmlns:a16="http://schemas.microsoft.com/office/drawing/2014/main" id="{842DE85C-AADD-3641-BAED-8254DB97788E}"/>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a:t>Kliknij, aby edytować styl</a:t>
            </a:r>
          </a:p>
        </p:txBody>
      </p:sp>
      <p:sp>
        <p:nvSpPr>
          <p:cNvPr id="5" name="Symbol zastępczy numeru slajdu 1">
            <a:extLst>
              <a:ext uri="{FF2B5EF4-FFF2-40B4-BE49-F238E27FC236}">
                <a16:creationId xmlns:a16="http://schemas.microsoft.com/office/drawing/2014/main" id="{9D01F0D4-0A02-4433-76EB-152EE468E75F}"/>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grpSp>
        <p:nvGrpSpPr>
          <p:cNvPr id="3" name="Group 2">
            <a:extLst>
              <a:ext uri="{FF2B5EF4-FFF2-40B4-BE49-F238E27FC236}">
                <a16:creationId xmlns:a16="http://schemas.microsoft.com/office/drawing/2014/main" id="{29CFC43E-E98B-1120-B60F-F57D759CB0BA}"/>
              </a:ext>
            </a:extLst>
          </p:cNvPr>
          <p:cNvGrpSpPr/>
          <p:nvPr userDrawn="1"/>
        </p:nvGrpSpPr>
        <p:grpSpPr>
          <a:xfrm>
            <a:off x="1022350" y="2355926"/>
            <a:ext cx="10164808" cy="2891935"/>
            <a:chOff x="1022350" y="2355926"/>
            <a:chExt cx="10164808" cy="2891935"/>
          </a:xfrm>
        </p:grpSpPr>
        <p:sp>
          <p:nvSpPr>
            <p:cNvPr id="41" name="Rectangle 40">
              <a:extLst>
                <a:ext uri="{FF2B5EF4-FFF2-40B4-BE49-F238E27FC236}">
                  <a16:creationId xmlns:a16="http://schemas.microsoft.com/office/drawing/2014/main" id="{58312AC6-5B48-BF63-9EB2-4351A3BE315B}"/>
                </a:ext>
              </a:extLst>
            </p:cNvPr>
            <p:cNvSpPr/>
            <p:nvPr userDrawn="1"/>
          </p:nvSpPr>
          <p:spPr>
            <a:xfrm>
              <a:off x="1022350" y="2355926"/>
              <a:ext cx="846493" cy="8464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51" name="Rectangle 50">
              <a:extLst>
                <a:ext uri="{FF2B5EF4-FFF2-40B4-BE49-F238E27FC236}">
                  <a16:creationId xmlns:a16="http://schemas.microsoft.com/office/drawing/2014/main" id="{C63CE169-F6D9-1304-8627-FC2B964E2957}"/>
                </a:ext>
              </a:extLst>
            </p:cNvPr>
            <p:cNvSpPr/>
            <p:nvPr userDrawn="1"/>
          </p:nvSpPr>
          <p:spPr>
            <a:xfrm>
              <a:off x="1953332" y="2355926"/>
              <a:ext cx="846493" cy="8464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52" name="Rectangle 51">
              <a:extLst>
                <a:ext uri="{FF2B5EF4-FFF2-40B4-BE49-F238E27FC236}">
                  <a16:creationId xmlns:a16="http://schemas.microsoft.com/office/drawing/2014/main" id="{E8ABD752-571F-5D96-EC46-6BA52855FAD8}"/>
                </a:ext>
              </a:extLst>
            </p:cNvPr>
            <p:cNvSpPr/>
            <p:nvPr userDrawn="1"/>
          </p:nvSpPr>
          <p:spPr>
            <a:xfrm>
              <a:off x="2884314" y="2355926"/>
              <a:ext cx="846493" cy="8464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53" name="Rectangle 52">
              <a:extLst>
                <a:ext uri="{FF2B5EF4-FFF2-40B4-BE49-F238E27FC236}">
                  <a16:creationId xmlns:a16="http://schemas.microsoft.com/office/drawing/2014/main" id="{4EFADFAE-53D8-EB43-FAEB-BA779A2F4A9A}"/>
                </a:ext>
              </a:extLst>
            </p:cNvPr>
            <p:cNvSpPr/>
            <p:nvPr userDrawn="1"/>
          </p:nvSpPr>
          <p:spPr>
            <a:xfrm>
              <a:off x="3815297" y="2355926"/>
              <a:ext cx="846493" cy="8464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54" name="Rectangle 53">
              <a:extLst>
                <a:ext uri="{FF2B5EF4-FFF2-40B4-BE49-F238E27FC236}">
                  <a16:creationId xmlns:a16="http://schemas.microsoft.com/office/drawing/2014/main" id="{1E200737-9EBD-05BB-5A29-19FD0E238E49}"/>
                </a:ext>
              </a:extLst>
            </p:cNvPr>
            <p:cNvSpPr/>
            <p:nvPr userDrawn="1"/>
          </p:nvSpPr>
          <p:spPr>
            <a:xfrm>
              <a:off x="4746279" y="2355926"/>
              <a:ext cx="846493" cy="8464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62" name="Rectangle 61">
              <a:extLst>
                <a:ext uri="{FF2B5EF4-FFF2-40B4-BE49-F238E27FC236}">
                  <a16:creationId xmlns:a16="http://schemas.microsoft.com/office/drawing/2014/main" id="{3F8D9D90-724F-3CD1-F1C9-3942FB834D1A}"/>
                </a:ext>
              </a:extLst>
            </p:cNvPr>
            <p:cNvSpPr/>
            <p:nvPr userDrawn="1"/>
          </p:nvSpPr>
          <p:spPr>
            <a:xfrm>
              <a:off x="5677261" y="2355926"/>
              <a:ext cx="846493" cy="8464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63" name="Rectangle 62">
              <a:extLst>
                <a:ext uri="{FF2B5EF4-FFF2-40B4-BE49-F238E27FC236}">
                  <a16:creationId xmlns:a16="http://schemas.microsoft.com/office/drawing/2014/main" id="{009D4119-9E40-89F6-8A0B-59FB248FDFE7}"/>
                </a:ext>
              </a:extLst>
            </p:cNvPr>
            <p:cNvSpPr/>
            <p:nvPr userDrawn="1"/>
          </p:nvSpPr>
          <p:spPr>
            <a:xfrm>
              <a:off x="6608243" y="2355926"/>
              <a:ext cx="846493" cy="8464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64" name="Rectangle 63">
              <a:extLst>
                <a:ext uri="{FF2B5EF4-FFF2-40B4-BE49-F238E27FC236}">
                  <a16:creationId xmlns:a16="http://schemas.microsoft.com/office/drawing/2014/main" id="{E3400C7B-4D51-582A-FB80-2978429F86E7}"/>
                </a:ext>
              </a:extLst>
            </p:cNvPr>
            <p:cNvSpPr/>
            <p:nvPr userDrawn="1"/>
          </p:nvSpPr>
          <p:spPr>
            <a:xfrm>
              <a:off x="7539224" y="2355926"/>
              <a:ext cx="846493" cy="8464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65" name="Rectangle 64">
              <a:extLst>
                <a:ext uri="{FF2B5EF4-FFF2-40B4-BE49-F238E27FC236}">
                  <a16:creationId xmlns:a16="http://schemas.microsoft.com/office/drawing/2014/main" id="{597E8B21-497E-131A-684E-B9A56C3BCD0E}"/>
                </a:ext>
              </a:extLst>
            </p:cNvPr>
            <p:cNvSpPr/>
            <p:nvPr userDrawn="1"/>
          </p:nvSpPr>
          <p:spPr>
            <a:xfrm>
              <a:off x="8478701" y="2355926"/>
              <a:ext cx="846493" cy="8464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66" name="Rectangle 65">
              <a:extLst>
                <a:ext uri="{FF2B5EF4-FFF2-40B4-BE49-F238E27FC236}">
                  <a16:creationId xmlns:a16="http://schemas.microsoft.com/office/drawing/2014/main" id="{441B7ABB-95C4-C4AF-08BC-567E46562A50}"/>
                </a:ext>
              </a:extLst>
            </p:cNvPr>
            <p:cNvSpPr/>
            <p:nvPr userDrawn="1"/>
          </p:nvSpPr>
          <p:spPr>
            <a:xfrm>
              <a:off x="9409683" y="2355926"/>
              <a:ext cx="846493" cy="8464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67" name="Rectangle 66">
              <a:extLst>
                <a:ext uri="{FF2B5EF4-FFF2-40B4-BE49-F238E27FC236}">
                  <a16:creationId xmlns:a16="http://schemas.microsoft.com/office/drawing/2014/main" id="{883A2045-E0F8-67E2-033D-F276EDD7540E}"/>
                </a:ext>
              </a:extLst>
            </p:cNvPr>
            <p:cNvSpPr/>
            <p:nvPr userDrawn="1"/>
          </p:nvSpPr>
          <p:spPr>
            <a:xfrm>
              <a:off x="10340665" y="2355926"/>
              <a:ext cx="846493" cy="8464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73" name="Rectangle 72">
              <a:extLst>
                <a:ext uri="{FF2B5EF4-FFF2-40B4-BE49-F238E27FC236}">
                  <a16:creationId xmlns:a16="http://schemas.microsoft.com/office/drawing/2014/main" id="{CBDBD105-FC42-44AB-F005-63D191FF0A58}"/>
                </a:ext>
              </a:extLst>
            </p:cNvPr>
            <p:cNvSpPr/>
            <p:nvPr userDrawn="1"/>
          </p:nvSpPr>
          <p:spPr>
            <a:xfrm>
              <a:off x="1022350" y="3378647"/>
              <a:ext cx="846493" cy="8464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74" name="Rectangle 73">
              <a:extLst>
                <a:ext uri="{FF2B5EF4-FFF2-40B4-BE49-F238E27FC236}">
                  <a16:creationId xmlns:a16="http://schemas.microsoft.com/office/drawing/2014/main" id="{365A66E4-C8CE-076F-1020-5E635116B182}"/>
                </a:ext>
              </a:extLst>
            </p:cNvPr>
            <p:cNvSpPr/>
            <p:nvPr userDrawn="1"/>
          </p:nvSpPr>
          <p:spPr>
            <a:xfrm>
              <a:off x="1953332" y="3378647"/>
              <a:ext cx="846493" cy="8464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75" name="Rectangle 74">
              <a:extLst>
                <a:ext uri="{FF2B5EF4-FFF2-40B4-BE49-F238E27FC236}">
                  <a16:creationId xmlns:a16="http://schemas.microsoft.com/office/drawing/2014/main" id="{82132A00-FB80-8717-0CCD-900EFB6C6BE3}"/>
                </a:ext>
              </a:extLst>
            </p:cNvPr>
            <p:cNvSpPr/>
            <p:nvPr userDrawn="1"/>
          </p:nvSpPr>
          <p:spPr>
            <a:xfrm>
              <a:off x="2884314" y="3378647"/>
              <a:ext cx="846493" cy="8464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76" name="Rectangle 75">
              <a:extLst>
                <a:ext uri="{FF2B5EF4-FFF2-40B4-BE49-F238E27FC236}">
                  <a16:creationId xmlns:a16="http://schemas.microsoft.com/office/drawing/2014/main" id="{16AE6605-B8E1-784B-320E-8CCE0820BC8B}"/>
                </a:ext>
              </a:extLst>
            </p:cNvPr>
            <p:cNvSpPr/>
            <p:nvPr userDrawn="1"/>
          </p:nvSpPr>
          <p:spPr>
            <a:xfrm>
              <a:off x="3815297" y="3378647"/>
              <a:ext cx="846493" cy="8464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77" name="Rectangle 76">
              <a:extLst>
                <a:ext uri="{FF2B5EF4-FFF2-40B4-BE49-F238E27FC236}">
                  <a16:creationId xmlns:a16="http://schemas.microsoft.com/office/drawing/2014/main" id="{56134B28-51E9-86EB-E05B-CBC945A5C3C4}"/>
                </a:ext>
              </a:extLst>
            </p:cNvPr>
            <p:cNvSpPr/>
            <p:nvPr userDrawn="1"/>
          </p:nvSpPr>
          <p:spPr>
            <a:xfrm>
              <a:off x="4746279" y="3378647"/>
              <a:ext cx="846493" cy="8464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78" name="Rectangle 77">
              <a:extLst>
                <a:ext uri="{FF2B5EF4-FFF2-40B4-BE49-F238E27FC236}">
                  <a16:creationId xmlns:a16="http://schemas.microsoft.com/office/drawing/2014/main" id="{8981BD18-C9B0-8AED-AEA4-27D598C5D34F}"/>
                </a:ext>
              </a:extLst>
            </p:cNvPr>
            <p:cNvSpPr/>
            <p:nvPr userDrawn="1"/>
          </p:nvSpPr>
          <p:spPr>
            <a:xfrm>
              <a:off x="5677261" y="3378647"/>
              <a:ext cx="846493" cy="8464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79" name="Rectangle 78">
              <a:extLst>
                <a:ext uri="{FF2B5EF4-FFF2-40B4-BE49-F238E27FC236}">
                  <a16:creationId xmlns:a16="http://schemas.microsoft.com/office/drawing/2014/main" id="{69209F3F-90F4-E778-329A-CD368C354D87}"/>
                </a:ext>
              </a:extLst>
            </p:cNvPr>
            <p:cNvSpPr/>
            <p:nvPr userDrawn="1"/>
          </p:nvSpPr>
          <p:spPr>
            <a:xfrm>
              <a:off x="6608243" y="3378647"/>
              <a:ext cx="846493" cy="8464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80" name="Rectangle 79">
              <a:extLst>
                <a:ext uri="{FF2B5EF4-FFF2-40B4-BE49-F238E27FC236}">
                  <a16:creationId xmlns:a16="http://schemas.microsoft.com/office/drawing/2014/main" id="{CFD53ABE-222D-B327-01CE-5180D750F397}"/>
                </a:ext>
              </a:extLst>
            </p:cNvPr>
            <p:cNvSpPr/>
            <p:nvPr userDrawn="1"/>
          </p:nvSpPr>
          <p:spPr>
            <a:xfrm>
              <a:off x="7539224" y="3378647"/>
              <a:ext cx="846493" cy="8464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81" name="Rectangle 80">
              <a:extLst>
                <a:ext uri="{FF2B5EF4-FFF2-40B4-BE49-F238E27FC236}">
                  <a16:creationId xmlns:a16="http://schemas.microsoft.com/office/drawing/2014/main" id="{96D479E6-9AE3-9C75-3D9D-A6742CC8733E}"/>
                </a:ext>
              </a:extLst>
            </p:cNvPr>
            <p:cNvSpPr/>
            <p:nvPr userDrawn="1"/>
          </p:nvSpPr>
          <p:spPr>
            <a:xfrm>
              <a:off x="8478701" y="3378647"/>
              <a:ext cx="846493" cy="8464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82" name="Rectangle 81">
              <a:extLst>
                <a:ext uri="{FF2B5EF4-FFF2-40B4-BE49-F238E27FC236}">
                  <a16:creationId xmlns:a16="http://schemas.microsoft.com/office/drawing/2014/main" id="{09CF2601-BC50-AA74-4CE7-4A7EFA0F763B}"/>
                </a:ext>
              </a:extLst>
            </p:cNvPr>
            <p:cNvSpPr/>
            <p:nvPr userDrawn="1"/>
          </p:nvSpPr>
          <p:spPr>
            <a:xfrm>
              <a:off x="9409683" y="3378647"/>
              <a:ext cx="846493" cy="8464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83" name="Rectangle 82">
              <a:extLst>
                <a:ext uri="{FF2B5EF4-FFF2-40B4-BE49-F238E27FC236}">
                  <a16:creationId xmlns:a16="http://schemas.microsoft.com/office/drawing/2014/main" id="{6E9985D1-CD06-11FB-1440-CCCCEA30209A}"/>
                </a:ext>
              </a:extLst>
            </p:cNvPr>
            <p:cNvSpPr/>
            <p:nvPr userDrawn="1"/>
          </p:nvSpPr>
          <p:spPr>
            <a:xfrm>
              <a:off x="10340665" y="3378647"/>
              <a:ext cx="846493" cy="8464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89" name="Rectangle 88">
              <a:extLst>
                <a:ext uri="{FF2B5EF4-FFF2-40B4-BE49-F238E27FC236}">
                  <a16:creationId xmlns:a16="http://schemas.microsoft.com/office/drawing/2014/main" id="{6DEE7DE2-ED0B-0A7A-BC18-1A206BAF81DB}"/>
                </a:ext>
              </a:extLst>
            </p:cNvPr>
            <p:cNvSpPr/>
            <p:nvPr userDrawn="1"/>
          </p:nvSpPr>
          <p:spPr>
            <a:xfrm>
              <a:off x="1022350" y="4401368"/>
              <a:ext cx="846493" cy="8464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90" name="Rectangle 89">
              <a:extLst>
                <a:ext uri="{FF2B5EF4-FFF2-40B4-BE49-F238E27FC236}">
                  <a16:creationId xmlns:a16="http://schemas.microsoft.com/office/drawing/2014/main" id="{95F1531A-7FE2-2493-6AB0-8F39FB705FC5}"/>
                </a:ext>
              </a:extLst>
            </p:cNvPr>
            <p:cNvSpPr/>
            <p:nvPr userDrawn="1"/>
          </p:nvSpPr>
          <p:spPr>
            <a:xfrm>
              <a:off x="1953332" y="4401368"/>
              <a:ext cx="846493" cy="8464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91" name="Rectangle 90">
              <a:extLst>
                <a:ext uri="{FF2B5EF4-FFF2-40B4-BE49-F238E27FC236}">
                  <a16:creationId xmlns:a16="http://schemas.microsoft.com/office/drawing/2014/main" id="{80968849-44BA-4353-0FC3-CEF6AD7EDF4C}"/>
                </a:ext>
              </a:extLst>
            </p:cNvPr>
            <p:cNvSpPr/>
            <p:nvPr userDrawn="1"/>
          </p:nvSpPr>
          <p:spPr>
            <a:xfrm>
              <a:off x="2884314" y="4401368"/>
              <a:ext cx="846493" cy="8464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92" name="Rectangle 91">
              <a:extLst>
                <a:ext uri="{FF2B5EF4-FFF2-40B4-BE49-F238E27FC236}">
                  <a16:creationId xmlns:a16="http://schemas.microsoft.com/office/drawing/2014/main" id="{62F0E5DF-BC31-C0C9-09C9-3B9B4DC57213}"/>
                </a:ext>
              </a:extLst>
            </p:cNvPr>
            <p:cNvSpPr/>
            <p:nvPr userDrawn="1"/>
          </p:nvSpPr>
          <p:spPr>
            <a:xfrm>
              <a:off x="3815297" y="4401368"/>
              <a:ext cx="846493" cy="8464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93" name="Rectangle 92">
              <a:extLst>
                <a:ext uri="{FF2B5EF4-FFF2-40B4-BE49-F238E27FC236}">
                  <a16:creationId xmlns:a16="http://schemas.microsoft.com/office/drawing/2014/main" id="{F5C26794-ED63-43E8-2EA5-7D7F689196E3}"/>
                </a:ext>
              </a:extLst>
            </p:cNvPr>
            <p:cNvSpPr/>
            <p:nvPr userDrawn="1"/>
          </p:nvSpPr>
          <p:spPr>
            <a:xfrm>
              <a:off x="4746279" y="4401368"/>
              <a:ext cx="846493" cy="8464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94" name="Rectangle 93">
              <a:extLst>
                <a:ext uri="{FF2B5EF4-FFF2-40B4-BE49-F238E27FC236}">
                  <a16:creationId xmlns:a16="http://schemas.microsoft.com/office/drawing/2014/main" id="{D86CE517-9E84-8FC6-7420-F238A4EA761F}"/>
                </a:ext>
              </a:extLst>
            </p:cNvPr>
            <p:cNvSpPr/>
            <p:nvPr userDrawn="1"/>
          </p:nvSpPr>
          <p:spPr>
            <a:xfrm>
              <a:off x="5677261" y="4401368"/>
              <a:ext cx="846493" cy="8464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95" name="Rectangle 94">
              <a:extLst>
                <a:ext uri="{FF2B5EF4-FFF2-40B4-BE49-F238E27FC236}">
                  <a16:creationId xmlns:a16="http://schemas.microsoft.com/office/drawing/2014/main" id="{30D93779-6DF3-A35A-EA08-AA4AECF12729}"/>
                </a:ext>
              </a:extLst>
            </p:cNvPr>
            <p:cNvSpPr/>
            <p:nvPr userDrawn="1"/>
          </p:nvSpPr>
          <p:spPr>
            <a:xfrm>
              <a:off x="6608243" y="4401368"/>
              <a:ext cx="846493" cy="8464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96" name="Rectangle 95">
              <a:extLst>
                <a:ext uri="{FF2B5EF4-FFF2-40B4-BE49-F238E27FC236}">
                  <a16:creationId xmlns:a16="http://schemas.microsoft.com/office/drawing/2014/main" id="{D108E710-DE0A-53A2-C893-25C7EC74B614}"/>
                </a:ext>
              </a:extLst>
            </p:cNvPr>
            <p:cNvSpPr/>
            <p:nvPr userDrawn="1"/>
          </p:nvSpPr>
          <p:spPr>
            <a:xfrm>
              <a:off x="7539224" y="4401368"/>
              <a:ext cx="846493" cy="8464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97" name="Rectangle 96">
              <a:extLst>
                <a:ext uri="{FF2B5EF4-FFF2-40B4-BE49-F238E27FC236}">
                  <a16:creationId xmlns:a16="http://schemas.microsoft.com/office/drawing/2014/main" id="{42531099-A8C9-73A3-CECA-10315811A8B5}"/>
                </a:ext>
              </a:extLst>
            </p:cNvPr>
            <p:cNvSpPr/>
            <p:nvPr userDrawn="1"/>
          </p:nvSpPr>
          <p:spPr>
            <a:xfrm>
              <a:off x="8478701" y="4401368"/>
              <a:ext cx="846493" cy="8464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98" name="Rectangle 97">
              <a:extLst>
                <a:ext uri="{FF2B5EF4-FFF2-40B4-BE49-F238E27FC236}">
                  <a16:creationId xmlns:a16="http://schemas.microsoft.com/office/drawing/2014/main" id="{B7595D9B-3939-41C7-1303-9D4F5F51F254}"/>
                </a:ext>
              </a:extLst>
            </p:cNvPr>
            <p:cNvSpPr/>
            <p:nvPr userDrawn="1"/>
          </p:nvSpPr>
          <p:spPr>
            <a:xfrm>
              <a:off x="9409683" y="4401368"/>
              <a:ext cx="846493" cy="8464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99" name="Rectangle 98">
              <a:extLst>
                <a:ext uri="{FF2B5EF4-FFF2-40B4-BE49-F238E27FC236}">
                  <a16:creationId xmlns:a16="http://schemas.microsoft.com/office/drawing/2014/main" id="{481248E1-590A-8EDF-AAF8-750905D6D0DB}"/>
                </a:ext>
              </a:extLst>
            </p:cNvPr>
            <p:cNvSpPr/>
            <p:nvPr userDrawn="1"/>
          </p:nvSpPr>
          <p:spPr>
            <a:xfrm>
              <a:off x="10340665" y="4401368"/>
              <a:ext cx="846493" cy="8464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L"/>
            </a:p>
          </p:txBody>
        </p:sp>
      </p:grpSp>
    </p:spTree>
    <p:extLst>
      <p:ext uri="{BB962C8B-B14F-4D97-AF65-F5344CB8AC3E}">
        <p14:creationId xmlns:p14="http://schemas.microsoft.com/office/powerpoint/2010/main" val="2011267936"/>
      </p:ext>
    </p:extLst>
  </p:cSld>
  <p:clrMapOvr>
    <a:masterClrMapping/>
  </p:clrMapOvr>
  <p:transition spd="slow">
    <p:push dir="u"/>
  </p:transition>
  <p:extLst>
    <p:ext uri="{DCECCB84-F9BA-43D5-87BE-67443E8EF086}">
      <p15:sldGuideLst xmlns:p15="http://schemas.microsoft.com/office/powerpoint/2012/main">
        <p15:guide id="2" pos="3840">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orient="horz" pos="210" userDrawn="1">
          <p15:clr>
            <a:srgbClr val="FBAE40"/>
          </p15:clr>
        </p15:guide>
        <p15:guide id="9" orient="horz" pos="867" userDrawn="1">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3_Spis treści v1.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7" name="Prostokąt 26">
            <a:extLst>
              <a:ext uri="{FF2B5EF4-FFF2-40B4-BE49-F238E27FC236}">
                <a16:creationId xmlns:a16="http://schemas.microsoft.com/office/drawing/2014/main" id="{73C3080C-B4B7-EA4E-A9ED-36982F2D3012}"/>
              </a:ext>
            </a:extLst>
          </p:cNvPr>
          <p:cNvSpPr/>
          <p:nvPr userDrawn="1"/>
        </p:nvSpPr>
        <p:spPr>
          <a:xfrm>
            <a:off x="6682538" y="1376363"/>
            <a:ext cx="540000" cy="54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1600" b="1" dirty="0">
                <a:solidFill>
                  <a:schemeClr val="bg1"/>
                </a:solidFill>
              </a:rPr>
              <a:t>1</a:t>
            </a:r>
          </a:p>
        </p:txBody>
      </p:sp>
      <p:sp>
        <p:nvSpPr>
          <p:cNvPr id="30" name="Prostokąt 29">
            <a:extLst>
              <a:ext uri="{FF2B5EF4-FFF2-40B4-BE49-F238E27FC236}">
                <a16:creationId xmlns:a16="http://schemas.microsoft.com/office/drawing/2014/main" id="{6237A837-E34D-5C49-A704-0B436E8523CA}"/>
              </a:ext>
            </a:extLst>
          </p:cNvPr>
          <p:cNvSpPr/>
          <p:nvPr userDrawn="1"/>
        </p:nvSpPr>
        <p:spPr>
          <a:xfrm>
            <a:off x="6851278" y="4076179"/>
            <a:ext cx="371260" cy="3712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5" name="Symbol zastępczy tekstu 44">
            <a:extLst>
              <a:ext uri="{FF2B5EF4-FFF2-40B4-BE49-F238E27FC236}">
                <a16:creationId xmlns:a16="http://schemas.microsoft.com/office/drawing/2014/main" id="{842DE85C-AADD-3641-BAED-8254DB97788E}"/>
              </a:ext>
            </a:extLst>
          </p:cNvPr>
          <p:cNvSpPr>
            <a:spLocks noGrp="1"/>
          </p:cNvSpPr>
          <p:nvPr>
            <p:ph type="body" sz="quarter" idx="15" hasCustomPrompt="1"/>
          </p:nvPr>
        </p:nvSpPr>
        <p:spPr>
          <a:xfrm>
            <a:off x="1022350" y="335378"/>
            <a:ext cx="8710373" cy="680622"/>
          </a:xfrm>
          <a:prstGeom prst="rect">
            <a:avLst/>
          </a:prstGeom>
        </p:spPr>
        <p:txBody>
          <a:bodyPr lIns="0" tIns="0" rIns="0" bIns="0"/>
          <a:lstStyle>
            <a:lvl1pPr marL="0" indent="0">
              <a:lnSpc>
                <a:spcPct val="100000"/>
              </a:lnSpc>
              <a:spcBef>
                <a:spcPts val="0"/>
              </a:spcBef>
              <a:buNone/>
              <a:defRPr sz="2200" b="1" i="0" cap="all" baseline="0">
                <a:solidFill>
                  <a:srgbClr val="79003C"/>
                </a:solidFill>
                <a:latin typeface="+mj-lt"/>
              </a:defRPr>
            </a:lvl1pPr>
          </a:lstStyle>
          <a:p>
            <a:r>
              <a:rPr lang="pl-PL" dirty="0"/>
              <a:t>Kliknij, aby edytować styl</a:t>
            </a:r>
          </a:p>
        </p:txBody>
      </p:sp>
      <p:sp>
        <p:nvSpPr>
          <p:cNvPr id="5" name="Symbol zastępczy numeru slajdu 1">
            <a:extLst>
              <a:ext uri="{FF2B5EF4-FFF2-40B4-BE49-F238E27FC236}">
                <a16:creationId xmlns:a16="http://schemas.microsoft.com/office/drawing/2014/main" id="{9D01F0D4-0A02-4433-76EB-152EE468E75F}"/>
              </a:ext>
            </a:extLst>
          </p:cNvPr>
          <p:cNvSpPr txBox="1">
            <a:spLocks/>
          </p:cNvSpPr>
          <p:nvPr userDrawn="1"/>
        </p:nvSpPr>
        <p:spPr>
          <a:xfrm>
            <a:off x="0" y="6418905"/>
            <a:ext cx="731839" cy="439095"/>
          </a:xfrm>
          <a:prstGeom prst="rect">
            <a:avLst/>
          </a:prstGeom>
        </p:spPr>
        <p:txBody>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8A8E7E-C430-7B49-A863-CE6B92D70C83}" type="slidenum">
              <a:rPr lang="pl-PL" sz="1600" b="1" i="0" smtClean="0">
                <a:solidFill>
                  <a:schemeClr val="bg1">
                    <a:lumMod val="50000"/>
                    <a:alpha val="40000"/>
                  </a:schemeClr>
                </a:solidFill>
                <a:latin typeface="Nunito Sans ExtraBold" pitchFamily="2" charset="-18"/>
              </a:rPr>
              <a:pPr algn="ctr"/>
              <a:t>‹#›</a:t>
            </a:fld>
            <a:endParaRPr lang="pl-PL" sz="900" b="1" i="0" dirty="0">
              <a:solidFill>
                <a:schemeClr val="bg1">
                  <a:lumMod val="50000"/>
                  <a:alpha val="40000"/>
                </a:schemeClr>
              </a:solidFill>
              <a:latin typeface="Nunito Sans ExtraBold" pitchFamily="2" charset="-18"/>
            </a:endParaRPr>
          </a:p>
        </p:txBody>
      </p:sp>
      <p:sp>
        <p:nvSpPr>
          <p:cNvPr id="4" name="Prostokąt 3">
            <a:extLst>
              <a:ext uri="{FF2B5EF4-FFF2-40B4-BE49-F238E27FC236}">
                <a16:creationId xmlns:a16="http://schemas.microsoft.com/office/drawing/2014/main" id="{77B5416E-2D6C-6D6B-24F1-8E69AFF45E5E}"/>
              </a:ext>
            </a:extLst>
          </p:cNvPr>
          <p:cNvSpPr/>
          <p:nvPr userDrawn="1"/>
        </p:nvSpPr>
        <p:spPr>
          <a:xfrm>
            <a:off x="6682538" y="2250625"/>
            <a:ext cx="540000" cy="54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1600" b="1" dirty="0">
                <a:solidFill>
                  <a:schemeClr val="bg1"/>
                </a:solidFill>
              </a:rPr>
              <a:t>2</a:t>
            </a:r>
          </a:p>
        </p:txBody>
      </p:sp>
      <p:sp>
        <p:nvSpPr>
          <p:cNvPr id="6" name="Prostokąt 5">
            <a:extLst>
              <a:ext uri="{FF2B5EF4-FFF2-40B4-BE49-F238E27FC236}">
                <a16:creationId xmlns:a16="http://schemas.microsoft.com/office/drawing/2014/main" id="{25E89773-75FA-0F44-B573-1F108A0AC56D}"/>
              </a:ext>
            </a:extLst>
          </p:cNvPr>
          <p:cNvSpPr/>
          <p:nvPr userDrawn="1"/>
        </p:nvSpPr>
        <p:spPr>
          <a:xfrm>
            <a:off x="6682538" y="3124887"/>
            <a:ext cx="540000" cy="54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1600" b="1" dirty="0">
                <a:solidFill>
                  <a:schemeClr val="bg1"/>
                </a:solidFill>
              </a:rPr>
              <a:t>3</a:t>
            </a:r>
          </a:p>
        </p:txBody>
      </p:sp>
      <p:sp>
        <p:nvSpPr>
          <p:cNvPr id="7" name="Prostokąt 6">
            <a:extLst>
              <a:ext uri="{FF2B5EF4-FFF2-40B4-BE49-F238E27FC236}">
                <a16:creationId xmlns:a16="http://schemas.microsoft.com/office/drawing/2014/main" id="{C5B2E428-DB03-9243-6D00-969FA8E868CC}"/>
              </a:ext>
            </a:extLst>
          </p:cNvPr>
          <p:cNvSpPr/>
          <p:nvPr userDrawn="1"/>
        </p:nvSpPr>
        <p:spPr>
          <a:xfrm>
            <a:off x="6682538" y="4076179"/>
            <a:ext cx="540000" cy="54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1600" b="1" dirty="0">
                <a:solidFill>
                  <a:schemeClr val="bg1"/>
                </a:solidFill>
              </a:rPr>
              <a:t>4</a:t>
            </a:r>
          </a:p>
        </p:txBody>
      </p:sp>
    </p:spTree>
    <p:extLst>
      <p:ext uri="{BB962C8B-B14F-4D97-AF65-F5344CB8AC3E}">
        <p14:creationId xmlns:p14="http://schemas.microsoft.com/office/powerpoint/2010/main" val="740042461"/>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17">
          <p15:clr>
            <a:srgbClr val="FBAE40"/>
          </p15:clr>
        </p15:guide>
        <p15:guide id="3" pos="642">
          <p15:clr>
            <a:srgbClr val="FBAE40"/>
          </p15:clr>
        </p15:guide>
        <p15:guide id="5" orient="horz" pos="640">
          <p15:clr>
            <a:srgbClr val="FBAE40"/>
          </p15:clr>
        </p15:guide>
        <p15:guide id="6" orient="horz" pos="3680">
          <p15:clr>
            <a:srgbClr val="FBAE40"/>
          </p15:clr>
        </p15:guide>
        <p15:guide id="7" pos="7038">
          <p15:clr>
            <a:srgbClr val="FBAE40"/>
          </p15:clr>
        </p15:guide>
        <p15:guide id="8" orient="horz" pos="210">
          <p15:clr>
            <a:srgbClr val="FBAE40"/>
          </p15:clr>
        </p15:guide>
        <p15:guide id="9" orient="horz" pos="867">
          <p15:clr>
            <a:srgbClr val="FBAE4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12" Type="http://schemas.openxmlformats.org/officeDocument/2006/relationships/theme" Target="../theme/theme1.xml"/><Relationship Id="rId16" Type="http://schemas.openxmlformats.org/officeDocument/2006/relationships/slideLayout" Target="../slideLayouts/slideLayout16.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54" Type="http://schemas.openxmlformats.org/officeDocument/2006/relationships/slideLayout" Target="../slideLayouts/slideLayout54.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ymbol zastępczy daty 3">
            <a:extLst>
              <a:ext uri="{FF2B5EF4-FFF2-40B4-BE49-F238E27FC236}">
                <a16:creationId xmlns:a16="http://schemas.microsoft.com/office/drawing/2014/main" id="{A0B317F9-6A75-D04D-8780-C462C38278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pl-PL"/>
          </a:p>
        </p:txBody>
      </p:sp>
      <p:sp>
        <p:nvSpPr>
          <p:cNvPr id="5" name="Symbol zastępczy stopki 4">
            <a:extLst>
              <a:ext uri="{FF2B5EF4-FFF2-40B4-BE49-F238E27FC236}">
                <a16:creationId xmlns:a16="http://schemas.microsoft.com/office/drawing/2014/main" id="{C50F8B0C-9164-0143-A600-6425C14684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a:extLst>
              <a:ext uri="{FF2B5EF4-FFF2-40B4-BE49-F238E27FC236}">
                <a16:creationId xmlns:a16="http://schemas.microsoft.com/office/drawing/2014/main" id="{F2E9D186-EA43-D743-8538-E9644BB2F2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C55898-6021-554F-9772-F63DB17459B9}" type="slidenum">
              <a:rPr lang="pl-PL" smtClean="0"/>
              <a:t>‹#›</a:t>
            </a:fld>
            <a:endParaRPr lang="pl-PL"/>
          </a:p>
        </p:txBody>
      </p:sp>
    </p:spTree>
    <p:extLst>
      <p:ext uri="{BB962C8B-B14F-4D97-AF65-F5344CB8AC3E}">
        <p14:creationId xmlns:p14="http://schemas.microsoft.com/office/powerpoint/2010/main" val="2021621147"/>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88" r:id="rId3"/>
    <p:sldLayoutId id="2147483770" r:id="rId4"/>
    <p:sldLayoutId id="2147483771" r:id="rId5"/>
    <p:sldLayoutId id="2147483773" r:id="rId6"/>
    <p:sldLayoutId id="2147483774" r:id="rId7"/>
    <p:sldLayoutId id="2147483775" r:id="rId8"/>
    <p:sldLayoutId id="2147483776" r:id="rId9"/>
    <p:sldLayoutId id="2147483768" r:id="rId10"/>
    <p:sldLayoutId id="2147483769" r:id="rId11"/>
    <p:sldLayoutId id="2147483656" r:id="rId12"/>
    <p:sldLayoutId id="2147483789" r:id="rId13"/>
    <p:sldLayoutId id="2147483655" r:id="rId14"/>
    <p:sldLayoutId id="2147483659" r:id="rId15"/>
    <p:sldLayoutId id="2147483738" r:id="rId16"/>
    <p:sldLayoutId id="2147483739" r:id="rId17"/>
    <p:sldLayoutId id="2147483740" r:id="rId18"/>
    <p:sldLayoutId id="2147483749" r:id="rId19"/>
    <p:sldLayoutId id="2147483750" r:id="rId20"/>
    <p:sldLayoutId id="2147483751" r:id="rId21"/>
    <p:sldLayoutId id="2147483752" r:id="rId22"/>
    <p:sldLayoutId id="2147483660" r:id="rId23"/>
    <p:sldLayoutId id="2147483779" r:id="rId24"/>
    <p:sldLayoutId id="2147483662" r:id="rId25"/>
    <p:sldLayoutId id="2147483663" r:id="rId26"/>
    <p:sldLayoutId id="2147483665" r:id="rId27"/>
    <p:sldLayoutId id="2147483666" r:id="rId28"/>
    <p:sldLayoutId id="2147483667" r:id="rId29"/>
    <p:sldLayoutId id="2147483668" r:id="rId30"/>
    <p:sldLayoutId id="2147483669" r:id="rId31"/>
    <p:sldLayoutId id="2147483670" r:id="rId32"/>
    <p:sldLayoutId id="2147483755" r:id="rId33"/>
    <p:sldLayoutId id="2147483753" r:id="rId34"/>
    <p:sldLayoutId id="2147483791" r:id="rId35"/>
    <p:sldLayoutId id="2147483793" r:id="rId36"/>
    <p:sldLayoutId id="2147483792" r:id="rId37"/>
    <p:sldLayoutId id="2147483754" r:id="rId38"/>
    <p:sldLayoutId id="2147483794" r:id="rId39"/>
    <p:sldLayoutId id="2147483671" r:id="rId40"/>
    <p:sldLayoutId id="2147483672" r:id="rId41"/>
    <p:sldLayoutId id="2147483780" r:id="rId42"/>
    <p:sldLayoutId id="2147483674" r:id="rId43"/>
    <p:sldLayoutId id="2147483675" r:id="rId44"/>
    <p:sldLayoutId id="2147483678" r:id="rId45"/>
    <p:sldLayoutId id="2147483676" r:id="rId46"/>
    <p:sldLayoutId id="2147483677" r:id="rId47"/>
    <p:sldLayoutId id="2147483756" r:id="rId48"/>
    <p:sldLayoutId id="2147483757" r:id="rId49"/>
    <p:sldLayoutId id="2147483783" r:id="rId50"/>
    <p:sldLayoutId id="2147483679" r:id="rId51"/>
    <p:sldLayoutId id="2147483680" r:id="rId52"/>
    <p:sldLayoutId id="2147483681" r:id="rId53"/>
    <p:sldLayoutId id="2147483682" r:id="rId54"/>
    <p:sldLayoutId id="2147483747" r:id="rId55"/>
    <p:sldLayoutId id="2147483746" r:id="rId56"/>
    <p:sldLayoutId id="2147483760" r:id="rId57"/>
    <p:sldLayoutId id="2147483761" r:id="rId58"/>
    <p:sldLayoutId id="2147483763" r:id="rId59"/>
    <p:sldLayoutId id="2147483795" r:id="rId60"/>
    <p:sldLayoutId id="2147483782" r:id="rId61"/>
    <p:sldLayoutId id="2147483683" r:id="rId62"/>
    <p:sldLayoutId id="2147483684" r:id="rId63"/>
    <p:sldLayoutId id="2147483796" r:id="rId64"/>
    <p:sldLayoutId id="2147483685" r:id="rId65"/>
    <p:sldLayoutId id="2147483686" r:id="rId66"/>
    <p:sldLayoutId id="2147483687" r:id="rId67"/>
    <p:sldLayoutId id="2147483688" r:id="rId68"/>
    <p:sldLayoutId id="2147483690" r:id="rId69"/>
    <p:sldLayoutId id="2147483689" r:id="rId70"/>
    <p:sldLayoutId id="2147483691" r:id="rId71"/>
    <p:sldLayoutId id="2147483692" r:id="rId72"/>
    <p:sldLayoutId id="2147483695" r:id="rId73"/>
    <p:sldLayoutId id="2147483696" r:id="rId74"/>
    <p:sldLayoutId id="2147483697" r:id="rId75"/>
    <p:sldLayoutId id="2147483699" r:id="rId76"/>
    <p:sldLayoutId id="2147483698" r:id="rId77"/>
    <p:sldLayoutId id="2147483700" r:id="rId78"/>
    <p:sldLayoutId id="2147483701" r:id="rId79"/>
    <p:sldLayoutId id="2147483703" r:id="rId80"/>
    <p:sldLayoutId id="2147483781" r:id="rId81"/>
    <p:sldLayoutId id="2147483704" r:id="rId82"/>
    <p:sldLayoutId id="2147483705" r:id="rId83"/>
    <p:sldLayoutId id="2147483706" r:id="rId84"/>
    <p:sldLayoutId id="2147483707" r:id="rId85"/>
    <p:sldLayoutId id="2147483708" r:id="rId86"/>
    <p:sldLayoutId id="2147483714" r:id="rId87"/>
    <p:sldLayoutId id="2147483715" r:id="rId88"/>
    <p:sldLayoutId id="2147483716" r:id="rId89"/>
    <p:sldLayoutId id="2147483717" r:id="rId90"/>
    <p:sldLayoutId id="2147483712" r:id="rId91"/>
    <p:sldLayoutId id="2147483713" r:id="rId92"/>
    <p:sldLayoutId id="2147483718" r:id="rId93"/>
    <p:sldLayoutId id="2147483721" r:id="rId94"/>
    <p:sldLayoutId id="2147483720" r:id="rId95"/>
    <p:sldLayoutId id="2147483722" r:id="rId96"/>
    <p:sldLayoutId id="2147483723" r:id="rId97"/>
    <p:sldLayoutId id="2147483724" r:id="rId98"/>
    <p:sldLayoutId id="2147483726" r:id="rId99"/>
    <p:sldLayoutId id="2147483728" r:id="rId100"/>
    <p:sldLayoutId id="2147483729" r:id="rId101"/>
    <p:sldLayoutId id="2147483727" r:id="rId102"/>
    <p:sldLayoutId id="2147483758" r:id="rId103"/>
    <p:sldLayoutId id="2147483759" r:id="rId104"/>
    <p:sldLayoutId id="2147483777" r:id="rId105"/>
    <p:sldLayoutId id="2147483778" r:id="rId106"/>
    <p:sldLayoutId id="2147483787" r:id="rId107"/>
    <p:sldLayoutId id="2147483784" r:id="rId108"/>
    <p:sldLayoutId id="2147483786" r:id="rId109"/>
    <p:sldLayoutId id="2147483790" r:id="rId110"/>
    <p:sldLayoutId id="2147483915" r:id="rId1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25.xml"/><Relationship Id="rId5" Type="http://schemas.openxmlformats.org/officeDocument/2006/relationships/chart" Target="../charts/chart4.xml"/><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4.xml"/><Relationship Id="rId1" Type="http://schemas.openxmlformats.org/officeDocument/2006/relationships/slideLayout" Target="../slideLayouts/slideLayout25.xml"/><Relationship Id="rId4" Type="http://schemas.openxmlformats.org/officeDocument/2006/relationships/chart" Target="../charts/chart6.xml"/></Relationships>
</file>

<file path=ppt/slides/_rels/slide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6.xml"/><Relationship Id="rId1" Type="http://schemas.openxmlformats.org/officeDocument/2006/relationships/slideLayout" Target="../slideLayouts/slideLayout25.xml"/><Relationship Id="rId4" Type="http://schemas.openxmlformats.org/officeDocument/2006/relationships/chart" Target="../charts/chart9.xml"/></Relationships>
</file>

<file path=ppt/slides/_rels/slide10.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9.xml"/><Relationship Id="rId1" Type="http://schemas.openxmlformats.org/officeDocument/2006/relationships/slideLayout" Target="../slideLayouts/slideLayout25.xml"/><Relationship Id="rId4" Type="http://schemas.openxmlformats.org/officeDocument/2006/relationships/chart" Target="../charts/chart13.xml"/></Relationships>
</file>

<file path=ppt/slides/_rels/slide1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chart" Target="../charts/chart17.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chart" Target="../charts/chart19.xm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chart" Target="../charts/chart23.xml"/><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8" Type="http://schemas.openxmlformats.org/officeDocument/2006/relationships/image" Target="../media/image51.svg"/><Relationship Id="rId13" Type="http://schemas.openxmlformats.org/officeDocument/2006/relationships/image" Target="../media/image56.svg"/><Relationship Id="rId18" Type="http://schemas.openxmlformats.org/officeDocument/2006/relationships/image" Target="../media/image61.svg"/><Relationship Id="rId3" Type="http://schemas.openxmlformats.org/officeDocument/2006/relationships/image" Target="../media/image46.svg"/><Relationship Id="rId7" Type="http://schemas.openxmlformats.org/officeDocument/2006/relationships/image" Target="../media/image50.svg"/><Relationship Id="rId12" Type="http://schemas.openxmlformats.org/officeDocument/2006/relationships/image" Target="../media/image55.svg"/><Relationship Id="rId17" Type="http://schemas.openxmlformats.org/officeDocument/2006/relationships/image" Target="../media/image60.svg"/><Relationship Id="rId2" Type="http://schemas.openxmlformats.org/officeDocument/2006/relationships/notesSlide" Target="../notesSlides/notesSlide10.xml"/><Relationship Id="rId16" Type="http://schemas.openxmlformats.org/officeDocument/2006/relationships/image" Target="../media/image59.svg"/><Relationship Id="rId1" Type="http://schemas.openxmlformats.org/officeDocument/2006/relationships/slideLayout" Target="../slideLayouts/slideLayout25.xml"/><Relationship Id="rId6" Type="http://schemas.openxmlformats.org/officeDocument/2006/relationships/image" Target="../media/image49.svg"/><Relationship Id="rId11" Type="http://schemas.openxmlformats.org/officeDocument/2006/relationships/image" Target="../media/image54.svg"/><Relationship Id="rId5" Type="http://schemas.openxmlformats.org/officeDocument/2006/relationships/image" Target="../media/image48.svg"/><Relationship Id="rId15" Type="http://schemas.openxmlformats.org/officeDocument/2006/relationships/image" Target="../media/image58.svg"/><Relationship Id="rId10" Type="http://schemas.openxmlformats.org/officeDocument/2006/relationships/image" Target="../media/image53.svg"/><Relationship Id="rId19" Type="http://schemas.openxmlformats.org/officeDocument/2006/relationships/chart" Target="../charts/chart25.xml"/><Relationship Id="rId4" Type="http://schemas.openxmlformats.org/officeDocument/2006/relationships/image" Target="../media/image47.svg"/><Relationship Id="rId9" Type="http://schemas.openxmlformats.org/officeDocument/2006/relationships/image" Target="../media/image52.svg"/><Relationship Id="rId14" Type="http://schemas.openxmlformats.org/officeDocument/2006/relationships/image" Target="../media/image57.svg"/></Relationships>
</file>

<file path=ppt/slides/_rels/slide23.xml.rels><?xml version="1.0" encoding="UTF-8" standalone="yes"?>
<Relationships xmlns="http://schemas.openxmlformats.org/package/2006/relationships"><Relationship Id="rId8" Type="http://schemas.openxmlformats.org/officeDocument/2006/relationships/image" Target="../media/image67.svg"/><Relationship Id="rId3" Type="http://schemas.openxmlformats.org/officeDocument/2006/relationships/image" Target="../media/image62.svg"/><Relationship Id="rId7" Type="http://schemas.openxmlformats.org/officeDocument/2006/relationships/image" Target="../media/image66.svg"/><Relationship Id="rId2" Type="http://schemas.openxmlformats.org/officeDocument/2006/relationships/notesSlide" Target="../notesSlides/notesSlide11.xml"/><Relationship Id="rId1" Type="http://schemas.openxmlformats.org/officeDocument/2006/relationships/slideLayout" Target="../slideLayouts/slideLayout25.xml"/><Relationship Id="rId6" Type="http://schemas.openxmlformats.org/officeDocument/2006/relationships/image" Target="../media/image65.svg"/><Relationship Id="rId5" Type="http://schemas.openxmlformats.org/officeDocument/2006/relationships/image" Target="../media/image64.svg"/><Relationship Id="rId4" Type="http://schemas.openxmlformats.org/officeDocument/2006/relationships/image" Target="../media/image63.sv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notesSlide" Target="../notesSlides/notesSlide13.xml"/><Relationship Id="rId1" Type="http://schemas.openxmlformats.org/officeDocument/2006/relationships/slideLayout" Target="../slideLayouts/slideLayout25.xml"/><Relationship Id="rId6" Type="http://schemas.openxmlformats.org/officeDocument/2006/relationships/image" Target="../media/image71.png"/><Relationship Id="rId5" Type="http://schemas.openxmlformats.org/officeDocument/2006/relationships/image" Target="../media/image70.png"/><Relationship Id="rId10" Type="http://schemas.openxmlformats.org/officeDocument/2006/relationships/image" Target="../media/image75.png"/><Relationship Id="rId4" Type="http://schemas.openxmlformats.org/officeDocument/2006/relationships/image" Target="../media/image69.png"/><Relationship Id="rId9" Type="http://schemas.openxmlformats.org/officeDocument/2006/relationships/image" Target="../media/image74.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78573AB-6A56-AD9C-8D87-BC0C5887FA8D}"/>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A78C1C95-CB76-06DB-2CC6-39BE11F25811}"/>
              </a:ext>
            </a:extLst>
          </p:cNvPr>
          <p:cNvSpPr>
            <a:spLocks noGrp="1"/>
          </p:cNvSpPr>
          <p:nvPr>
            <p:ph type="title"/>
          </p:nvPr>
        </p:nvSpPr>
        <p:spPr>
          <a:xfrm>
            <a:off x="1019175" y="1534382"/>
            <a:ext cx="5924550" cy="1908175"/>
          </a:xfrm>
        </p:spPr>
        <p:txBody>
          <a:bodyPr/>
          <a:lstStyle/>
          <a:p>
            <a:r>
              <a:rPr lang="pl-PL" dirty="0">
                <a:solidFill>
                  <a:srgbClr val="FFCB0A"/>
                </a:solidFill>
              </a:rPr>
              <a:t>Monitor sektorowy</a:t>
            </a:r>
          </a:p>
        </p:txBody>
      </p:sp>
      <p:sp>
        <p:nvSpPr>
          <p:cNvPr id="3" name="Symbol zastępczy tekstu 2">
            <a:extLst>
              <a:ext uri="{FF2B5EF4-FFF2-40B4-BE49-F238E27FC236}">
                <a16:creationId xmlns:a16="http://schemas.microsoft.com/office/drawing/2014/main" id="{C805F2D9-452C-50CF-5A5A-DBB1CD3E7FED}"/>
              </a:ext>
            </a:extLst>
          </p:cNvPr>
          <p:cNvSpPr>
            <a:spLocks noGrp="1"/>
          </p:cNvSpPr>
          <p:nvPr>
            <p:ph type="body" sz="quarter" idx="10"/>
          </p:nvPr>
        </p:nvSpPr>
        <p:spPr>
          <a:xfrm>
            <a:off x="1019175" y="3191166"/>
            <a:ext cx="6286499" cy="890667"/>
          </a:xfrm>
        </p:spPr>
        <p:txBody>
          <a:bodyPr/>
          <a:lstStyle/>
          <a:p>
            <a:r>
              <a:rPr lang="pl-PL" sz="2100" dirty="0"/>
              <a:t>Wyniki finansowe Podmiotów </a:t>
            </a:r>
            <a:br>
              <a:rPr lang="pl-PL" sz="2100" dirty="0"/>
            </a:br>
            <a:r>
              <a:rPr lang="pl-PL" sz="2100" dirty="0"/>
              <a:t>Zatrudniających Powyżej 9 osób </a:t>
            </a:r>
            <a:br>
              <a:rPr lang="pl-PL" sz="2100" dirty="0"/>
            </a:br>
            <a:r>
              <a:rPr lang="pl-PL" sz="2100" dirty="0"/>
              <a:t>w pierwszej połowie 2026 r.</a:t>
            </a:r>
          </a:p>
        </p:txBody>
      </p:sp>
      <p:sp>
        <p:nvSpPr>
          <p:cNvPr id="5" name="Content Placeholder 3">
            <a:extLst>
              <a:ext uri="{FF2B5EF4-FFF2-40B4-BE49-F238E27FC236}">
                <a16:creationId xmlns:a16="http://schemas.microsoft.com/office/drawing/2014/main" id="{5D96DBF0-C5DB-FC24-5D99-70DDF96CE1C2}"/>
              </a:ext>
            </a:extLst>
          </p:cNvPr>
          <p:cNvSpPr txBox="1">
            <a:spLocks/>
          </p:cNvSpPr>
          <p:nvPr/>
        </p:nvSpPr>
        <p:spPr>
          <a:xfrm>
            <a:off x="1019175" y="4687900"/>
            <a:ext cx="5076825" cy="583549"/>
          </a:xfrm>
          <a:prstGeom prst="rect">
            <a:avLst/>
          </a:prstGeom>
        </p:spPr>
        <p:txBody>
          <a:bodyPr lIns="0" tIns="0" rIns="0" bIns="0" anchor="t" anchorCtr="0"/>
          <a:lstStyle>
            <a:lvl1pPr marL="0" indent="0" algn="l" defTabSz="914400" rtl="0" eaLnBrk="1" latinLnBrk="0" hangingPunct="1">
              <a:lnSpc>
                <a:spcPct val="90000"/>
              </a:lnSpc>
              <a:spcBef>
                <a:spcPts val="1000"/>
              </a:spcBef>
              <a:buFont typeface="Arial" panose="020B0604020202020204" pitchFamily="34" charset="0"/>
              <a:buNone/>
              <a:defRPr sz="1600" kern="1200" cap="all"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pl-PL" sz="1200" b="0" i="0" u="none" strike="noStrike" kern="1200" cap="all" spc="0" normalizeH="0" baseline="0" noProof="0" dirty="0">
                <a:ln>
                  <a:noFill/>
                </a:ln>
                <a:solidFill>
                  <a:srgbClr val="FFFFFF"/>
                </a:solidFill>
                <a:effectLst/>
                <a:uLnTx/>
                <a:uFillTx/>
                <a:latin typeface="Nunito Sans"/>
                <a:ea typeface="Verdana" panose="020B0604030504040204" pitchFamily="34" charset="0"/>
                <a:cs typeface="+mn-cs"/>
              </a:rPr>
              <a:t>Bartosz Bartoszuk, ekspert ds. analiz sektorowych</a:t>
            </a:r>
            <a:br>
              <a:rPr kumimoji="0" lang="pl-PL" sz="1200" b="0" i="0" u="none" strike="noStrike" kern="1200" cap="all" spc="0" normalizeH="0" baseline="0" noProof="0" dirty="0">
                <a:ln>
                  <a:noFill/>
                </a:ln>
                <a:solidFill>
                  <a:srgbClr val="FFFFFF"/>
                </a:solidFill>
                <a:effectLst/>
                <a:uLnTx/>
                <a:uFillTx/>
                <a:latin typeface="Nunito Sans"/>
                <a:ea typeface="Verdana" panose="020B0604030504040204" pitchFamily="34" charset="0"/>
                <a:cs typeface="+mn-cs"/>
              </a:rPr>
            </a:br>
            <a:r>
              <a:rPr kumimoji="0" lang="pl-PL" sz="1200" b="0" i="0" u="none" strike="noStrike" kern="1200" cap="all" spc="0" normalizeH="0" baseline="0" noProof="0" dirty="0">
                <a:ln>
                  <a:noFill/>
                </a:ln>
                <a:solidFill>
                  <a:srgbClr val="FFFFFF"/>
                </a:solidFill>
                <a:effectLst/>
                <a:uLnTx/>
                <a:uFillTx/>
                <a:latin typeface="Nunito Sans"/>
                <a:ea typeface="Verdana" panose="020B0604030504040204" pitchFamily="34" charset="0"/>
                <a:cs typeface="+mn-cs"/>
              </a:rPr>
              <a:t>21 </a:t>
            </a:r>
            <a:r>
              <a:rPr kumimoji="0" lang="pl-PL" sz="1200" b="0" i="0" u="none" strike="noStrike" kern="1200" cap="all" spc="0" normalizeH="0" baseline="0" noProof="0" dirty="0">
                <a:ln>
                  <a:noFill/>
                </a:ln>
                <a:solidFill>
                  <a:srgbClr val="FFFFFF"/>
                </a:solidFill>
                <a:effectLst/>
                <a:uLnTx/>
                <a:uFillTx/>
                <a:latin typeface="Nunito Sans"/>
                <a:ea typeface="+mn-ea"/>
                <a:cs typeface="+mn-cs"/>
              </a:rPr>
              <a:t>Października 2026</a:t>
            </a:r>
            <a:endParaRPr kumimoji="0" lang="en-PL" sz="1200" b="0" i="0" u="none" strike="noStrike" kern="1200" cap="all" spc="0" normalizeH="0" baseline="0" noProof="0" dirty="0">
              <a:ln>
                <a:noFill/>
              </a:ln>
              <a:solidFill>
                <a:srgbClr val="FFFFFF"/>
              </a:solidFill>
              <a:effectLst/>
              <a:uLnTx/>
              <a:uFillTx/>
              <a:latin typeface="Nunito Sans"/>
              <a:ea typeface="+mn-ea"/>
              <a:cs typeface="+mn-cs"/>
            </a:endParaRPr>
          </a:p>
        </p:txBody>
      </p:sp>
    </p:spTree>
    <p:extLst>
      <p:ext uri="{BB962C8B-B14F-4D97-AF65-F5344CB8AC3E}">
        <p14:creationId xmlns:p14="http://schemas.microsoft.com/office/powerpoint/2010/main" val="2588204391"/>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0EB08-FF24-0F40-ABBD-3376C8177D0B}"/>
            </a:ext>
          </a:extLst>
        </p:cNvPr>
        <p:cNvGrpSpPr/>
        <p:nvPr/>
      </p:nvGrpSpPr>
      <p:grpSpPr>
        <a:xfrm>
          <a:off x="0" y="0"/>
          <a:ext cx="0" cy="0"/>
          <a:chOff x="0" y="0"/>
          <a:chExt cx="0" cy="0"/>
        </a:xfrm>
      </p:grpSpPr>
      <p:sp>
        <p:nvSpPr>
          <p:cNvPr id="9" name="Symbol zastępczy zawartości 4">
            <a:extLst>
              <a:ext uri="{FF2B5EF4-FFF2-40B4-BE49-F238E27FC236}">
                <a16:creationId xmlns:a16="http://schemas.microsoft.com/office/drawing/2014/main" id="{DA10BFB1-8CE1-F1BB-9F37-03B303BE8231}"/>
              </a:ext>
            </a:extLst>
          </p:cNvPr>
          <p:cNvSpPr txBox="1">
            <a:spLocks/>
          </p:cNvSpPr>
          <p:nvPr/>
        </p:nvSpPr>
        <p:spPr>
          <a:xfrm>
            <a:off x="1019175" y="1376363"/>
            <a:ext cx="3973928" cy="4465637"/>
          </a:xfrm>
          <a:prstGeom prst="rect">
            <a:avLst/>
          </a:prstGeom>
        </p:spPr>
        <p:txBody>
          <a:bodyPr lIns="0" tIns="0" rIns="0" bIns="0" anchor="t" anchorCtr="0"/>
          <a:lstStyle>
            <a:lvl1pPr marL="0" indent="0" algn="l" defTabSz="914400" rtl="0" eaLnBrk="1" latinLnBrk="0" hangingPunct="1">
              <a:lnSpc>
                <a:spcPct val="90000"/>
              </a:lnSpc>
              <a:spcBef>
                <a:spcPts val="1000"/>
              </a:spcBef>
              <a:buFont typeface="Arial" panose="020B0604020202020204" pitchFamily="34" charset="0"/>
              <a:buNone/>
              <a:defRPr sz="1400" b="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spcBef>
                <a:spcPts val="2400"/>
              </a:spcBef>
            </a:pPr>
            <a:endParaRPr lang="pl-PL" sz="1200" dirty="0">
              <a:latin typeface="+mn-lt"/>
            </a:endParaRPr>
          </a:p>
        </p:txBody>
      </p:sp>
      <p:sp>
        <p:nvSpPr>
          <p:cNvPr id="11" name="Symbol zastępczy tekstu 10">
            <a:extLst>
              <a:ext uri="{FF2B5EF4-FFF2-40B4-BE49-F238E27FC236}">
                <a16:creationId xmlns:a16="http://schemas.microsoft.com/office/drawing/2014/main" id="{C1CEFCAC-D78F-2C9B-6A4B-428D0573DE4C}"/>
              </a:ext>
            </a:extLst>
          </p:cNvPr>
          <p:cNvSpPr>
            <a:spLocks noGrp="1"/>
          </p:cNvSpPr>
          <p:nvPr>
            <p:ph type="body" sz="quarter" idx="15"/>
          </p:nvPr>
        </p:nvSpPr>
        <p:spPr>
          <a:xfrm>
            <a:off x="1019175" y="335378"/>
            <a:ext cx="5076826" cy="680622"/>
          </a:xfrm>
        </p:spPr>
        <p:txBody>
          <a:bodyPr/>
          <a:lstStyle/>
          <a:p>
            <a:r>
              <a:rPr lang="pl-PL" b="0" dirty="0"/>
              <a:t>wstęp</a:t>
            </a:r>
          </a:p>
        </p:txBody>
      </p:sp>
      <p:sp>
        <p:nvSpPr>
          <p:cNvPr id="12" name="Symbol zastępczy tekstu 10">
            <a:extLst>
              <a:ext uri="{FF2B5EF4-FFF2-40B4-BE49-F238E27FC236}">
                <a16:creationId xmlns:a16="http://schemas.microsoft.com/office/drawing/2014/main" id="{F1E7AD5F-C5FB-5F28-1332-07D9151757B1}"/>
              </a:ext>
            </a:extLst>
          </p:cNvPr>
          <p:cNvSpPr txBox="1">
            <a:spLocks/>
          </p:cNvSpPr>
          <p:nvPr/>
        </p:nvSpPr>
        <p:spPr>
          <a:xfrm>
            <a:off x="6801583" y="335378"/>
            <a:ext cx="3220724" cy="680622"/>
          </a:xfrm>
          <a:prstGeom prst="rect">
            <a:avLst/>
          </a:prstGeom>
        </p:spPr>
        <p:txBody>
          <a:bodyPr lIns="0" tIns="0" rIns="0" bIns="0"/>
          <a:lstStyle>
            <a:lvl1pPr marL="0" indent="0" algn="l" defTabSz="914400" rtl="0" eaLnBrk="1" latinLnBrk="0" hangingPunct="1">
              <a:lnSpc>
                <a:spcPct val="100000"/>
              </a:lnSpc>
              <a:spcBef>
                <a:spcPts val="0"/>
              </a:spcBef>
              <a:buFont typeface="Arial" panose="020B0604020202020204" pitchFamily="34" charset="0"/>
              <a:buNone/>
              <a:defRPr sz="2200" b="1" i="0" kern="1200" cap="all" baseline="0">
                <a:solidFill>
                  <a:srgbClr val="79003C"/>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l-PL" dirty="0"/>
              <a:t>Spis treści</a:t>
            </a:r>
          </a:p>
        </p:txBody>
      </p:sp>
      <p:sp>
        <p:nvSpPr>
          <p:cNvPr id="8" name="Symbol zastępczy zawartości 4">
            <a:extLst>
              <a:ext uri="{FF2B5EF4-FFF2-40B4-BE49-F238E27FC236}">
                <a16:creationId xmlns:a16="http://schemas.microsoft.com/office/drawing/2014/main" id="{D08F2AAC-6CAF-4A57-CA4A-F80D69B2D04D}"/>
              </a:ext>
            </a:extLst>
          </p:cNvPr>
          <p:cNvSpPr txBox="1">
            <a:spLocks/>
          </p:cNvSpPr>
          <p:nvPr/>
        </p:nvSpPr>
        <p:spPr>
          <a:xfrm>
            <a:off x="1019174" y="1331594"/>
            <a:ext cx="3996255" cy="4234816"/>
          </a:xfrm>
          <a:prstGeom prst="rect">
            <a:avLst/>
          </a:prstGeom>
        </p:spPr>
        <p:txBody>
          <a:bodyPr lIns="0" tIns="0" rIns="0" bIns="0" anchor="t" anchorCtr="0"/>
          <a:lstStyle>
            <a:lvl1pPr marL="0" indent="0" algn="l" defTabSz="914400" rtl="0" eaLnBrk="1" latinLnBrk="0" hangingPunct="1">
              <a:lnSpc>
                <a:spcPct val="90000"/>
              </a:lnSpc>
              <a:spcBef>
                <a:spcPts val="1000"/>
              </a:spcBef>
              <a:buFont typeface="Arial" panose="020B0604020202020204" pitchFamily="34" charset="0"/>
              <a:buNone/>
              <a:defRPr sz="1400" b="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spcBef>
                <a:spcPts val="1700"/>
              </a:spcBef>
            </a:pPr>
            <a:r>
              <a:rPr lang="pl-PL" sz="1100" b="1" dirty="0">
                <a:solidFill>
                  <a:schemeClr val="accent1"/>
                </a:solidFill>
                <a:latin typeface="+mn-lt"/>
              </a:rPr>
              <a:t>Raport analizuje wyniki finansowe polskich przedsiębiorstw zatrudniających powyżej 9 osób w pierwszej połowie 2026 r. </a:t>
            </a:r>
            <a:r>
              <a:rPr lang="pl-PL" sz="1100" dirty="0">
                <a:latin typeface="+mn-lt"/>
              </a:rPr>
              <a:t>Analiza została przeprowadzona w podziale na sekcje PKD 2007 oraz według klas wielkości podmiotów mierzonej liczbą zatrudnianych przez nie pracowników. Raport jest oparty </a:t>
            </a:r>
            <a:br>
              <a:rPr lang="pl-PL" sz="1100" dirty="0">
                <a:latin typeface="+mn-lt"/>
              </a:rPr>
            </a:br>
            <a:r>
              <a:rPr lang="pl-PL" sz="1100" dirty="0">
                <a:latin typeface="+mn-lt"/>
              </a:rPr>
              <a:t>o dane GUS dla podmiotów niefinansowych.</a:t>
            </a:r>
          </a:p>
          <a:p>
            <a:pPr algn="just">
              <a:lnSpc>
                <a:spcPct val="120000"/>
              </a:lnSpc>
              <a:spcBef>
                <a:spcPts val="1700"/>
              </a:spcBef>
            </a:pPr>
            <a:r>
              <a:rPr lang="pl-PL" sz="1100" dirty="0">
                <a:latin typeface="+mn-lt"/>
              </a:rPr>
              <a:t>Wyniki są analizowane w ujęciu rok do roku (1H 2026 vs. 1H 2025), a także na tle dłuższego szeregu czasowego, w podziale na półrocza. Dłuższa perspektywa czasowa pozwala na zidentyfikowanie fundamentalnych trendów. </a:t>
            </a:r>
          </a:p>
          <a:p>
            <a:pPr algn="just">
              <a:lnSpc>
                <a:spcPct val="120000"/>
              </a:lnSpc>
              <a:spcBef>
                <a:spcPts val="1700"/>
              </a:spcBef>
            </a:pPr>
            <a:r>
              <a:rPr lang="pl-PL" sz="1100" dirty="0">
                <a:latin typeface="+mn-lt"/>
              </a:rPr>
              <a:t>Na końcu opracowania znajduje się podsumowanie, zawierające między innymi nasze </a:t>
            </a:r>
            <a:r>
              <a:rPr lang="pl-PL" sz="1100" b="1" dirty="0">
                <a:solidFill>
                  <a:schemeClr val="accent1"/>
                </a:solidFill>
                <a:latin typeface="+mn-lt"/>
              </a:rPr>
              <a:t>przewidywania dotyczące wyników finansowych analizowanej zbiorowości przedsiębiorstw </a:t>
            </a:r>
            <a:br>
              <a:rPr lang="pl-PL" sz="1100" b="1" dirty="0">
                <a:solidFill>
                  <a:schemeClr val="accent1"/>
                </a:solidFill>
                <a:latin typeface="+mn-lt"/>
              </a:rPr>
            </a:br>
            <a:r>
              <a:rPr lang="pl-PL" sz="1100" b="1" dirty="0">
                <a:solidFill>
                  <a:schemeClr val="accent1"/>
                </a:solidFill>
                <a:latin typeface="+mn-lt"/>
              </a:rPr>
              <a:t>w najbliższych kwartałach.</a:t>
            </a:r>
          </a:p>
          <a:p>
            <a:pPr algn="just">
              <a:lnSpc>
                <a:spcPct val="120000"/>
              </a:lnSpc>
              <a:spcBef>
                <a:spcPts val="1700"/>
              </a:spcBef>
            </a:pPr>
            <a:r>
              <a:rPr lang="pl-PL" sz="1100" dirty="0">
                <a:latin typeface="+mn-lt"/>
              </a:rPr>
              <a:t>Sektor przedsiębiorstw w raporcie jest rozumiany jako wszystkie podmioty niefinansowe zatrudniające </a:t>
            </a:r>
            <a:br>
              <a:rPr lang="pl-PL" sz="1100" dirty="0">
                <a:latin typeface="+mn-lt"/>
              </a:rPr>
            </a:br>
            <a:r>
              <a:rPr lang="pl-PL" sz="1100" dirty="0">
                <a:latin typeface="+mn-lt"/>
              </a:rPr>
              <a:t>powyżej 9 osób.</a:t>
            </a:r>
          </a:p>
          <a:p>
            <a:pPr algn="just">
              <a:lnSpc>
                <a:spcPct val="120000"/>
              </a:lnSpc>
              <a:spcBef>
                <a:spcPts val="1700"/>
              </a:spcBef>
            </a:pPr>
            <a:endParaRPr lang="pl-PL" sz="1100" b="1" dirty="0">
              <a:solidFill>
                <a:schemeClr val="accent1"/>
              </a:solidFill>
              <a:latin typeface="+mn-lt"/>
            </a:endParaRPr>
          </a:p>
        </p:txBody>
      </p:sp>
      <p:sp>
        <p:nvSpPr>
          <p:cNvPr id="18" name="Prostokąt 17">
            <a:extLst>
              <a:ext uri="{FF2B5EF4-FFF2-40B4-BE49-F238E27FC236}">
                <a16:creationId xmlns:a16="http://schemas.microsoft.com/office/drawing/2014/main" id="{CD2961BF-ADE6-BD1C-4BCA-83ADDA1D7129}"/>
              </a:ext>
            </a:extLst>
          </p:cNvPr>
          <p:cNvSpPr/>
          <p:nvPr/>
        </p:nvSpPr>
        <p:spPr>
          <a:xfrm>
            <a:off x="6551293" y="834390"/>
            <a:ext cx="4231008" cy="473202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2" name="Prostokąt 1">
            <a:extLst>
              <a:ext uri="{FF2B5EF4-FFF2-40B4-BE49-F238E27FC236}">
                <a16:creationId xmlns:a16="http://schemas.microsoft.com/office/drawing/2014/main" id="{0458CBFE-9041-9821-A76C-3C88A326138F}"/>
              </a:ext>
            </a:extLst>
          </p:cNvPr>
          <p:cNvSpPr/>
          <p:nvPr/>
        </p:nvSpPr>
        <p:spPr>
          <a:xfrm>
            <a:off x="6821498" y="1379156"/>
            <a:ext cx="540000" cy="54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1600" b="1" dirty="0">
                <a:solidFill>
                  <a:schemeClr val="bg1"/>
                </a:solidFill>
              </a:rPr>
              <a:t>1</a:t>
            </a:r>
          </a:p>
        </p:txBody>
      </p:sp>
      <p:sp>
        <p:nvSpPr>
          <p:cNvPr id="7" name="Symbol zastępczy zawartości 38">
            <a:extLst>
              <a:ext uri="{FF2B5EF4-FFF2-40B4-BE49-F238E27FC236}">
                <a16:creationId xmlns:a16="http://schemas.microsoft.com/office/drawing/2014/main" id="{12A81F49-5971-5536-FC90-8DB2FEC32BA0}"/>
              </a:ext>
            </a:extLst>
          </p:cNvPr>
          <p:cNvSpPr txBox="1">
            <a:spLocks/>
          </p:cNvSpPr>
          <p:nvPr/>
        </p:nvSpPr>
        <p:spPr>
          <a:xfrm>
            <a:off x="7573222" y="1379835"/>
            <a:ext cx="3599603" cy="538642"/>
          </a:xfrm>
          <a:prstGeom prst="rect">
            <a:avLst/>
          </a:prstGeom>
        </p:spPr>
        <p:txBody>
          <a:bodyPr tIns="0" bIns="0" anchor="ctr" anchorCtr="0"/>
          <a:lstStyle>
            <a:lvl1pPr marL="0" indent="0" algn="l" defTabSz="914400" rtl="0" eaLnBrk="1" latinLnBrk="0" hangingPunct="1">
              <a:lnSpc>
                <a:spcPct val="90000"/>
              </a:lnSpc>
              <a:spcBef>
                <a:spcPts val="1000"/>
              </a:spcBef>
              <a:buFont typeface="Arial" panose="020B0604020202020204" pitchFamily="34" charset="0"/>
              <a:buNone/>
              <a:defRPr sz="1400" b="1"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l-PL" b="0" dirty="0"/>
              <a:t>Struktura sektora przedsiębiorstw</a:t>
            </a:r>
          </a:p>
        </p:txBody>
      </p:sp>
      <p:sp>
        <p:nvSpPr>
          <p:cNvPr id="10" name="Symbol zastępczy zawartości 38">
            <a:extLst>
              <a:ext uri="{FF2B5EF4-FFF2-40B4-BE49-F238E27FC236}">
                <a16:creationId xmlns:a16="http://schemas.microsoft.com/office/drawing/2014/main" id="{CCA8BBAA-5707-E8FE-B526-BA0E0F87012A}"/>
              </a:ext>
            </a:extLst>
          </p:cNvPr>
          <p:cNvSpPr>
            <a:spLocks noGrp="1"/>
          </p:cNvSpPr>
          <p:nvPr>
            <p:ph sz="quarter" idx="4294967295" hasCustomPrompt="1"/>
          </p:nvPr>
        </p:nvSpPr>
        <p:spPr>
          <a:xfrm>
            <a:off x="7573222" y="2522643"/>
            <a:ext cx="3599603" cy="538642"/>
          </a:xfrm>
          <a:prstGeom prst="rect">
            <a:avLst/>
          </a:prstGeom>
        </p:spPr>
        <p:txBody>
          <a:bodyPr tIns="0" bIns="0" anchor="ctr" anchorCtr="0"/>
          <a:lstStyle>
            <a:lvl1pPr marL="0" indent="0">
              <a:buNone/>
              <a:defRPr sz="1400" b="0">
                <a:solidFill>
                  <a:schemeClr val="tx1"/>
                </a:solidFill>
                <a:latin typeface="+mj-lt"/>
              </a:defRPr>
            </a:lvl1pPr>
          </a:lstStyle>
          <a:p>
            <a:r>
              <a:rPr lang="pl-PL" dirty="0"/>
              <a:t>Wyniki finansowe firm zatrudniających min. 10 osób w 1H 2026</a:t>
            </a:r>
          </a:p>
        </p:txBody>
      </p:sp>
      <p:sp>
        <p:nvSpPr>
          <p:cNvPr id="13" name="Symbol zastępczy zawartości 38">
            <a:extLst>
              <a:ext uri="{FF2B5EF4-FFF2-40B4-BE49-F238E27FC236}">
                <a16:creationId xmlns:a16="http://schemas.microsoft.com/office/drawing/2014/main" id="{7690A5E1-0CBD-61AE-0526-46E95C229DEF}"/>
              </a:ext>
            </a:extLst>
          </p:cNvPr>
          <p:cNvSpPr>
            <a:spLocks noGrp="1"/>
          </p:cNvSpPr>
          <p:nvPr>
            <p:ph sz="quarter" idx="4294967295" hasCustomPrompt="1"/>
          </p:nvPr>
        </p:nvSpPr>
        <p:spPr>
          <a:xfrm>
            <a:off x="7573222" y="3665659"/>
            <a:ext cx="3599603" cy="538642"/>
          </a:xfrm>
          <a:prstGeom prst="rect">
            <a:avLst/>
          </a:prstGeom>
        </p:spPr>
        <p:txBody>
          <a:bodyPr tIns="0" bIns="0" anchor="ctr" anchorCtr="0"/>
          <a:lstStyle>
            <a:lvl1pPr marL="0" indent="0">
              <a:buNone/>
              <a:defRPr sz="1400" b="0">
                <a:solidFill>
                  <a:schemeClr val="tx1"/>
                </a:solidFill>
                <a:latin typeface="+mj-lt"/>
              </a:defRPr>
            </a:lvl1pPr>
          </a:lstStyle>
          <a:p>
            <a:r>
              <a:rPr lang="pl-PL" dirty="0"/>
              <a:t>Podsumowanie</a:t>
            </a:r>
          </a:p>
        </p:txBody>
      </p:sp>
      <p:sp>
        <p:nvSpPr>
          <p:cNvPr id="14" name="Symbol zastępczy zawartości 38">
            <a:extLst>
              <a:ext uri="{FF2B5EF4-FFF2-40B4-BE49-F238E27FC236}">
                <a16:creationId xmlns:a16="http://schemas.microsoft.com/office/drawing/2014/main" id="{E6C5C455-FB07-3681-8624-00CD3DAA5F0E}"/>
              </a:ext>
            </a:extLst>
          </p:cNvPr>
          <p:cNvSpPr>
            <a:spLocks noGrp="1"/>
          </p:cNvSpPr>
          <p:nvPr>
            <p:ph sz="quarter" idx="4294967295" hasCustomPrompt="1"/>
          </p:nvPr>
        </p:nvSpPr>
        <p:spPr>
          <a:xfrm>
            <a:off x="7573222" y="4808937"/>
            <a:ext cx="3599603" cy="538642"/>
          </a:xfrm>
          <a:prstGeom prst="rect">
            <a:avLst/>
          </a:prstGeom>
        </p:spPr>
        <p:txBody>
          <a:bodyPr tIns="0" bIns="0" anchor="ctr" anchorCtr="0"/>
          <a:lstStyle>
            <a:lvl1pPr marL="0" indent="0">
              <a:buNone/>
              <a:defRPr sz="1400" b="0">
                <a:solidFill>
                  <a:schemeClr val="tx1"/>
                </a:solidFill>
                <a:latin typeface="+mj-lt"/>
              </a:defRPr>
            </a:lvl1pPr>
          </a:lstStyle>
          <a:p>
            <a:r>
              <a:rPr lang="pl-PL" dirty="0"/>
              <a:t>Skróty i pojęcia użyte w raporcie</a:t>
            </a:r>
          </a:p>
        </p:txBody>
      </p:sp>
      <p:sp>
        <p:nvSpPr>
          <p:cNvPr id="15" name="Prostokąt 14">
            <a:extLst>
              <a:ext uri="{FF2B5EF4-FFF2-40B4-BE49-F238E27FC236}">
                <a16:creationId xmlns:a16="http://schemas.microsoft.com/office/drawing/2014/main" id="{8CD51214-0BF3-FD7B-76F7-82EC3CEFF42C}"/>
              </a:ext>
            </a:extLst>
          </p:cNvPr>
          <p:cNvSpPr/>
          <p:nvPr/>
        </p:nvSpPr>
        <p:spPr>
          <a:xfrm>
            <a:off x="6821498" y="2521964"/>
            <a:ext cx="540000" cy="54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1600" b="1" dirty="0">
                <a:solidFill>
                  <a:schemeClr val="bg1"/>
                </a:solidFill>
              </a:rPr>
              <a:t>2</a:t>
            </a:r>
          </a:p>
        </p:txBody>
      </p:sp>
      <p:sp>
        <p:nvSpPr>
          <p:cNvPr id="16" name="Prostokąt 15">
            <a:extLst>
              <a:ext uri="{FF2B5EF4-FFF2-40B4-BE49-F238E27FC236}">
                <a16:creationId xmlns:a16="http://schemas.microsoft.com/office/drawing/2014/main" id="{F2475A0C-CC82-681A-EBDB-5E84AB498888}"/>
              </a:ext>
            </a:extLst>
          </p:cNvPr>
          <p:cNvSpPr/>
          <p:nvPr/>
        </p:nvSpPr>
        <p:spPr>
          <a:xfrm>
            <a:off x="6821498" y="3664980"/>
            <a:ext cx="540000" cy="54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1600" b="1" dirty="0">
                <a:solidFill>
                  <a:schemeClr val="bg1"/>
                </a:solidFill>
              </a:rPr>
              <a:t>3</a:t>
            </a:r>
          </a:p>
        </p:txBody>
      </p:sp>
      <p:sp>
        <p:nvSpPr>
          <p:cNvPr id="17" name="Prostokąt 16">
            <a:extLst>
              <a:ext uri="{FF2B5EF4-FFF2-40B4-BE49-F238E27FC236}">
                <a16:creationId xmlns:a16="http://schemas.microsoft.com/office/drawing/2014/main" id="{741D2315-4333-80FE-5F97-A3D408465132}"/>
              </a:ext>
            </a:extLst>
          </p:cNvPr>
          <p:cNvSpPr/>
          <p:nvPr/>
        </p:nvSpPr>
        <p:spPr>
          <a:xfrm>
            <a:off x="6821498" y="4808258"/>
            <a:ext cx="540000" cy="54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1600" b="1" dirty="0">
                <a:solidFill>
                  <a:schemeClr val="bg1"/>
                </a:solidFill>
              </a:rPr>
              <a:t>4</a:t>
            </a:r>
          </a:p>
        </p:txBody>
      </p:sp>
    </p:spTree>
    <p:extLst>
      <p:ext uri="{BB962C8B-B14F-4D97-AF65-F5344CB8AC3E}">
        <p14:creationId xmlns:p14="http://schemas.microsoft.com/office/powerpoint/2010/main" val="3427604788"/>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909B8-B019-9384-71AA-4E5167327BC3}"/>
            </a:ext>
          </a:extLst>
        </p:cNvPr>
        <p:cNvGrpSpPr/>
        <p:nvPr/>
      </p:nvGrpSpPr>
      <p:grpSpPr>
        <a:xfrm>
          <a:off x="0" y="0"/>
          <a:ext cx="0" cy="0"/>
          <a:chOff x="0" y="0"/>
          <a:chExt cx="0" cy="0"/>
        </a:xfrm>
      </p:grpSpPr>
      <p:sp>
        <p:nvSpPr>
          <p:cNvPr id="3" name="Symbol zastępczy tekstu 2">
            <a:extLst>
              <a:ext uri="{FF2B5EF4-FFF2-40B4-BE49-F238E27FC236}">
                <a16:creationId xmlns:a16="http://schemas.microsoft.com/office/drawing/2014/main" id="{930E97A2-AEBB-C066-059D-3C247E05CE2F}"/>
              </a:ext>
            </a:extLst>
          </p:cNvPr>
          <p:cNvSpPr>
            <a:spLocks noGrp="1"/>
          </p:cNvSpPr>
          <p:nvPr>
            <p:ph type="body" sz="quarter" idx="10"/>
          </p:nvPr>
        </p:nvSpPr>
        <p:spPr/>
        <p:txBody>
          <a:bodyPr/>
          <a:lstStyle/>
          <a:p>
            <a:r>
              <a:rPr lang="pl-PL"/>
              <a:t>1</a:t>
            </a:r>
          </a:p>
        </p:txBody>
      </p:sp>
      <p:sp>
        <p:nvSpPr>
          <p:cNvPr id="4" name="Symbol zastępczy tekstu 3">
            <a:extLst>
              <a:ext uri="{FF2B5EF4-FFF2-40B4-BE49-F238E27FC236}">
                <a16:creationId xmlns:a16="http://schemas.microsoft.com/office/drawing/2014/main" id="{2D35BDF7-45B3-159F-75B1-19DBC5774281}"/>
              </a:ext>
            </a:extLst>
          </p:cNvPr>
          <p:cNvSpPr>
            <a:spLocks noGrp="1"/>
          </p:cNvSpPr>
          <p:nvPr>
            <p:ph type="body" sz="quarter" idx="11"/>
          </p:nvPr>
        </p:nvSpPr>
        <p:spPr/>
        <p:txBody>
          <a:bodyPr/>
          <a:lstStyle/>
          <a:p>
            <a:r>
              <a:rPr lang="pl-PL" dirty="0">
                <a:solidFill>
                  <a:schemeClr val="bg1"/>
                </a:solidFill>
              </a:rPr>
              <a:t>STRUKTURA SEKTORA </a:t>
            </a:r>
            <a:r>
              <a:rPr lang="pl-PL" dirty="0">
                <a:solidFill>
                  <a:srgbClr val="FFCB0A"/>
                </a:solidFill>
              </a:rPr>
              <a:t>PRZEDSIĘBIORSTW</a:t>
            </a:r>
          </a:p>
        </p:txBody>
      </p:sp>
    </p:spTree>
    <p:extLst>
      <p:ext uri="{BB962C8B-B14F-4D97-AF65-F5344CB8AC3E}">
        <p14:creationId xmlns:p14="http://schemas.microsoft.com/office/powerpoint/2010/main" val="3963159779"/>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42B08-ED47-CFFB-B193-AC1D1D507D12}"/>
            </a:ext>
          </a:extLst>
        </p:cNvPr>
        <p:cNvGrpSpPr/>
        <p:nvPr/>
      </p:nvGrpSpPr>
      <p:grpSpPr>
        <a:xfrm>
          <a:off x="0" y="0"/>
          <a:ext cx="0" cy="0"/>
          <a:chOff x="0" y="0"/>
          <a:chExt cx="0" cy="0"/>
        </a:xfrm>
      </p:grpSpPr>
      <p:sp>
        <p:nvSpPr>
          <p:cNvPr id="4" name="Symbol zastępczy tekstu 3">
            <a:extLst>
              <a:ext uri="{FF2B5EF4-FFF2-40B4-BE49-F238E27FC236}">
                <a16:creationId xmlns:a16="http://schemas.microsoft.com/office/drawing/2014/main" id="{DDE3AF10-561E-6BFD-4F15-6680C6C9674D}"/>
              </a:ext>
            </a:extLst>
          </p:cNvPr>
          <p:cNvSpPr>
            <a:spLocks noGrp="1"/>
          </p:cNvSpPr>
          <p:nvPr>
            <p:ph type="body" sz="quarter" idx="15"/>
          </p:nvPr>
        </p:nvSpPr>
        <p:spPr>
          <a:xfrm>
            <a:off x="1022349" y="335378"/>
            <a:ext cx="9206379" cy="680622"/>
          </a:xfrm>
          <a:prstGeom prst="rect">
            <a:avLst/>
          </a:prstGeom>
        </p:spPr>
        <p:txBody>
          <a:bodyPr/>
          <a:lstStyle/>
          <a:p>
            <a:r>
              <a:rPr lang="pl-PL" dirty="0"/>
              <a:t>Przemysł z największym udziałem w przychodach Sektora przedsiębiorstw zatrudniających min. 10 osób</a:t>
            </a:r>
          </a:p>
        </p:txBody>
      </p:sp>
      <p:sp>
        <p:nvSpPr>
          <p:cNvPr id="2" name="pole tekstowe 1">
            <a:extLst>
              <a:ext uri="{FF2B5EF4-FFF2-40B4-BE49-F238E27FC236}">
                <a16:creationId xmlns:a16="http://schemas.microsoft.com/office/drawing/2014/main" id="{7B14EE7A-1329-AB86-604D-05DE42684BF6}"/>
              </a:ext>
            </a:extLst>
          </p:cNvPr>
          <p:cNvSpPr txBox="1"/>
          <p:nvPr/>
        </p:nvSpPr>
        <p:spPr>
          <a:xfrm>
            <a:off x="6080760" y="3858260"/>
            <a:ext cx="5092064" cy="2182322"/>
          </a:xfrm>
          <a:prstGeom prst="rect">
            <a:avLst/>
          </a:prstGeom>
          <a:noFill/>
        </p:spPr>
        <p:txBody>
          <a:bodyPr wrap="square" lIns="0" tIns="0" rIns="0" bIns="0" rtlCol="0">
            <a:noAutofit/>
          </a:bodyPr>
          <a:lstStyle/>
          <a:p>
            <a:pPr marL="171450" marR="0" lvl="0" indent="-171450" algn="just" defTabSz="914400" rtl="0" eaLnBrk="1" fontAlgn="auto" latinLnBrk="0" hangingPunct="1">
              <a:lnSpc>
                <a:spcPct val="120000"/>
              </a:lnSpc>
              <a:spcBef>
                <a:spcPts val="800"/>
              </a:spcBef>
              <a:spcAft>
                <a:spcPts val="0"/>
              </a:spcAft>
              <a:buClr>
                <a:srgbClr val="790038"/>
              </a:buClr>
              <a:buSzPct val="150000"/>
              <a:buFont typeface="Wingdings" panose="05000000000000000000" pitchFamily="2" charset="2"/>
              <a:buChar char="§"/>
              <a:tabLst/>
              <a:defRPr/>
            </a:pPr>
            <a:r>
              <a:rPr kumimoji="0" lang="pl-PL" sz="1100" b="0" i="0" u="none" strike="noStrike" kern="1200" cap="none" spc="0" normalizeH="0" baseline="0" noProof="0" dirty="0">
                <a:ln>
                  <a:noFill/>
                </a:ln>
                <a:solidFill>
                  <a:srgbClr val="404040"/>
                </a:solidFill>
                <a:effectLst/>
                <a:uLnTx/>
                <a:uFillTx/>
                <a:latin typeface="Nunito Sans"/>
                <a:ea typeface="+mn-ea"/>
                <a:cs typeface="+mn-cs"/>
              </a:rPr>
              <a:t>Przedsiębiorstwa zatrudniające ponad 9 osób w pierwszej połowie </a:t>
            </a:r>
            <a:br>
              <a:rPr kumimoji="0" lang="pl-PL" sz="1100" b="0" i="0" u="none" strike="noStrike" kern="1200" cap="none" spc="0" normalizeH="0" baseline="0" noProof="0" dirty="0">
                <a:ln>
                  <a:noFill/>
                </a:ln>
                <a:solidFill>
                  <a:srgbClr val="404040"/>
                </a:solidFill>
                <a:effectLst/>
                <a:uLnTx/>
                <a:uFillTx/>
                <a:latin typeface="Nunito Sans"/>
                <a:ea typeface="+mn-ea"/>
                <a:cs typeface="+mn-cs"/>
              </a:rPr>
            </a:br>
            <a:r>
              <a:rPr kumimoji="0" lang="pl-PL" sz="1100" b="0" i="0" u="none" strike="noStrike" kern="1200" cap="none" spc="0" normalizeH="0" baseline="0" noProof="0" dirty="0">
                <a:ln>
                  <a:noFill/>
                </a:ln>
                <a:solidFill>
                  <a:srgbClr val="404040"/>
                </a:solidFill>
                <a:effectLst/>
                <a:uLnTx/>
                <a:uFillTx/>
                <a:latin typeface="Nunito Sans"/>
                <a:ea typeface="+mn-ea"/>
                <a:cs typeface="+mn-cs"/>
              </a:rPr>
              <a:t>2026 r. wygenerowały </a:t>
            </a:r>
            <a:r>
              <a:rPr kumimoji="0" lang="pl-PL" sz="1100" b="1" i="0" u="none" strike="noStrike" kern="1200" cap="none" spc="0" normalizeH="0" baseline="0" noProof="0" dirty="0">
                <a:ln>
                  <a:noFill/>
                </a:ln>
                <a:solidFill>
                  <a:srgbClr val="790038"/>
                </a:solidFill>
                <a:effectLst/>
                <a:uLnTx/>
                <a:uFillTx/>
                <a:latin typeface="Nunito Sans"/>
                <a:ea typeface="+mn-ea"/>
                <a:cs typeface="+mn-cs"/>
              </a:rPr>
              <a:t>łączny przychód nieznacznie przekraczający 3 bln PLN</a:t>
            </a:r>
            <a:r>
              <a:rPr kumimoji="0" lang="pl-PL" sz="1100" b="0" i="0" u="none" strike="noStrike" kern="1200" cap="none" spc="0" normalizeH="0" baseline="0" noProof="0" dirty="0">
                <a:ln>
                  <a:noFill/>
                </a:ln>
                <a:solidFill>
                  <a:srgbClr val="404040"/>
                </a:solidFill>
                <a:effectLst/>
                <a:uLnTx/>
                <a:uFillTx/>
                <a:latin typeface="Nunito Sans"/>
                <a:ea typeface="+mn-ea"/>
                <a:cs typeface="+mn-cs"/>
              </a:rPr>
              <a:t>, nominalnie blisko </a:t>
            </a:r>
            <a:r>
              <a:rPr lang="pl-PL" sz="1100" dirty="0">
                <a:solidFill>
                  <a:srgbClr val="404040"/>
                </a:solidFill>
                <a:latin typeface="Nunito Sans"/>
              </a:rPr>
              <a:t>7</a:t>
            </a:r>
            <a:r>
              <a:rPr kumimoji="0" lang="pl-PL" sz="1100" b="0" i="0" u="none" strike="noStrike" kern="1200" cap="none" spc="0" normalizeH="0" baseline="0" noProof="0" dirty="0">
                <a:ln>
                  <a:noFill/>
                </a:ln>
                <a:solidFill>
                  <a:srgbClr val="404040"/>
                </a:solidFill>
                <a:effectLst/>
                <a:uLnTx/>
                <a:uFillTx/>
                <a:latin typeface="Nunito Sans"/>
                <a:ea typeface="+mn-ea"/>
                <a:cs typeface="+mn-cs"/>
              </a:rPr>
              <a:t>% więcej niż w analogicznym okresie </a:t>
            </a:r>
            <a:br>
              <a:rPr kumimoji="0" lang="pl-PL" sz="1100" b="0" i="0" u="none" strike="noStrike" kern="1200" cap="none" spc="0" normalizeH="0" baseline="0" noProof="0" dirty="0">
                <a:ln>
                  <a:noFill/>
                </a:ln>
                <a:solidFill>
                  <a:srgbClr val="404040"/>
                </a:solidFill>
                <a:effectLst/>
                <a:uLnTx/>
                <a:uFillTx/>
                <a:latin typeface="Nunito Sans"/>
                <a:ea typeface="+mn-ea"/>
                <a:cs typeface="+mn-cs"/>
              </a:rPr>
            </a:br>
            <a:r>
              <a:rPr kumimoji="0" lang="pl-PL" sz="1100" b="0" i="0" u="none" strike="noStrike" kern="1200" cap="none" spc="0" normalizeH="0" baseline="0" noProof="0" dirty="0">
                <a:ln>
                  <a:noFill/>
                </a:ln>
                <a:solidFill>
                  <a:srgbClr val="404040"/>
                </a:solidFill>
                <a:effectLst/>
                <a:uLnTx/>
                <a:uFillTx/>
                <a:latin typeface="Nunito Sans"/>
                <a:ea typeface="+mn-ea"/>
                <a:cs typeface="+mn-cs"/>
              </a:rPr>
              <a:t>2025 r. </a:t>
            </a:r>
            <a:r>
              <a:rPr kumimoji="0" lang="pl-PL" sz="1100" b="1" i="0" u="none" strike="noStrike" kern="1200" cap="none" spc="0" normalizeH="0" baseline="0" noProof="0" dirty="0">
                <a:ln>
                  <a:noFill/>
                </a:ln>
                <a:solidFill>
                  <a:srgbClr val="790038"/>
                </a:solidFill>
                <a:effectLst/>
                <a:uLnTx/>
                <a:uFillTx/>
                <a:latin typeface="Nunito Sans"/>
                <a:ea typeface="+mn-ea"/>
                <a:cs typeface="+mn-cs"/>
              </a:rPr>
              <a:t>Największy udział w tym wyniku miały przemysł i handel, każdy odpowiadający w przybliżeniu za jedną trzecią przychodów.</a:t>
            </a:r>
          </a:p>
          <a:p>
            <a:pPr marL="171450" marR="0" lvl="0" indent="-171450" algn="just" defTabSz="914400" rtl="0" eaLnBrk="1" fontAlgn="auto" latinLnBrk="0" hangingPunct="1">
              <a:lnSpc>
                <a:spcPct val="120000"/>
              </a:lnSpc>
              <a:spcBef>
                <a:spcPts val="800"/>
              </a:spcBef>
              <a:spcAft>
                <a:spcPts val="0"/>
              </a:spcAft>
              <a:buClr>
                <a:srgbClr val="790038"/>
              </a:buClr>
              <a:buSzPct val="150000"/>
              <a:buFont typeface="Wingdings" panose="05000000000000000000" pitchFamily="2" charset="2"/>
              <a:buChar char="§"/>
              <a:tabLst/>
              <a:defRPr/>
            </a:pPr>
            <a:r>
              <a:rPr lang="pl-PL" sz="1100" dirty="0">
                <a:solidFill>
                  <a:srgbClr val="404040"/>
                </a:solidFill>
                <a:latin typeface="Nunito Sans"/>
              </a:rPr>
              <a:t>W 1H 2026 liczba podmiotów </a:t>
            </a:r>
            <a:r>
              <a:rPr lang="pl-PL" sz="1100" b="1" dirty="0">
                <a:solidFill>
                  <a:srgbClr val="790038"/>
                </a:solidFill>
                <a:latin typeface="Nunito Sans"/>
              </a:rPr>
              <a:t>gospodarczych wyniosła 47 331 </a:t>
            </a:r>
            <a:r>
              <a:rPr lang="pl-PL" sz="1100" dirty="0">
                <a:latin typeface="Nunito Sans"/>
              </a:rPr>
              <a:t>i była wyższa niż długoterminowa średnia za okres 2008-26 o 0,9%.</a:t>
            </a:r>
          </a:p>
          <a:p>
            <a:pPr marL="171450" marR="0" lvl="0" indent="-171450" algn="just" defTabSz="914400" rtl="0" eaLnBrk="1" fontAlgn="auto" latinLnBrk="0" hangingPunct="1">
              <a:lnSpc>
                <a:spcPct val="120000"/>
              </a:lnSpc>
              <a:spcBef>
                <a:spcPts val="800"/>
              </a:spcBef>
              <a:spcAft>
                <a:spcPts val="0"/>
              </a:spcAft>
              <a:buClr>
                <a:srgbClr val="790038"/>
              </a:buClr>
              <a:buSzPct val="150000"/>
              <a:buFont typeface="Wingdings" panose="05000000000000000000" pitchFamily="2" charset="2"/>
              <a:buChar char="§"/>
              <a:tabLst/>
              <a:defRPr/>
            </a:pPr>
            <a:r>
              <a:rPr lang="pl-PL" sz="1100" dirty="0">
                <a:solidFill>
                  <a:srgbClr val="404040"/>
                </a:solidFill>
                <a:latin typeface="Nunito Sans"/>
              </a:rPr>
              <a:t>W tym samym okresie </a:t>
            </a:r>
            <a:r>
              <a:rPr lang="pl-PL" sz="1100" b="1" dirty="0">
                <a:solidFill>
                  <a:srgbClr val="790038"/>
                </a:solidFill>
                <a:latin typeface="Nunito Sans"/>
              </a:rPr>
              <a:t>średni przychód na jeden podmiot wzrósł o 8,6% r/r</a:t>
            </a:r>
            <a:br>
              <a:rPr lang="pl-PL" sz="1100" b="1" dirty="0">
                <a:solidFill>
                  <a:srgbClr val="790038"/>
                </a:solidFill>
                <a:latin typeface="Nunito Sans"/>
              </a:rPr>
            </a:br>
            <a:r>
              <a:rPr lang="pl-PL" sz="1100" b="1" dirty="0">
                <a:solidFill>
                  <a:srgbClr val="790038"/>
                </a:solidFill>
                <a:latin typeface="Nunito Sans"/>
              </a:rPr>
              <a:t> i wyniósł 65 mln PLN </a:t>
            </a:r>
            <a:r>
              <a:rPr lang="pl-PL" sz="1100" dirty="0">
                <a:solidFill>
                  <a:srgbClr val="404040"/>
                </a:solidFill>
                <a:latin typeface="Nunito Sans"/>
              </a:rPr>
              <a:t>(dla porównania, w 1H 2025 wyniósł 60 mln PLN).</a:t>
            </a:r>
            <a:endParaRPr kumimoji="0" lang="pl-PL" sz="1100" b="0" i="0" u="none" strike="noStrike" kern="1200" cap="none" spc="0" normalizeH="0" baseline="0" noProof="0" dirty="0">
              <a:ln>
                <a:noFill/>
              </a:ln>
              <a:solidFill>
                <a:srgbClr val="404040"/>
              </a:solidFill>
              <a:effectLst/>
              <a:uLnTx/>
              <a:uFillTx/>
              <a:latin typeface="Nunito Sans"/>
              <a:ea typeface="+mn-ea"/>
              <a:cs typeface="+mn-cs"/>
            </a:endParaRPr>
          </a:p>
          <a:p>
            <a:pPr marL="171450" marR="0" lvl="0" indent="-171450" algn="just" defTabSz="914400" rtl="0" eaLnBrk="1" fontAlgn="auto" latinLnBrk="0" hangingPunct="1">
              <a:lnSpc>
                <a:spcPct val="120000"/>
              </a:lnSpc>
              <a:spcBef>
                <a:spcPts val="800"/>
              </a:spcBef>
              <a:spcAft>
                <a:spcPts val="0"/>
              </a:spcAft>
              <a:buClr>
                <a:srgbClr val="790038"/>
              </a:buClr>
              <a:buSzPct val="150000"/>
              <a:buFont typeface="Wingdings" panose="05000000000000000000" pitchFamily="2" charset="2"/>
              <a:buChar char="§"/>
              <a:tabLst/>
              <a:defRPr/>
            </a:pPr>
            <a:endParaRPr kumimoji="0" lang="pl-PL" sz="1100" b="0" i="0" u="none" strike="noStrike" kern="1200" cap="none" spc="0" normalizeH="0" baseline="0" noProof="0" dirty="0">
              <a:ln>
                <a:noFill/>
              </a:ln>
              <a:solidFill>
                <a:srgbClr val="404040"/>
              </a:solidFill>
              <a:effectLst/>
              <a:uLnTx/>
              <a:uFillTx/>
              <a:latin typeface="Nunito Sans"/>
              <a:ea typeface="+mn-ea"/>
              <a:cs typeface="+mn-cs"/>
            </a:endParaRPr>
          </a:p>
        </p:txBody>
      </p:sp>
      <p:sp>
        <p:nvSpPr>
          <p:cNvPr id="6" name="Symbol zastępczy zawartości 2">
            <a:extLst>
              <a:ext uri="{FF2B5EF4-FFF2-40B4-BE49-F238E27FC236}">
                <a16:creationId xmlns:a16="http://schemas.microsoft.com/office/drawing/2014/main" id="{C358CAB5-167C-4F32-04EC-6FD8DFFDCD26}"/>
              </a:ext>
            </a:extLst>
          </p:cNvPr>
          <p:cNvSpPr txBox="1">
            <a:spLocks/>
          </p:cNvSpPr>
          <p:nvPr/>
        </p:nvSpPr>
        <p:spPr>
          <a:xfrm>
            <a:off x="1019174" y="6120000"/>
            <a:ext cx="10153651" cy="504000"/>
          </a:xfrm>
          <a:prstGeom prst="rect">
            <a:avLst/>
          </a:prstGeom>
        </p:spPr>
        <p:txBody>
          <a:bodyPr vert="horz" lIns="0" tIns="45720" rIns="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chemeClr val="bg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pl-PL" sz="900" b="0" i="1" u="none" strike="noStrike" kern="1200" cap="none" spc="0" normalizeH="0" baseline="0" noProof="0" dirty="0">
                <a:ln>
                  <a:noFill/>
                </a:ln>
                <a:solidFill>
                  <a:srgbClr val="404040"/>
                </a:solidFill>
                <a:effectLst/>
                <a:uLnTx/>
                <a:uFillTx/>
                <a:latin typeface="Nunito Sans"/>
                <a:ea typeface="Verdana" panose="020B0604030504040204" pitchFamily="34" charset="0"/>
                <a:cs typeface="+mn-cs"/>
              </a:rPr>
              <a:t>Źródło: DAM Alior Bank na podstawie GUS. </a:t>
            </a:r>
            <a:r>
              <a:rPr lang="pl-PL" sz="900" i="1" dirty="0">
                <a:solidFill>
                  <a:srgbClr val="404040"/>
                </a:solidFill>
                <a:latin typeface="Nunito Sans"/>
                <a:ea typeface="Verdana" panose="020B0604030504040204" pitchFamily="34" charset="0"/>
              </a:rPr>
              <a:t>Dane finansowe dotyczą </a:t>
            </a:r>
            <a:r>
              <a:rPr kumimoji="0" lang="pl-PL" sz="900" b="0" i="1" u="none" strike="noStrike" kern="1200" cap="none" spc="0" normalizeH="0" baseline="0" noProof="0" dirty="0">
                <a:ln>
                  <a:noFill/>
                </a:ln>
                <a:solidFill>
                  <a:srgbClr val="404040"/>
                </a:solidFill>
                <a:effectLst/>
                <a:uLnTx/>
                <a:uFillTx/>
                <a:latin typeface="Nunito Sans"/>
                <a:ea typeface="Verdana" panose="020B0604030504040204" pitchFamily="34" charset="0"/>
                <a:cs typeface="+mn-cs"/>
              </a:rPr>
              <a:t>podmiotów niefinansowych zatrudniających powyżej 9 pracowników</a:t>
            </a:r>
            <a:r>
              <a:rPr lang="pl-PL" sz="900" i="1" dirty="0">
                <a:solidFill>
                  <a:srgbClr val="404040"/>
                </a:solidFill>
                <a:latin typeface="Nunito Sans"/>
                <a:ea typeface="Verdana" panose="020B0604030504040204" pitchFamily="34" charset="0"/>
              </a:rPr>
              <a:t>. </a:t>
            </a:r>
            <a:endParaRPr kumimoji="0" lang="pl-PL" sz="900" b="0" i="1" u="none" strike="noStrike" kern="1200" cap="none" spc="0" normalizeH="0" baseline="0" noProof="0" dirty="0">
              <a:ln>
                <a:noFill/>
              </a:ln>
              <a:solidFill>
                <a:srgbClr val="404040"/>
              </a:solidFill>
              <a:effectLst/>
              <a:uLnTx/>
              <a:uFillTx/>
              <a:latin typeface="Nunito Sans"/>
              <a:ea typeface="Verdana" panose="020B0604030504040204" pitchFamily="34" charset="0"/>
              <a:cs typeface="+mn-cs"/>
            </a:endParaRPr>
          </a:p>
        </p:txBody>
      </p:sp>
      <p:sp>
        <p:nvSpPr>
          <p:cNvPr id="7" name="pole tekstowe 6">
            <a:extLst>
              <a:ext uri="{FF2B5EF4-FFF2-40B4-BE49-F238E27FC236}">
                <a16:creationId xmlns:a16="http://schemas.microsoft.com/office/drawing/2014/main" id="{23DB63AA-BA8B-0B41-10E3-E94E21E41479}"/>
              </a:ext>
            </a:extLst>
          </p:cNvPr>
          <p:cNvSpPr txBox="1"/>
          <p:nvPr/>
        </p:nvSpPr>
        <p:spPr>
          <a:xfrm>
            <a:off x="6105144" y="1597265"/>
            <a:ext cx="5058727" cy="1836000"/>
          </a:xfrm>
          <a:prstGeom prst="roundRect">
            <a:avLst>
              <a:gd name="adj" fmla="val 9644"/>
            </a:avLst>
          </a:prstGeom>
          <a:solidFill>
            <a:schemeClr val="bg1">
              <a:alpha val="21176"/>
            </a:schemeClr>
          </a:solidFill>
          <a:ln w="3175">
            <a:solidFill>
              <a:schemeClr val="accent1"/>
            </a:solidFill>
            <a:prstDash val="solid"/>
          </a:ln>
        </p:spPr>
        <p:txBody>
          <a:bodyPr wrap="square" lIns="108000" tIns="36000" rIns="108000" bIns="36000" rtlCol="0" anchor="ctr"/>
          <a:lstStyle>
            <a:defPPr>
              <a:defRPr lang="pl-PL"/>
            </a:defPPr>
            <a:lvl1pPr marR="0" lvl="0" indent="0" algn="just" fontAlgn="auto">
              <a:buClr>
                <a:srgbClr val="790038"/>
              </a:buClr>
              <a:buSzPct val="150000"/>
              <a:buFontTx/>
              <a:buNone/>
              <a:tabLst/>
              <a:defRPr kumimoji="0" sz="1200" b="1" i="0" u="none" strike="noStrike" cap="none" spc="0" normalizeH="0" baseline="0">
                <a:ln>
                  <a:noFill/>
                </a:ln>
                <a:effectLst/>
                <a:uLnTx/>
                <a:uFillTx/>
                <a:latin typeface="Nunito Sans"/>
                <a:ea typeface="Verdana" panose="020B0604030504040204" pitchFamily="34"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marL="0" marR="0" lvl="0" indent="0" algn="l" defTabSz="914400" rtl="0" eaLnBrk="1" fontAlgn="auto" latinLnBrk="0" hangingPunct="1">
              <a:lnSpc>
                <a:spcPct val="100000"/>
              </a:lnSpc>
              <a:spcBef>
                <a:spcPts val="1800"/>
              </a:spcBef>
              <a:buClr>
                <a:srgbClr val="790038"/>
              </a:buClr>
              <a:buSzPct val="150000"/>
              <a:buFontTx/>
              <a:buNone/>
              <a:tabLst/>
              <a:defRPr/>
            </a:pPr>
            <a:r>
              <a:rPr kumimoji="0" lang="pl-PL" sz="1100" b="1" i="0" u="none" strike="noStrike" kern="1200" cap="none" spc="0" normalizeH="0" baseline="0" noProof="0" dirty="0">
                <a:ln>
                  <a:noFill/>
                </a:ln>
                <a:solidFill>
                  <a:srgbClr val="790038"/>
                </a:solidFill>
                <a:effectLst/>
                <a:uLnTx/>
                <a:uFillTx/>
                <a:latin typeface="Nunito Sans"/>
                <a:ea typeface="Verdana" panose="020B0604030504040204" pitchFamily="34" charset="0"/>
                <a:cs typeface="+mn-cs"/>
              </a:rPr>
              <a:t>Przychód ze sprzedaży w 1H 2026:</a:t>
            </a:r>
            <a:br>
              <a:rPr kumimoji="0" lang="pl-PL" sz="1100" b="1" i="0" u="none" strike="noStrike" kern="1200" cap="none" spc="0" normalizeH="0" baseline="0" noProof="0" dirty="0">
                <a:ln>
                  <a:noFill/>
                </a:ln>
                <a:solidFill>
                  <a:srgbClr val="790038"/>
                </a:solidFill>
                <a:effectLst/>
                <a:uLnTx/>
                <a:uFillTx/>
                <a:latin typeface="Nunito Sans"/>
                <a:ea typeface="Verdana" panose="020B0604030504040204" pitchFamily="34" charset="0"/>
                <a:cs typeface="+mn-cs"/>
              </a:rPr>
            </a:br>
            <a:r>
              <a:rPr kumimoji="0" lang="pl-PL" sz="1050" b="0" i="0" u="none" strike="noStrike" kern="1200" cap="none" spc="0" normalizeH="0" baseline="0" noProof="0" dirty="0">
                <a:ln>
                  <a:noFill/>
                </a:ln>
                <a:solidFill>
                  <a:srgbClr val="404040"/>
                </a:solidFill>
                <a:effectLst/>
                <a:uLnTx/>
                <a:uFillTx/>
                <a:latin typeface="Nunito Sans"/>
                <a:ea typeface="Verdana" panose="020B0604030504040204" pitchFamily="34" charset="0"/>
                <a:cs typeface="+mn-cs"/>
              </a:rPr>
              <a:t>3 098 </a:t>
            </a:r>
            <a:r>
              <a:rPr kumimoji="0" lang="pt-BR" sz="1050" b="0" i="0" u="none" strike="noStrike" kern="1200" cap="none" spc="0" normalizeH="0" baseline="0" noProof="0" dirty="0">
                <a:ln>
                  <a:noFill/>
                </a:ln>
                <a:solidFill>
                  <a:srgbClr val="404040"/>
                </a:solidFill>
                <a:effectLst/>
                <a:uLnTx/>
                <a:uFillTx/>
                <a:latin typeface="Nunito Sans"/>
                <a:ea typeface="Verdana" panose="020B0604030504040204" pitchFamily="34" charset="0"/>
                <a:cs typeface="+mn-cs"/>
              </a:rPr>
              <a:t>mld PLN </a:t>
            </a:r>
            <a:r>
              <a:rPr kumimoji="0" lang="pt-BR" sz="1050" b="0" i="0" u="none" strike="noStrike" kern="1200" cap="none" spc="0" normalizeH="0" baseline="0" noProof="0" dirty="0">
                <a:ln>
                  <a:noFill/>
                </a:ln>
                <a:effectLst/>
                <a:uLnTx/>
                <a:uFillTx/>
                <a:latin typeface="Nunito Sans"/>
                <a:ea typeface="Verdana" panose="020B0604030504040204" pitchFamily="34" charset="0"/>
                <a:cs typeface="+mn-cs"/>
              </a:rPr>
              <a:t>(+</a:t>
            </a:r>
            <a:r>
              <a:rPr kumimoji="0" lang="pl-PL" sz="1050" b="0" i="0" u="none" strike="noStrike" kern="1200" cap="none" spc="0" normalizeH="0" baseline="0" noProof="0" dirty="0">
                <a:ln>
                  <a:noFill/>
                </a:ln>
                <a:effectLst/>
                <a:uLnTx/>
                <a:uFillTx/>
                <a:latin typeface="Nunito Sans"/>
                <a:ea typeface="Verdana" panose="020B0604030504040204" pitchFamily="34" charset="0"/>
                <a:cs typeface="+mn-cs"/>
              </a:rPr>
              <a:t>6,6</a:t>
            </a:r>
            <a:r>
              <a:rPr kumimoji="0" lang="pt-BR" sz="1050" b="0" i="0" u="none" strike="noStrike" kern="1200" cap="none" spc="0" normalizeH="0" baseline="0" noProof="0" dirty="0">
                <a:ln>
                  <a:noFill/>
                </a:ln>
                <a:effectLst/>
                <a:uLnTx/>
                <a:uFillTx/>
                <a:latin typeface="Nunito Sans"/>
                <a:ea typeface="Verdana" panose="020B0604030504040204" pitchFamily="34" charset="0"/>
                <a:cs typeface="+mn-cs"/>
              </a:rPr>
              <a:t>% r/r)</a:t>
            </a:r>
            <a:endParaRPr kumimoji="0" lang="pl-PL" sz="1050" b="0" i="0" u="none" strike="noStrike" kern="1200" cap="none" spc="0" normalizeH="0" baseline="0" noProof="0" dirty="0">
              <a:ln>
                <a:noFill/>
              </a:ln>
              <a:effectLst/>
              <a:uLnTx/>
              <a:uFillTx/>
              <a:latin typeface="Nunito Sans"/>
              <a:ea typeface="Verdana" panose="020B0604030504040204" pitchFamily="34" charset="0"/>
              <a:cs typeface="+mn-cs"/>
            </a:endParaRPr>
          </a:p>
          <a:p>
            <a:pPr lvl="0" algn="l">
              <a:spcBef>
                <a:spcPts val="1800"/>
              </a:spcBef>
              <a:defRPr/>
            </a:pPr>
            <a:r>
              <a:rPr lang="pl-PL" sz="1100" dirty="0">
                <a:solidFill>
                  <a:srgbClr val="790038"/>
                </a:solidFill>
              </a:rPr>
              <a:t>Liczba podmiotów w 1H 2026:</a:t>
            </a:r>
            <a:br>
              <a:rPr lang="pl-PL" sz="1100" dirty="0">
                <a:solidFill>
                  <a:srgbClr val="790038"/>
                </a:solidFill>
              </a:rPr>
            </a:br>
            <a:r>
              <a:rPr lang="pl-PL" sz="1050" b="0" dirty="0">
                <a:solidFill>
                  <a:srgbClr val="404040"/>
                </a:solidFill>
              </a:rPr>
              <a:t>47 331 </a:t>
            </a:r>
            <a:r>
              <a:rPr lang="pt-BR" sz="1050" b="0" dirty="0"/>
              <a:t>(</a:t>
            </a:r>
            <a:r>
              <a:rPr lang="pl-PL" sz="1050" b="0" dirty="0"/>
              <a:t>-1,8</a:t>
            </a:r>
            <a:r>
              <a:rPr lang="pt-BR" sz="1050" b="0" dirty="0"/>
              <a:t>% r/r)</a:t>
            </a:r>
            <a:endParaRPr lang="pl-PL" sz="1050" b="0" dirty="0"/>
          </a:p>
          <a:p>
            <a:pPr lvl="0" algn="l">
              <a:spcBef>
                <a:spcPts val="1800"/>
              </a:spcBef>
              <a:defRPr/>
            </a:pPr>
            <a:r>
              <a:rPr lang="pl-PL" sz="1100" dirty="0">
                <a:solidFill>
                  <a:srgbClr val="790038"/>
                </a:solidFill>
              </a:rPr>
              <a:t>Przychód na jeden podmiot w 1H 2026</a:t>
            </a:r>
            <a:r>
              <a:rPr lang="pl-PL" sz="1050" dirty="0">
                <a:solidFill>
                  <a:srgbClr val="790038"/>
                </a:solidFill>
              </a:rPr>
              <a:t>:</a:t>
            </a:r>
            <a:br>
              <a:rPr lang="pl-PL" sz="1050" dirty="0">
                <a:solidFill>
                  <a:srgbClr val="FF0000"/>
                </a:solidFill>
              </a:rPr>
            </a:br>
            <a:r>
              <a:rPr lang="pl-PL" sz="1050" b="0" dirty="0">
                <a:solidFill>
                  <a:srgbClr val="404040"/>
                </a:solidFill>
              </a:rPr>
              <a:t>65 </a:t>
            </a:r>
            <a:r>
              <a:rPr lang="pt-BR" sz="1050" b="0" dirty="0">
                <a:solidFill>
                  <a:srgbClr val="404040"/>
                </a:solidFill>
              </a:rPr>
              <a:t>ml</a:t>
            </a:r>
            <a:r>
              <a:rPr lang="pl-PL" sz="1050" b="0" dirty="0">
                <a:solidFill>
                  <a:srgbClr val="404040"/>
                </a:solidFill>
              </a:rPr>
              <a:t>n</a:t>
            </a:r>
            <a:r>
              <a:rPr lang="pt-BR" sz="1050" b="0" dirty="0">
                <a:solidFill>
                  <a:srgbClr val="404040"/>
                </a:solidFill>
              </a:rPr>
              <a:t> PLN </a:t>
            </a:r>
            <a:r>
              <a:rPr lang="pt-BR" sz="1050" b="0" dirty="0"/>
              <a:t>(+</a:t>
            </a:r>
            <a:r>
              <a:rPr lang="pl-PL" sz="1050" b="0" dirty="0"/>
              <a:t>8,6</a:t>
            </a:r>
            <a:r>
              <a:rPr lang="pt-BR" sz="1050" b="0" dirty="0"/>
              <a:t>% r/r)</a:t>
            </a:r>
          </a:p>
        </p:txBody>
      </p:sp>
      <p:graphicFrame>
        <p:nvGraphicFramePr>
          <p:cNvPr id="5" name="Wykres 4">
            <a:extLst>
              <a:ext uri="{FF2B5EF4-FFF2-40B4-BE49-F238E27FC236}">
                <a16:creationId xmlns:a16="http://schemas.microsoft.com/office/drawing/2014/main" id="{EC5F60ED-1017-72C5-950E-E5030AA880AF}"/>
              </a:ext>
            </a:extLst>
          </p:cNvPr>
          <p:cNvGraphicFramePr>
            <a:graphicFrameLocks/>
          </p:cNvGraphicFramePr>
          <p:nvPr>
            <p:extLst>
              <p:ext uri="{D42A27DB-BD31-4B8C-83A1-F6EECF244321}">
                <p14:modId xmlns:p14="http://schemas.microsoft.com/office/powerpoint/2010/main" val="2564393824"/>
              </p:ext>
            </p:extLst>
          </p:nvPr>
        </p:nvGraphicFramePr>
        <p:xfrm>
          <a:off x="920495" y="1242060"/>
          <a:ext cx="4876799" cy="4728972"/>
        </p:xfrm>
        <a:graphic>
          <a:graphicData uri="http://schemas.openxmlformats.org/drawingml/2006/chart">
            <c:chart xmlns:c="http://schemas.openxmlformats.org/drawingml/2006/chart" xmlns:r="http://schemas.openxmlformats.org/officeDocument/2006/relationships" r:id="rId3"/>
          </a:graphicData>
        </a:graphic>
      </p:graphicFrame>
      <p:sp>
        <p:nvSpPr>
          <p:cNvPr id="8" name="pole tekstowe 7">
            <a:extLst>
              <a:ext uri="{FF2B5EF4-FFF2-40B4-BE49-F238E27FC236}">
                <a16:creationId xmlns:a16="http://schemas.microsoft.com/office/drawing/2014/main" id="{B2D5EBF9-EB5E-ADD0-A429-1D99EFC1110B}"/>
              </a:ext>
            </a:extLst>
          </p:cNvPr>
          <p:cNvSpPr txBox="1"/>
          <p:nvPr/>
        </p:nvSpPr>
        <p:spPr>
          <a:xfrm>
            <a:off x="6105144" y="1349331"/>
            <a:ext cx="4970293" cy="218212"/>
          </a:xfrm>
          <a:prstGeom prst="rect">
            <a:avLst/>
          </a:prstGeom>
          <a:noFill/>
        </p:spPr>
        <p:txBody>
          <a:bodyPr wrap="square" lIns="0" tIns="0" rIns="0" bIns="0" anchor="t">
            <a:noAutofit/>
          </a:bodyPr>
          <a:lstStyle/>
          <a:p>
            <a:pPr rtl="0">
              <a:defRPr sz="1200" b="1" i="0" u="none" strike="noStrike" kern="1200" spc="0" baseline="0">
                <a:solidFill>
                  <a:srgbClr val="404040"/>
                </a:solidFill>
                <a:latin typeface="+mn-lt"/>
                <a:ea typeface="Verdana" panose="020B0604030504040204" pitchFamily="34" charset="0"/>
                <a:cs typeface="+mn-cs"/>
              </a:defRPr>
            </a:pPr>
            <a:r>
              <a:rPr lang="pl-PL" sz="1200" b="1" dirty="0">
                <a:solidFill>
                  <a:schemeClr val="tx1"/>
                </a:solidFill>
              </a:rPr>
              <a:t>Wybrane dane na temat sektora przedsiębiorstw 9+</a:t>
            </a:r>
          </a:p>
        </p:txBody>
      </p:sp>
    </p:spTree>
    <p:extLst>
      <p:ext uri="{BB962C8B-B14F-4D97-AF65-F5344CB8AC3E}">
        <p14:creationId xmlns:p14="http://schemas.microsoft.com/office/powerpoint/2010/main" val="2681167617"/>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3E12A-C951-97D8-D361-8B022E6CE196}"/>
            </a:ext>
          </a:extLst>
        </p:cNvPr>
        <p:cNvGrpSpPr/>
        <p:nvPr/>
      </p:nvGrpSpPr>
      <p:grpSpPr>
        <a:xfrm>
          <a:off x="0" y="0"/>
          <a:ext cx="0" cy="0"/>
          <a:chOff x="0" y="0"/>
          <a:chExt cx="0" cy="0"/>
        </a:xfrm>
      </p:grpSpPr>
      <p:sp>
        <p:nvSpPr>
          <p:cNvPr id="4" name="Symbol zastępczy tekstu 3">
            <a:extLst>
              <a:ext uri="{FF2B5EF4-FFF2-40B4-BE49-F238E27FC236}">
                <a16:creationId xmlns:a16="http://schemas.microsoft.com/office/drawing/2014/main" id="{50D25FA9-29D7-2BB4-61C5-7A3C269E3194}"/>
              </a:ext>
            </a:extLst>
          </p:cNvPr>
          <p:cNvSpPr>
            <a:spLocks noGrp="1"/>
          </p:cNvSpPr>
          <p:nvPr>
            <p:ph type="body" sz="quarter" idx="15"/>
          </p:nvPr>
        </p:nvSpPr>
        <p:spPr>
          <a:xfrm>
            <a:off x="1022351" y="335378"/>
            <a:ext cx="9331324" cy="680622"/>
          </a:xfrm>
          <a:prstGeom prst="rect">
            <a:avLst/>
          </a:prstGeom>
        </p:spPr>
        <p:txBody>
          <a:bodyPr/>
          <a:lstStyle/>
          <a:p>
            <a:r>
              <a:rPr lang="pl-PL" dirty="0"/>
              <a:t>DUŻE PODMIOTY ŁĄCZĄ WYŻSZĄ RENTOWNOŚĆ Z NIŻSZYM Poziomem ZADŁUŻENIA</a:t>
            </a:r>
          </a:p>
        </p:txBody>
      </p:sp>
      <p:graphicFrame>
        <p:nvGraphicFramePr>
          <p:cNvPr id="10" name="Tabela 9">
            <a:extLst>
              <a:ext uri="{FF2B5EF4-FFF2-40B4-BE49-F238E27FC236}">
                <a16:creationId xmlns:a16="http://schemas.microsoft.com/office/drawing/2014/main" id="{908BA3D7-E5D2-DACA-5E05-3DD823038EF3}"/>
              </a:ext>
            </a:extLst>
          </p:cNvPr>
          <p:cNvGraphicFramePr>
            <a:graphicFrameLocks noGrp="1"/>
          </p:cNvGraphicFramePr>
          <p:nvPr>
            <p:extLst>
              <p:ext uri="{D42A27DB-BD31-4B8C-83A1-F6EECF244321}">
                <p14:modId xmlns:p14="http://schemas.microsoft.com/office/powerpoint/2010/main" val="318056590"/>
              </p:ext>
            </p:extLst>
          </p:nvPr>
        </p:nvGraphicFramePr>
        <p:xfrm>
          <a:off x="1019176" y="4147147"/>
          <a:ext cx="3495673" cy="1707320"/>
        </p:xfrm>
        <a:graphic>
          <a:graphicData uri="http://schemas.openxmlformats.org/drawingml/2006/table">
            <a:tbl>
              <a:tblPr>
                <a:tableStyleId>{5C22544A-7EE6-4342-B048-85BDC9FD1C3A}</a:tableStyleId>
              </a:tblPr>
              <a:tblGrid>
                <a:gridCol w="651558">
                  <a:extLst>
                    <a:ext uri="{9D8B030D-6E8A-4147-A177-3AD203B41FA5}">
                      <a16:colId xmlns:a16="http://schemas.microsoft.com/office/drawing/2014/main" val="3463321361"/>
                    </a:ext>
                  </a:extLst>
                </a:gridCol>
                <a:gridCol w="675142">
                  <a:extLst>
                    <a:ext uri="{9D8B030D-6E8A-4147-A177-3AD203B41FA5}">
                      <a16:colId xmlns:a16="http://schemas.microsoft.com/office/drawing/2014/main" val="621428367"/>
                    </a:ext>
                  </a:extLst>
                </a:gridCol>
                <a:gridCol w="722991">
                  <a:extLst>
                    <a:ext uri="{9D8B030D-6E8A-4147-A177-3AD203B41FA5}">
                      <a16:colId xmlns:a16="http://schemas.microsoft.com/office/drawing/2014/main" val="96192908"/>
                    </a:ext>
                  </a:extLst>
                </a:gridCol>
                <a:gridCol w="722991">
                  <a:extLst>
                    <a:ext uri="{9D8B030D-6E8A-4147-A177-3AD203B41FA5}">
                      <a16:colId xmlns:a16="http://schemas.microsoft.com/office/drawing/2014/main" val="4132711308"/>
                    </a:ext>
                  </a:extLst>
                </a:gridCol>
                <a:gridCol w="722991">
                  <a:extLst>
                    <a:ext uri="{9D8B030D-6E8A-4147-A177-3AD203B41FA5}">
                      <a16:colId xmlns:a16="http://schemas.microsoft.com/office/drawing/2014/main" val="318345008"/>
                    </a:ext>
                  </a:extLst>
                </a:gridCol>
              </a:tblGrid>
              <a:tr h="552096">
                <a:tc>
                  <a:txBody>
                    <a:bodyPr/>
                    <a:lstStyle/>
                    <a:p>
                      <a:pPr algn="ctr" fontAlgn="t"/>
                      <a:r>
                        <a:rPr lang="pl-PL" sz="900" b="1" i="0" u="none" strike="noStrike" dirty="0">
                          <a:solidFill>
                            <a:schemeClr val="tx1"/>
                          </a:solidFill>
                          <a:effectLst/>
                          <a:latin typeface="Nunito Sans (Tekst podstawowy)"/>
                        </a:rPr>
                        <a:t>Wielkość</a:t>
                      </a:r>
                    </a:p>
                  </a:txBody>
                  <a:tcPr marL="45720" marR="45720" marT="18000" marB="18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tc>
                  <a:txBody>
                    <a:bodyPr/>
                    <a:lstStyle/>
                    <a:p>
                      <a:pPr algn="ctr" fontAlgn="b"/>
                      <a:r>
                        <a:rPr lang="pl-PL" sz="900" b="1" i="0" u="none" strike="noStrike" dirty="0">
                          <a:solidFill>
                            <a:schemeClr val="tx1"/>
                          </a:solidFill>
                          <a:effectLst/>
                          <a:latin typeface="Nunito Sans (Tekst podstawowy)"/>
                        </a:rPr>
                        <a:t>Przychody ze sprzedaży </a:t>
                      </a:r>
                      <a:br>
                        <a:rPr lang="pl-PL" sz="900" b="1" i="0" u="none" strike="noStrike" dirty="0">
                          <a:solidFill>
                            <a:schemeClr val="tx1"/>
                          </a:solidFill>
                          <a:effectLst/>
                          <a:latin typeface="Nunito Sans (Tekst podstawowy)"/>
                        </a:rPr>
                      </a:br>
                      <a:r>
                        <a:rPr lang="pl-PL" sz="900" b="1" i="0" u="none" strike="noStrike" dirty="0">
                          <a:solidFill>
                            <a:schemeClr val="tx1"/>
                          </a:solidFill>
                          <a:effectLst/>
                          <a:latin typeface="Nunito Sans (Tekst podstawowy)"/>
                        </a:rPr>
                        <a:t>(mld PLN)</a:t>
                      </a:r>
                    </a:p>
                  </a:txBody>
                  <a:tcPr marL="45720" marR="45720" marT="18000" marB="18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tc>
                  <a:txBody>
                    <a:bodyPr/>
                    <a:lstStyle/>
                    <a:p>
                      <a:pPr algn="ctr" fontAlgn="t"/>
                      <a:r>
                        <a:rPr lang="pl-PL" sz="900" b="1" i="0" u="none" strike="noStrike" dirty="0">
                          <a:solidFill>
                            <a:schemeClr val="tx1"/>
                          </a:solidFill>
                          <a:effectLst/>
                          <a:latin typeface="Nunito Sans (Tekst podstawowy)"/>
                        </a:rPr>
                        <a:t>Marża EBITDA</a:t>
                      </a:r>
                    </a:p>
                  </a:txBody>
                  <a:tcPr marL="45720" marR="45720" marT="18000" marB="18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tc>
                  <a:txBody>
                    <a:bodyPr/>
                    <a:lstStyle/>
                    <a:p>
                      <a:pPr algn="ctr" fontAlgn="t"/>
                      <a:r>
                        <a:rPr lang="pl-PL" sz="900" b="1" i="0" u="none" strike="noStrike" dirty="0">
                          <a:solidFill>
                            <a:schemeClr val="tx1"/>
                          </a:solidFill>
                          <a:effectLst/>
                          <a:latin typeface="Nunito Sans (Tekst podstawowy)"/>
                        </a:rPr>
                        <a:t>Wskaźnik zadłużenia ogólnego</a:t>
                      </a:r>
                    </a:p>
                  </a:txBody>
                  <a:tcPr marL="45720" marR="45720" marT="18000" marB="18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tc>
                  <a:txBody>
                    <a:bodyPr/>
                    <a:lstStyle/>
                    <a:p>
                      <a:pPr algn="ctr" fontAlgn="t"/>
                      <a:r>
                        <a:rPr lang="pl-PL" sz="900" b="1" i="0" u="none" strike="noStrike" dirty="0">
                          <a:solidFill>
                            <a:schemeClr val="tx1"/>
                          </a:solidFill>
                          <a:effectLst/>
                          <a:latin typeface="Nunito Sans (Tekst podstawowy)"/>
                        </a:rPr>
                        <a:t>Płynność bieżąca</a:t>
                      </a:r>
                    </a:p>
                  </a:txBody>
                  <a:tcPr marL="45720" marR="45720" marT="18000" marB="18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874367962"/>
                  </a:ext>
                </a:extLst>
              </a:tr>
              <a:tr h="265046">
                <a:tc>
                  <a:txBody>
                    <a:bodyPr/>
                    <a:lstStyle/>
                    <a:p>
                      <a:pPr algn="ctr" fontAlgn="b"/>
                      <a:r>
                        <a:rPr lang="pl-PL" sz="900" b="1" i="0" u="none" strike="noStrike" dirty="0">
                          <a:solidFill>
                            <a:schemeClr val="tx1"/>
                          </a:solidFill>
                          <a:effectLst/>
                          <a:latin typeface="Nunito Sans (Tekst podstawowy)"/>
                        </a:rPr>
                        <a:t>Sekcje ogółem</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9525" cap="flat" cmpd="sng" algn="ctr">
                      <a:noFill/>
                      <a:prstDash val="solid"/>
                      <a:round/>
                      <a:headEnd type="none" w="med" len="med"/>
                      <a:tailEnd type="none" w="med" len="med"/>
                    </a:lnB>
                    <a:solidFill>
                      <a:schemeClr val="bg1"/>
                    </a:solidFill>
                  </a:tcPr>
                </a:tc>
                <a:tc>
                  <a:txBody>
                    <a:bodyPr/>
                    <a:lstStyle/>
                    <a:p>
                      <a:pPr algn="ctr" fontAlgn="b"/>
                      <a:r>
                        <a:rPr lang="pl-PL" sz="900" b="0" i="0" u="none" strike="noStrike" dirty="0">
                          <a:solidFill>
                            <a:schemeClr val="tx1"/>
                          </a:solidFill>
                          <a:effectLst/>
                          <a:latin typeface="Nunito Sans (Tekst podstawowy)"/>
                        </a:rPr>
                        <a:t>3 098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9525" cap="flat" cmpd="sng" algn="ctr">
                      <a:noFill/>
                      <a:prstDash val="solid"/>
                      <a:round/>
                      <a:headEnd type="none" w="med" len="med"/>
                      <a:tailEnd type="none" w="med" len="med"/>
                    </a:lnB>
                    <a:solidFill>
                      <a:schemeClr val="bg1"/>
                    </a:solidFill>
                  </a:tcPr>
                </a:tc>
                <a:tc>
                  <a:txBody>
                    <a:bodyPr/>
                    <a:lstStyle/>
                    <a:p>
                      <a:pPr algn="ctr" fontAlgn="b"/>
                      <a:r>
                        <a:rPr lang="pl-PL" sz="900" b="0" i="0" u="none" strike="noStrike" dirty="0">
                          <a:solidFill>
                            <a:schemeClr val="tx1"/>
                          </a:solidFill>
                          <a:effectLst/>
                          <a:latin typeface="Nunito Sans (Tekst podstawowy)"/>
                        </a:rPr>
                        <a:t>8,8%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9525" cap="flat" cmpd="sng" algn="ctr">
                      <a:noFill/>
                      <a:prstDash val="solid"/>
                      <a:round/>
                      <a:headEnd type="none" w="med" len="med"/>
                      <a:tailEnd type="none" w="med" len="med"/>
                    </a:lnB>
                    <a:solidFill>
                      <a:schemeClr val="bg1"/>
                    </a:solidFill>
                  </a:tcPr>
                </a:tc>
                <a:tc>
                  <a:txBody>
                    <a:bodyPr/>
                    <a:lstStyle/>
                    <a:p>
                      <a:pPr algn="ctr" fontAlgn="b"/>
                      <a:r>
                        <a:rPr lang="pl-PL" sz="900" b="0" i="0" u="none" strike="noStrike" dirty="0">
                          <a:solidFill>
                            <a:schemeClr val="tx1"/>
                          </a:solidFill>
                          <a:effectLst/>
                          <a:latin typeface="Nunito Sans (Tekst podstawowy)"/>
                        </a:rPr>
                        <a:t>43,7%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9525" cap="flat" cmpd="sng" algn="ctr">
                      <a:noFill/>
                      <a:prstDash val="solid"/>
                      <a:round/>
                      <a:headEnd type="none" w="med" len="med"/>
                      <a:tailEnd type="none" w="med" len="med"/>
                    </a:lnB>
                    <a:solidFill>
                      <a:schemeClr val="bg1"/>
                    </a:solidFill>
                  </a:tcPr>
                </a:tc>
                <a:tc>
                  <a:txBody>
                    <a:bodyPr/>
                    <a:lstStyle/>
                    <a:p>
                      <a:pPr algn="ctr" fontAlgn="b"/>
                      <a:r>
                        <a:rPr lang="pl-PL" sz="900" b="0" i="0" u="none" strike="noStrike" dirty="0">
                          <a:solidFill>
                            <a:schemeClr val="tx1"/>
                          </a:solidFill>
                          <a:effectLst/>
                          <a:latin typeface="Nunito Sans (Tekst podstawowy)"/>
                        </a:rPr>
                        <a:t>1,54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952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86582728"/>
                  </a:ext>
                </a:extLst>
              </a:tr>
              <a:tr h="265046">
                <a:tc>
                  <a:txBody>
                    <a:bodyPr/>
                    <a:lstStyle/>
                    <a:p>
                      <a:pPr algn="ctr" fontAlgn="b"/>
                      <a:r>
                        <a:rPr lang="pl-PL" sz="900" b="1" i="0" u="none" strike="noStrike" dirty="0">
                          <a:solidFill>
                            <a:schemeClr val="tx1"/>
                          </a:solidFill>
                          <a:effectLst/>
                          <a:latin typeface="Nunito Sans (Tekst podstawowy)"/>
                        </a:rPr>
                        <a:t>Podmioty małe</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pl-PL" sz="900" b="0" i="0" u="none" strike="noStrike" dirty="0">
                          <a:solidFill>
                            <a:schemeClr val="tx1"/>
                          </a:solidFill>
                          <a:effectLst/>
                          <a:latin typeface="Nunito Sans (Tekst podstawowy)"/>
                        </a:rPr>
                        <a:t>381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pl-PL" sz="900" b="0" i="0" u="none" strike="noStrike" dirty="0">
                          <a:solidFill>
                            <a:schemeClr val="tx1"/>
                          </a:solidFill>
                          <a:effectLst/>
                          <a:latin typeface="Nunito Sans (Tekst podstawowy)"/>
                        </a:rPr>
                        <a:t>8,3%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pl-PL" sz="900" b="0" i="0" u="none" strike="noStrike" dirty="0">
                          <a:solidFill>
                            <a:schemeClr val="tx1"/>
                          </a:solidFill>
                          <a:effectLst/>
                          <a:latin typeface="Nunito Sans (Tekst podstawowy)"/>
                        </a:rPr>
                        <a:t>46,1%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pl-PL" sz="900" b="0" i="0" u="none" strike="noStrike" dirty="0">
                          <a:solidFill>
                            <a:schemeClr val="tx1"/>
                          </a:solidFill>
                          <a:effectLst/>
                          <a:latin typeface="Nunito Sans (Tekst podstawowy)"/>
                        </a:rPr>
                        <a:t>1,83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73368399"/>
                  </a:ext>
                </a:extLst>
              </a:tr>
              <a:tr h="265046">
                <a:tc>
                  <a:txBody>
                    <a:bodyPr/>
                    <a:lstStyle/>
                    <a:p>
                      <a:pPr algn="ctr" fontAlgn="b"/>
                      <a:r>
                        <a:rPr lang="pl-PL" sz="900" b="1" i="0" u="none" strike="noStrike" dirty="0">
                          <a:solidFill>
                            <a:schemeClr val="tx1"/>
                          </a:solidFill>
                          <a:effectLst/>
                          <a:latin typeface="Nunito Sans (Tekst podstawowy)"/>
                        </a:rPr>
                        <a:t>Podmioty średnie</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pl-PL" sz="900" b="0" i="0" u="none" strike="noStrike" dirty="0">
                          <a:solidFill>
                            <a:schemeClr val="tx1"/>
                          </a:solidFill>
                          <a:effectLst/>
                          <a:latin typeface="Nunito Sans (Tekst podstawowy)"/>
                        </a:rPr>
                        <a:t>772</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pl-PL" sz="900" b="0" i="0" u="none" strike="noStrike" dirty="0">
                          <a:solidFill>
                            <a:schemeClr val="tx1"/>
                          </a:solidFill>
                          <a:effectLst/>
                          <a:latin typeface="Nunito Sans (Tekst podstawowy)"/>
                        </a:rPr>
                        <a:t>8,3%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pl-PL" sz="900" b="0" i="0" u="none" strike="noStrike" dirty="0">
                          <a:solidFill>
                            <a:schemeClr val="tx1"/>
                          </a:solidFill>
                          <a:effectLst/>
                          <a:latin typeface="Nunito Sans (Tekst podstawowy)"/>
                        </a:rPr>
                        <a:t>46,7%</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pl-PL" sz="900" b="0" i="0" u="none" strike="noStrike" dirty="0">
                          <a:solidFill>
                            <a:schemeClr val="tx1"/>
                          </a:solidFill>
                          <a:effectLst/>
                          <a:latin typeface="Nunito Sans (Tekst podstawowy)"/>
                        </a:rPr>
                        <a:t>1,60</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90985627"/>
                  </a:ext>
                </a:extLst>
              </a:tr>
              <a:tr h="265046">
                <a:tc>
                  <a:txBody>
                    <a:bodyPr/>
                    <a:lstStyle/>
                    <a:p>
                      <a:pPr algn="ctr" fontAlgn="b"/>
                      <a:r>
                        <a:rPr lang="pl-PL" sz="900" b="1" i="0" u="none" strike="noStrike" dirty="0">
                          <a:solidFill>
                            <a:schemeClr val="tx1"/>
                          </a:solidFill>
                          <a:effectLst/>
                          <a:latin typeface="Nunito Sans (Tekst podstawowy)"/>
                        </a:rPr>
                        <a:t>Podmioty duże</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pl-PL" sz="900" b="0" i="0" u="none" strike="noStrike" dirty="0">
                          <a:solidFill>
                            <a:schemeClr val="tx1"/>
                          </a:solidFill>
                          <a:effectLst/>
                          <a:latin typeface="Nunito Sans (Tekst podstawowy)"/>
                        </a:rPr>
                        <a:t>1 945</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pl-PL" sz="900" b="0" i="0" u="none" strike="noStrike" dirty="0">
                          <a:solidFill>
                            <a:schemeClr val="tx1"/>
                          </a:solidFill>
                          <a:effectLst/>
                          <a:latin typeface="Nunito Sans (Tekst podstawowy)"/>
                        </a:rPr>
                        <a:t>9,1%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pl-PL" sz="900" b="0" i="0" u="none" strike="noStrike" dirty="0">
                          <a:solidFill>
                            <a:schemeClr val="tx1"/>
                          </a:solidFill>
                          <a:effectLst/>
                          <a:latin typeface="Nunito Sans (Tekst podstawowy)"/>
                        </a:rPr>
                        <a:t>42,1%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pl-PL" sz="900" b="0" i="0" u="none" strike="noStrike" dirty="0">
                          <a:solidFill>
                            <a:schemeClr val="tx1"/>
                          </a:solidFill>
                          <a:effectLst/>
                          <a:latin typeface="Nunito Sans (Tekst podstawowy)"/>
                        </a:rPr>
                        <a:t>1,46</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94706707"/>
                  </a:ext>
                </a:extLst>
              </a:tr>
            </a:tbl>
          </a:graphicData>
        </a:graphic>
      </p:graphicFrame>
      <p:sp>
        <p:nvSpPr>
          <p:cNvPr id="12" name="Symbol zastępczy zawartości 2">
            <a:extLst>
              <a:ext uri="{FF2B5EF4-FFF2-40B4-BE49-F238E27FC236}">
                <a16:creationId xmlns:a16="http://schemas.microsoft.com/office/drawing/2014/main" id="{53E8091A-798D-551D-19B4-830678185C86}"/>
              </a:ext>
            </a:extLst>
          </p:cNvPr>
          <p:cNvSpPr txBox="1">
            <a:spLocks/>
          </p:cNvSpPr>
          <p:nvPr/>
        </p:nvSpPr>
        <p:spPr>
          <a:xfrm>
            <a:off x="1019174" y="6120000"/>
            <a:ext cx="10153651" cy="504000"/>
          </a:xfrm>
          <a:prstGeom prst="rect">
            <a:avLst/>
          </a:prstGeom>
        </p:spPr>
        <p:txBody>
          <a:bodyPr vert="horz" lIns="0" tIns="45720" rIns="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chemeClr val="bg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spcBef>
                <a:spcPts val="300"/>
              </a:spcBef>
              <a:defRPr/>
            </a:pPr>
            <a:r>
              <a:rPr kumimoji="0" lang="pl-PL" sz="900" b="0" i="1" u="none" strike="noStrike" kern="1200" cap="none" spc="0" normalizeH="0" baseline="0" noProof="0" dirty="0">
                <a:ln>
                  <a:noFill/>
                </a:ln>
                <a:solidFill>
                  <a:srgbClr val="404040"/>
                </a:solidFill>
                <a:effectLst/>
                <a:uLnTx/>
                <a:uFillTx/>
                <a:latin typeface="Nunito Sans"/>
                <a:ea typeface="Verdana" panose="020B0604030504040204" pitchFamily="34" charset="0"/>
                <a:cs typeface="+mn-cs"/>
              </a:rPr>
              <a:t>Źródło: </a:t>
            </a:r>
            <a:r>
              <a:rPr lang="pl-PL" sz="900" i="1" dirty="0">
                <a:solidFill>
                  <a:srgbClr val="404040"/>
                </a:solidFill>
                <a:ea typeface="Verdana" panose="020B0604030504040204" pitchFamily="34" charset="0"/>
              </a:rPr>
              <a:t>DAM Alior Bank na podstawie GUS. Dane finansowe dotyczą podmiotów niefinansowych zatrudniających powyżej 9 pracowników</a:t>
            </a:r>
            <a:r>
              <a:rPr lang="pl-PL" sz="900" i="1" dirty="0">
                <a:solidFill>
                  <a:schemeClr val="tx1"/>
                </a:solidFill>
                <a:ea typeface="Verdana" panose="020B0604030504040204" pitchFamily="34" charset="0"/>
              </a:rPr>
              <a:t>. „Sekcje ogółem” to zagregowane dane wszystkich podmiotów niefinansowych zatrudniających powyżej 9 pracowników. </a:t>
            </a:r>
            <a:r>
              <a:rPr kumimoji="0" lang="pl-PL" sz="900" b="0" i="1" u="none" strike="noStrike" kern="1200" cap="none" spc="0" normalizeH="0" baseline="0" noProof="0" dirty="0">
                <a:ln>
                  <a:noFill/>
                </a:ln>
                <a:solidFill>
                  <a:srgbClr val="404040"/>
                </a:solidFill>
                <a:effectLst/>
                <a:uLnTx/>
                <a:uFillTx/>
                <a:latin typeface="Nunito Sans"/>
                <a:ea typeface="Verdana" panose="020B0604030504040204" pitchFamily="34" charset="0"/>
                <a:cs typeface="+mn-cs"/>
              </a:rPr>
              <a:t>*Podmioty małe to firmy zatrudniające 10-49 osób, podmioty średnie to firmy zatrudniające 50</a:t>
            </a:r>
            <a:r>
              <a:rPr lang="pl-PL" sz="900" i="1" dirty="0">
                <a:solidFill>
                  <a:srgbClr val="404040"/>
                </a:solidFill>
                <a:ea typeface="Verdana" panose="020B0604030504040204" pitchFamily="34" charset="0"/>
              </a:rPr>
              <a:t>-</a:t>
            </a:r>
            <a:r>
              <a:rPr kumimoji="0" lang="pl-PL" sz="900" b="0" i="1" u="none" strike="noStrike" kern="1200" cap="none" spc="0" normalizeH="0" baseline="0" noProof="0" dirty="0">
                <a:ln>
                  <a:noFill/>
                </a:ln>
                <a:solidFill>
                  <a:srgbClr val="404040"/>
                </a:solidFill>
                <a:effectLst/>
                <a:uLnTx/>
                <a:uFillTx/>
                <a:latin typeface="Nunito Sans"/>
                <a:ea typeface="Verdana" panose="020B0604030504040204" pitchFamily="34" charset="0"/>
                <a:cs typeface="+mn-cs"/>
              </a:rPr>
              <a:t>249 osób, a podmioty duże to firmy zatrudniające 250 osób i więcej. **</a:t>
            </a:r>
            <a:r>
              <a:rPr lang="pl-PL" sz="900" i="1" dirty="0">
                <a:solidFill>
                  <a:schemeClr val="tx1"/>
                </a:solidFill>
                <a:ea typeface="Verdana" panose="020B0604030504040204" pitchFamily="34" charset="0"/>
              </a:rPr>
              <a:t>Patrz wyjaśnienia skrótów na końcu raportu.</a:t>
            </a:r>
            <a:endParaRPr lang="pl-PL" sz="900" i="1" dirty="0">
              <a:solidFill>
                <a:srgbClr val="404040"/>
              </a:solidFill>
              <a:latin typeface="Nunito Sans"/>
              <a:ea typeface="Verdana" panose="020B0604030504040204" pitchFamily="34" charset="0"/>
            </a:endParaRPr>
          </a:p>
          <a:p>
            <a:pPr marL="0" marR="0" lvl="0" indent="0" algn="just"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endParaRPr kumimoji="0" lang="pl-PL" sz="900" b="0" i="1" u="none" strike="noStrike" kern="1200" cap="none" spc="0" normalizeH="0" baseline="0" noProof="0" dirty="0">
              <a:ln>
                <a:noFill/>
              </a:ln>
              <a:solidFill>
                <a:srgbClr val="404040"/>
              </a:solidFill>
              <a:effectLst/>
              <a:uLnTx/>
              <a:uFillTx/>
              <a:latin typeface="Nunito Sans"/>
              <a:ea typeface="Verdana" panose="020B0604030504040204" pitchFamily="34" charset="0"/>
              <a:cs typeface="+mn-cs"/>
            </a:endParaRPr>
          </a:p>
        </p:txBody>
      </p:sp>
      <p:graphicFrame>
        <p:nvGraphicFramePr>
          <p:cNvPr id="2" name="Wykres 1">
            <a:extLst>
              <a:ext uri="{FF2B5EF4-FFF2-40B4-BE49-F238E27FC236}">
                <a16:creationId xmlns:a16="http://schemas.microsoft.com/office/drawing/2014/main" id="{1FE1B78A-38D2-5AA5-2618-9427836C8FD3}"/>
              </a:ext>
            </a:extLst>
          </p:cNvPr>
          <p:cNvGraphicFramePr>
            <a:graphicFrameLocks/>
          </p:cNvGraphicFramePr>
          <p:nvPr>
            <p:extLst>
              <p:ext uri="{D42A27DB-BD31-4B8C-83A1-F6EECF244321}">
                <p14:modId xmlns:p14="http://schemas.microsoft.com/office/powerpoint/2010/main" val="741218268"/>
              </p:ext>
            </p:extLst>
          </p:nvPr>
        </p:nvGraphicFramePr>
        <p:xfrm>
          <a:off x="628650" y="1240156"/>
          <a:ext cx="4572000" cy="218884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Wykres 2">
            <a:extLst>
              <a:ext uri="{FF2B5EF4-FFF2-40B4-BE49-F238E27FC236}">
                <a16:creationId xmlns:a16="http://schemas.microsoft.com/office/drawing/2014/main" id="{82A2D7CD-6B32-D0E5-6EBE-7BEDCBBC0278}"/>
              </a:ext>
            </a:extLst>
          </p:cNvPr>
          <p:cNvGraphicFramePr>
            <a:graphicFrameLocks/>
          </p:cNvGraphicFramePr>
          <p:nvPr>
            <p:extLst>
              <p:ext uri="{D42A27DB-BD31-4B8C-83A1-F6EECF244321}">
                <p14:modId xmlns:p14="http://schemas.microsoft.com/office/powerpoint/2010/main" val="388952516"/>
              </p:ext>
            </p:extLst>
          </p:nvPr>
        </p:nvGraphicFramePr>
        <p:xfrm>
          <a:off x="4129404" y="1241090"/>
          <a:ext cx="3981451" cy="254698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Wykres 12">
            <a:extLst>
              <a:ext uri="{FF2B5EF4-FFF2-40B4-BE49-F238E27FC236}">
                <a16:creationId xmlns:a16="http://schemas.microsoft.com/office/drawing/2014/main" id="{E9FB6F69-AFF1-2824-F6D2-E7F25F6D9F72}"/>
              </a:ext>
            </a:extLst>
          </p:cNvPr>
          <p:cNvGraphicFramePr>
            <a:graphicFrameLocks/>
          </p:cNvGraphicFramePr>
          <p:nvPr>
            <p:extLst>
              <p:ext uri="{D42A27DB-BD31-4B8C-83A1-F6EECF244321}">
                <p14:modId xmlns:p14="http://schemas.microsoft.com/office/powerpoint/2010/main" val="1510173797"/>
              </p:ext>
            </p:extLst>
          </p:nvPr>
        </p:nvGraphicFramePr>
        <p:xfrm>
          <a:off x="7245350" y="1240158"/>
          <a:ext cx="4438650" cy="2188842"/>
        </p:xfrm>
        <a:graphic>
          <a:graphicData uri="http://schemas.openxmlformats.org/drawingml/2006/chart">
            <c:chart xmlns:c="http://schemas.openxmlformats.org/drawingml/2006/chart" xmlns:r="http://schemas.openxmlformats.org/officeDocument/2006/relationships" r:id="rId5"/>
          </a:graphicData>
        </a:graphic>
      </p:graphicFrame>
      <p:sp>
        <p:nvSpPr>
          <p:cNvPr id="7" name="pole tekstowe 6">
            <a:extLst>
              <a:ext uri="{FF2B5EF4-FFF2-40B4-BE49-F238E27FC236}">
                <a16:creationId xmlns:a16="http://schemas.microsoft.com/office/drawing/2014/main" id="{1A36998E-F308-4DE1-9991-4FE5D468ACCC}"/>
              </a:ext>
            </a:extLst>
          </p:cNvPr>
          <p:cNvSpPr txBox="1"/>
          <p:nvPr/>
        </p:nvSpPr>
        <p:spPr>
          <a:xfrm>
            <a:off x="1019174" y="3884045"/>
            <a:ext cx="3562351" cy="168626"/>
          </a:xfrm>
          <a:prstGeom prst="rect">
            <a:avLst/>
          </a:prstGeom>
          <a:noFill/>
        </p:spPr>
        <p:txBody>
          <a:bodyPr wrap="square" lIns="0" tIns="0" rIns="0" bIns="0" anchor="t">
            <a:noAutofit/>
          </a:bodyPr>
          <a:lstStyle/>
          <a:p>
            <a:pPr rtl="0">
              <a:defRPr sz="1200" b="1" i="0" u="none" strike="noStrike" kern="1200" spc="0" baseline="0">
                <a:solidFill>
                  <a:srgbClr val="404040"/>
                </a:solidFill>
                <a:latin typeface="+mn-lt"/>
                <a:ea typeface="Verdana" panose="020B0604030504040204" pitchFamily="34" charset="0"/>
                <a:cs typeface="+mn-cs"/>
              </a:defRPr>
            </a:pPr>
            <a:r>
              <a:rPr lang="pl-PL" sz="1200" b="1" dirty="0">
                <a:solidFill>
                  <a:schemeClr val="tx1"/>
                </a:solidFill>
              </a:rPr>
              <a:t>Wybrane dane finansowe </a:t>
            </a:r>
            <a:r>
              <a:rPr lang="pl-PL" sz="1200" b="1" dirty="0"/>
              <a:t>wg wielkości podmiotu</a:t>
            </a:r>
            <a:endParaRPr lang="pl-PL" sz="1200" b="1" dirty="0">
              <a:solidFill>
                <a:schemeClr val="tx1"/>
              </a:solidFill>
            </a:endParaRPr>
          </a:p>
        </p:txBody>
      </p:sp>
      <p:sp>
        <p:nvSpPr>
          <p:cNvPr id="8" name="pole tekstowe 7">
            <a:extLst>
              <a:ext uri="{FF2B5EF4-FFF2-40B4-BE49-F238E27FC236}">
                <a16:creationId xmlns:a16="http://schemas.microsoft.com/office/drawing/2014/main" id="{9229ED8A-8B59-EDE8-86CF-7B63D5F4C586}"/>
              </a:ext>
            </a:extLst>
          </p:cNvPr>
          <p:cNvSpPr txBox="1"/>
          <p:nvPr/>
        </p:nvSpPr>
        <p:spPr>
          <a:xfrm>
            <a:off x="5067300" y="3857307"/>
            <a:ext cx="6087111" cy="2188842"/>
          </a:xfrm>
          <a:prstGeom prst="rect">
            <a:avLst/>
          </a:prstGeom>
          <a:noFill/>
        </p:spPr>
        <p:txBody>
          <a:bodyPr wrap="square" lIns="0" tIns="0" rIns="0" bIns="0" rtlCol="0">
            <a:noAutofit/>
          </a:bodyPr>
          <a:lstStyle/>
          <a:p>
            <a:pPr marL="171450" marR="0" lvl="0" indent="-171450" algn="just" defTabSz="914400" rtl="0" eaLnBrk="1" fontAlgn="auto" latinLnBrk="0" hangingPunct="1">
              <a:lnSpc>
                <a:spcPct val="120000"/>
              </a:lnSpc>
              <a:spcAft>
                <a:spcPts val="0"/>
              </a:spcAft>
              <a:buClr>
                <a:srgbClr val="790038"/>
              </a:buClr>
              <a:buSzPct val="150000"/>
              <a:buFont typeface="Wingdings" panose="05000000000000000000" pitchFamily="2" charset="2"/>
              <a:buChar char="§"/>
              <a:tabLst/>
              <a:defRPr/>
            </a:pPr>
            <a:r>
              <a:rPr kumimoji="0" lang="pl-PL" sz="1100" b="1" i="0" u="none" strike="noStrike" kern="1200" cap="none" spc="0" normalizeH="0" baseline="0" noProof="0" dirty="0">
                <a:ln>
                  <a:noFill/>
                </a:ln>
                <a:solidFill>
                  <a:srgbClr val="790038"/>
                </a:solidFill>
                <a:effectLst/>
                <a:uLnTx/>
                <a:uFillTx/>
                <a:latin typeface="Nunito Sans"/>
                <a:ea typeface="+mn-ea"/>
                <a:cs typeface="+mn-cs"/>
              </a:rPr>
              <a:t>Duże przedsiębiorstwa odpowiadają za 62,8% przychodów analizowanej zbiorowości</a:t>
            </a:r>
            <a:r>
              <a:rPr kumimoji="0" lang="pl-PL" sz="1100" b="0" i="0" u="none" strike="noStrike" kern="1200" cap="none" spc="0" normalizeH="0" baseline="0" noProof="0" dirty="0">
                <a:ln>
                  <a:noFill/>
                </a:ln>
                <a:solidFill>
                  <a:srgbClr val="404040"/>
                </a:solidFill>
                <a:effectLst/>
                <a:uLnTx/>
                <a:uFillTx/>
                <a:latin typeface="Nunito Sans"/>
                <a:ea typeface="+mn-ea"/>
                <a:cs typeface="+mn-cs"/>
              </a:rPr>
              <a:t>, dlatego zmiany ich sprzedaży, kosztów i rentowności mają dominujący wpływ na zagregowane wyniki sektora przedsiębiorstw.</a:t>
            </a:r>
          </a:p>
          <a:p>
            <a:pPr marL="171450" marR="0" lvl="0" indent="-171450" algn="just" defTabSz="914400" rtl="0" eaLnBrk="1" fontAlgn="auto" latinLnBrk="0" hangingPunct="1">
              <a:lnSpc>
                <a:spcPct val="120000"/>
              </a:lnSpc>
              <a:spcAft>
                <a:spcPts val="0"/>
              </a:spcAft>
              <a:buClr>
                <a:srgbClr val="790038"/>
              </a:buClr>
              <a:buSzPct val="150000"/>
              <a:buFont typeface="Wingdings" panose="05000000000000000000" pitchFamily="2" charset="2"/>
              <a:buChar char="§"/>
              <a:tabLst/>
              <a:defRPr/>
            </a:pPr>
            <a:r>
              <a:rPr kumimoji="0" lang="pl-PL" sz="1100" b="0" i="0" u="none" strike="noStrike" kern="1200" cap="none" spc="0" normalizeH="0" baseline="0" noProof="0" dirty="0">
                <a:ln>
                  <a:noFill/>
                </a:ln>
                <a:solidFill>
                  <a:srgbClr val="404040"/>
                </a:solidFill>
                <a:effectLst/>
                <a:uLnTx/>
                <a:uFillTx/>
                <a:latin typeface="Nunito Sans"/>
                <a:ea typeface="+mn-ea"/>
                <a:cs typeface="+mn-cs"/>
              </a:rPr>
              <a:t>Wraz ze wzrostem wielkości przedsiębiorstw </a:t>
            </a:r>
            <a:r>
              <a:rPr kumimoji="0" lang="pl-PL" sz="1100" b="1" i="0" u="none" strike="noStrike" kern="1200" cap="none" spc="0" normalizeH="0" baseline="0" noProof="0" dirty="0">
                <a:ln>
                  <a:noFill/>
                </a:ln>
                <a:solidFill>
                  <a:srgbClr val="790038"/>
                </a:solidFill>
                <a:effectLst/>
                <a:uLnTx/>
                <a:uFillTx/>
                <a:latin typeface="Nunito Sans"/>
                <a:ea typeface="+mn-ea"/>
                <a:cs typeface="+mn-cs"/>
              </a:rPr>
              <a:t>maleje znaczenie handlu, a rośnie udział przemysłu i sektorów kapitałochłonnych. </a:t>
            </a:r>
          </a:p>
          <a:p>
            <a:pPr marL="171450" marR="0" lvl="0" indent="-171450" algn="just" defTabSz="914400" rtl="0" eaLnBrk="1" fontAlgn="auto" latinLnBrk="0" hangingPunct="1">
              <a:lnSpc>
                <a:spcPct val="120000"/>
              </a:lnSpc>
              <a:spcAft>
                <a:spcPts val="0"/>
              </a:spcAft>
              <a:buClr>
                <a:srgbClr val="790038"/>
              </a:buClr>
              <a:buSzPct val="150000"/>
              <a:buFont typeface="Wingdings" panose="05000000000000000000" pitchFamily="2" charset="2"/>
              <a:buChar char="§"/>
              <a:tabLst/>
              <a:defRPr/>
            </a:pPr>
            <a:r>
              <a:rPr kumimoji="0" lang="pl-PL" sz="1100" b="0" i="0" u="none" strike="noStrike" kern="1200" cap="none" spc="0" normalizeH="0" baseline="0" noProof="0" dirty="0">
                <a:ln>
                  <a:noFill/>
                </a:ln>
                <a:solidFill>
                  <a:srgbClr val="404040"/>
                </a:solidFill>
                <a:effectLst/>
                <a:uLnTx/>
                <a:uFillTx/>
                <a:latin typeface="Nunito Sans"/>
                <a:ea typeface="+mn-ea"/>
                <a:cs typeface="+mn-cs"/>
              </a:rPr>
              <a:t>Duże podmioty osiągają najwyższą marżę i charakteryzują się najniższym zadłużeniem, </a:t>
            </a:r>
            <a:r>
              <a:rPr kumimoji="0" lang="pl-PL" sz="1100" b="1" i="0" u="none" strike="noStrike" kern="1200" cap="none" spc="0" normalizeH="0" baseline="0" noProof="0" dirty="0">
                <a:ln>
                  <a:noFill/>
                </a:ln>
                <a:solidFill>
                  <a:srgbClr val="790038"/>
                </a:solidFill>
                <a:effectLst/>
                <a:uLnTx/>
                <a:uFillTx/>
                <a:latin typeface="Nunito Sans"/>
                <a:ea typeface="+mn-ea"/>
                <a:cs typeface="+mn-cs"/>
              </a:rPr>
              <a:t>wykorzystując efekt skali</a:t>
            </a:r>
            <a:r>
              <a:rPr kumimoji="0" lang="pl-PL" sz="1100" b="0" i="0" u="none" strike="noStrike" kern="1200" cap="none" spc="0" normalizeH="0" baseline="0" noProof="0" dirty="0">
                <a:ln>
                  <a:noFill/>
                </a:ln>
                <a:solidFill>
                  <a:srgbClr val="404040"/>
                </a:solidFill>
                <a:effectLst/>
                <a:uLnTx/>
                <a:uFillTx/>
                <a:latin typeface="Nunito Sans"/>
                <a:ea typeface="+mn-ea"/>
                <a:cs typeface="+mn-cs"/>
              </a:rPr>
              <a:t>, natomiast małe firmy utrzymują największy bufor płynnościowy.</a:t>
            </a:r>
          </a:p>
          <a:p>
            <a:pPr marL="171450" marR="0" lvl="0" indent="-171450" algn="just" defTabSz="914400" rtl="0" eaLnBrk="1" fontAlgn="auto" latinLnBrk="0" hangingPunct="1">
              <a:lnSpc>
                <a:spcPct val="120000"/>
              </a:lnSpc>
              <a:spcAft>
                <a:spcPts val="0"/>
              </a:spcAft>
              <a:buClr>
                <a:srgbClr val="790038"/>
              </a:buClr>
              <a:buSzPct val="150000"/>
              <a:buFont typeface="Wingdings" panose="05000000000000000000" pitchFamily="2" charset="2"/>
              <a:buChar char="§"/>
              <a:tabLst/>
              <a:defRPr/>
            </a:pPr>
            <a:r>
              <a:rPr kumimoji="0" lang="pl-PL" sz="1100" b="0" i="0" u="none" strike="noStrike" kern="1200" cap="none" spc="0" normalizeH="0" baseline="0" noProof="0" dirty="0">
                <a:ln>
                  <a:noFill/>
                </a:ln>
                <a:solidFill>
                  <a:srgbClr val="404040"/>
                </a:solidFill>
                <a:effectLst/>
                <a:uLnTx/>
                <a:uFillTx/>
                <a:latin typeface="Nunito Sans"/>
                <a:ea typeface="+mn-ea"/>
                <a:cs typeface="+mn-cs"/>
              </a:rPr>
              <a:t>Średnie przedsiębiorstwa wyróżniają się </a:t>
            </a:r>
            <a:r>
              <a:rPr kumimoji="0" lang="pl-PL" sz="1100" b="1" i="0" u="none" strike="noStrike" kern="1200" cap="none" spc="0" normalizeH="0" baseline="0" noProof="0" dirty="0">
                <a:ln>
                  <a:noFill/>
                </a:ln>
                <a:solidFill>
                  <a:srgbClr val="790038"/>
                </a:solidFill>
                <a:effectLst/>
                <a:uLnTx/>
                <a:uFillTx/>
                <a:latin typeface="Nunito Sans"/>
                <a:ea typeface="+mn-ea"/>
                <a:cs typeface="+mn-cs"/>
              </a:rPr>
              <a:t>najwyższym zadłużeniem, co wynika z finansowania rozwoju </a:t>
            </a:r>
            <a:r>
              <a:rPr kumimoji="0" lang="pl-PL" sz="1100" b="0" i="0" u="none" strike="noStrike" kern="1200" cap="none" spc="0" normalizeH="0" baseline="0" noProof="0" dirty="0">
                <a:ln>
                  <a:noFill/>
                </a:ln>
                <a:solidFill>
                  <a:srgbClr val="404040"/>
                </a:solidFill>
                <a:effectLst/>
                <a:uLnTx/>
                <a:uFillTx/>
                <a:latin typeface="Nunito Sans"/>
                <a:ea typeface="+mn-ea"/>
                <a:cs typeface="+mn-cs"/>
              </a:rPr>
              <a:t>i rosnącego zapotrzebowania na kapitał obrotowy.</a:t>
            </a:r>
            <a:r>
              <a:rPr lang="pl-PL" sz="1100" dirty="0">
                <a:solidFill>
                  <a:srgbClr val="404040"/>
                </a:solidFill>
                <a:latin typeface="Nunito Sans"/>
              </a:rPr>
              <a:t> Średnioroczny wzrost (CAGR**) nakładów inwestycyjnych w od 1H 2023 do 1H 2026 wyniósł 10,4%.</a:t>
            </a:r>
            <a:endParaRPr kumimoji="0" lang="pl-PL" sz="1100" b="0" i="0" u="none" strike="noStrike" kern="1200" cap="none" spc="0" normalizeH="0" baseline="0" noProof="0" dirty="0">
              <a:ln>
                <a:noFill/>
              </a:ln>
              <a:solidFill>
                <a:srgbClr val="404040"/>
              </a:solidFill>
              <a:effectLst/>
              <a:uLnTx/>
              <a:uFillTx/>
              <a:latin typeface="Nunito Sans"/>
              <a:ea typeface="+mn-ea"/>
              <a:cs typeface="+mn-cs"/>
            </a:endParaRPr>
          </a:p>
        </p:txBody>
      </p:sp>
    </p:spTree>
    <p:extLst>
      <p:ext uri="{BB962C8B-B14F-4D97-AF65-F5344CB8AC3E}">
        <p14:creationId xmlns:p14="http://schemas.microsoft.com/office/powerpoint/2010/main" val="2605338281"/>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909B8-B019-9384-71AA-4E5167327BC3}"/>
            </a:ext>
          </a:extLst>
        </p:cNvPr>
        <p:cNvGrpSpPr/>
        <p:nvPr/>
      </p:nvGrpSpPr>
      <p:grpSpPr>
        <a:xfrm>
          <a:off x="0" y="0"/>
          <a:ext cx="0" cy="0"/>
          <a:chOff x="0" y="0"/>
          <a:chExt cx="0" cy="0"/>
        </a:xfrm>
      </p:grpSpPr>
      <p:sp>
        <p:nvSpPr>
          <p:cNvPr id="3" name="Symbol zastępczy tekstu 2">
            <a:extLst>
              <a:ext uri="{FF2B5EF4-FFF2-40B4-BE49-F238E27FC236}">
                <a16:creationId xmlns:a16="http://schemas.microsoft.com/office/drawing/2014/main" id="{930E97A2-AEBB-C066-059D-3C247E05CE2F}"/>
              </a:ext>
            </a:extLst>
          </p:cNvPr>
          <p:cNvSpPr>
            <a:spLocks noGrp="1"/>
          </p:cNvSpPr>
          <p:nvPr>
            <p:ph type="body" sz="quarter" idx="10"/>
          </p:nvPr>
        </p:nvSpPr>
        <p:spPr/>
        <p:txBody>
          <a:bodyPr/>
          <a:lstStyle/>
          <a:p>
            <a:r>
              <a:rPr lang="pl-PL" dirty="0"/>
              <a:t>2</a:t>
            </a:r>
          </a:p>
        </p:txBody>
      </p:sp>
      <p:sp>
        <p:nvSpPr>
          <p:cNvPr id="4" name="Symbol zastępczy tekstu 3">
            <a:extLst>
              <a:ext uri="{FF2B5EF4-FFF2-40B4-BE49-F238E27FC236}">
                <a16:creationId xmlns:a16="http://schemas.microsoft.com/office/drawing/2014/main" id="{2D35BDF7-45B3-159F-75B1-19DBC5774281}"/>
              </a:ext>
            </a:extLst>
          </p:cNvPr>
          <p:cNvSpPr>
            <a:spLocks noGrp="1"/>
          </p:cNvSpPr>
          <p:nvPr>
            <p:ph type="body" sz="quarter" idx="11"/>
          </p:nvPr>
        </p:nvSpPr>
        <p:spPr>
          <a:xfrm>
            <a:off x="2928996" y="2487271"/>
            <a:ext cx="7586603" cy="1906607"/>
          </a:xfrm>
        </p:spPr>
        <p:txBody>
          <a:bodyPr/>
          <a:lstStyle/>
          <a:p>
            <a:r>
              <a:rPr lang="pl-PL" dirty="0">
                <a:solidFill>
                  <a:schemeClr val="bg1"/>
                </a:solidFill>
              </a:rPr>
              <a:t>WYNIKI FINANSOWE </a:t>
            </a:r>
            <a:br>
              <a:rPr lang="pl-PL" dirty="0">
                <a:solidFill>
                  <a:schemeClr val="bg1"/>
                </a:solidFill>
              </a:rPr>
            </a:br>
            <a:r>
              <a:rPr lang="pl-PL" dirty="0"/>
              <a:t>FIRM</a:t>
            </a:r>
            <a:r>
              <a:rPr lang="pl-PL" dirty="0">
                <a:solidFill>
                  <a:schemeClr val="bg1"/>
                </a:solidFill>
              </a:rPr>
              <a:t> </a:t>
            </a:r>
            <a:r>
              <a:rPr lang="pl-PL" dirty="0">
                <a:solidFill>
                  <a:srgbClr val="FFCB0A"/>
                </a:solidFill>
              </a:rPr>
              <a:t>ZATRUDNIAJĄCYCH MIN. 10 OSÓB</a:t>
            </a:r>
          </a:p>
        </p:txBody>
      </p:sp>
    </p:spTree>
    <p:extLst>
      <p:ext uri="{BB962C8B-B14F-4D97-AF65-F5344CB8AC3E}">
        <p14:creationId xmlns:p14="http://schemas.microsoft.com/office/powerpoint/2010/main" val="1078977621"/>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ole tekstowe 7">
            <a:extLst>
              <a:ext uri="{FF2B5EF4-FFF2-40B4-BE49-F238E27FC236}">
                <a16:creationId xmlns:a16="http://schemas.microsoft.com/office/drawing/2014/main" id="{BCDB60AC-359A-5102-7D7C-6B645EC595CD}"/>
              </a:ext>
            </a:extLst>
          </p:cNvPr>
          <p:cNvSpPr txBox="1"/>
          <p:nvPr/>
        </p:nvSpPr>
        <p:spPr>
          <a:xfrm>
            <a:off x="6837045" y="3855720"/>
            <a:ext cx="4335779" cy="1986280"/>
          </a:xfrm>
          <a:prstGeom prst="rect">
            <a:avLst/>
          </a:prstGeom>
          <a:noFill/>
        </p:spPr>
        <p:txBody>
          <a:bodyPr wrap="square" lIns="0" tIns="0" rIns="0" bIns="0" rtlCol="0">
            <a:noAutofit/>
          </a:bodyPr>
          <a:lstStyle/>
          <a:p>
            <a:pPr marL="171450" indent="-171450" algn="just">
              <a:lnSpc>
                <a:spcPct val="120000"/>
              </a:lnSpc>
              <a:spcBef>
                <a:spcPts val="800"/>
              </a:spcBef>
              <a:buClr>
                <a:schemeClr val="accent1"/>
              </a:buClr>
              <a:buSzPct val="150000"/>
              <a:buFont typeface="Wingdings" panose="05000000000000000000" pitchFamily="2" charset="2"/>
              <a:buChar char="§"/>
            </a:pPr>
            <a:r>
              <a:rPr lang="pl-PL" sz="1100" dirty="0">
                <a:latin typeface="Nunito Sans (Tekst podstawowy)"/>
                <a:ea typeface="Verdana" panose="020B0604030504040204" pitchFamily="34" charset="0"/>
              </a:rPr>
              <a:t>Większość sekcji PKD odnotowała w 1H 2026 </a:t>
            </a:r>
            <a:r>
              <a:rPr lang="pl-PL" sz="1100" b="1" dirty="0">
                <a:solidFill>
                  <a:srgbClr val="790038"/>
                </a:solidFill>
                <a:latin typeface="Nunito Sans (Tekst podstawowy)"/>
                <a:ea typeface="Verdana" panose="020B0604030504040204" pitchFamily="34" charset="0"/>
              </a:rPr>
              <a:t>wzrost przychodów przewyższający inflację, co wskazuje na realne zwiększenie sprzedaży.</a:t>
            </a:r>
          </a:p>
          <a:p>
            <a:pPr marL="171450" indent="-171450" algn="just">
              <a:lnSpc>
                <a:spcPct val="120000"/>
              </a:lnSpc>
              <a:spcBef>
                <a:spcPts val="800"/>
              </a:spcBef>
              <a:buClr>
                <a:schemeClr val="accent1"/>
              </a:buClr>
              <a:buSzPct val="150000"/>
              <a:buFont typeface="Wingdings" panose="05000000000000000000" pitchFamily="2" charset="2"/>
              <a:buChar char="§"/>
            </a:pPr>
            <a:r>
              <a:rPr lang="pl-PL" sz="1100" dirty="0">
                <a:latin typeface="Nunito Sans (Tekst podstawowy)"/>
                <a:ea typeface="Verdana" panose="020B0604030504040204" pitchFamily="34" charset="0"/>
              </a:rPr>
              <a:t>W 1H 2026 górnictwo wyróżniało się wysoką dynamiką przychodów</a:t>
            </a:r>
            <a:r>
              <a:rPr lang="pl-PL" sz="1100" b="1" dirty="0">
                <a:solidFill>
                  <a:srgbClr val="790038"/>
                </a:solidFill>
                <a:latin typeface="Nunito Sans (Tekst podstawowy)"/>
                <a:ea typeface="Verdana" panose="020B0604030504040204" pitchFamily="34" charset="0"/>
              </a:rPr>
              <a:t>, napędzaną przede wszystkim przez wzrost cen miedzi i srebra.</a:t>
            </a:r>
          </a:p>
          <a:p>
            <a:pPr marL="171450" indent="-171450" algn="just">
              <a:lnSpc>
                <a:spcPct val="120000"/>
              </a:lnSpc>
              <a:spcBef>
                <a:spcPts val="800"/>
              </a:spcBef>
              <a:buClr>
                <a:schemeClr val="accent1"/>
              </a:buClr>
              <a:buSzPct val="150000"/>
              <a:buFont typeface="Wingdings" panose="05000000000000000000" pitchFamily="2" charset="2"/>
              <a:buChar char="§"/>
            </a:pPr>
            <a:r>
              <a:rPr lang="pl-PL" sz="1100" dirty="0">
                <a:latin typeface="Nunito Sans (Tekst podstawowy)"/>
                <a:ea typeface="Verdana" panose="020B0604030504040204" pitchFamily="34" charset="0"/>
              </a:rPr>
              <a:t>Odwrotny mechanizm wystąpił w rolnictwie, </a:t>
            </a:r>
            <a:r>
              <a:rPr lang="pl-PL" sz="1100" b="1" dirty="0">
                <a:solidFill>
                  <a:srgbClr val="790038"/>
                </a:solidFill>
                <a:latin typeface="Nunito Sans (Tekst podstawowy)"/>
                <a:ea typeface="Verdana" panose="020B0604030504040204" pitchFamily="34" charset="0"/>
              </a:rPr>
              <a:t>gdzie wysoka podaż mleka, żywca i zbóż oraz konkurencja na rynku europejskim doprowadziły do przeceny produktów.</a:t>
            </a:r>
            <a:r>
              <a:rPr lang="pl-PL" sz="1100" dirty="0">
                <a:latin typeface="Nunito Sans (Tekst podstawowy)"/>
                <a:ea typeface="Verdana" panose="020B0604030504040204" pitchFamily="34" charset="0"/>
              </a:rPr>
              <a:t> </a:t>
            </a:r>
          </a:p>
          <a:p>
            <a:pPr marL="171450" indent="-171450" algn="just">
              <a:lnSpc>
                <a:spcPct val="120000"/>
              </a:lnSpc>
              <a:spcBef>
                <a:spcPts val="800"/>
              </a:spcBef>
              <a:buClr>
                <a:schemeClr val="accent1"/>
              </a:buClr>
              <a:buSzPct val="150000"/>
              <a:buFont typeface="Wingdings" panose="05000000000000000000" pitchFamily="2" charset="2"/>
              <a:buChar char="§"/>
            </a:pPr>
            <a:endParaRPr lang="pl-PL" sz="1100" b="1" dirty="0">
              <a:solidFill>
                <a:srgbClr val="790038"/>
              </a:solidFill>
              <a:latin typeface="Nunito Sans (Tekst podstawowy)"/>
              <a:ea typeface="Verdana" panose="020B0604030504040204" pitchFamily="34" charset="0"/>
            </a:endParaRPr>
          </a:p>
        </p:txBody>
      </p:sp>
      <p:sp>
        <p:nvSpPr>
          <p:cNvPr id="10" name="pole tekstowe 9">
            <a:extLst>
              <a:ext uri="{FF2B5EF4-FFF2-40B4-BE49-F238E27FC236}">
                <a16:creationId xmlns:a16="http://schemas.microsoft.com/office/drawing/2014/main" id="{EC3051E6-C7A2-BF7E-E4C1-438926748514}"/>
              </a:ext>
            </a:extLst>
          </p:cNvPr>
          <p:cNvSpPr txBox="1"/>
          <p:nvPr/>
        </p:nvSpPr>
        <p:spPr>
          <a:xfrm>
            <a:off x="1019175" y="338892"/>
            <a:ext cx="9199242" cy="67710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pl-PL" sz="2200" b="1" i="0" u="none" strike="noStrike" kern="1200" cap="all" spc="0" normalizeH="0" baseline="0" noProof="0" dirty="0">
                <a:ln>
                  <a:noFill/>
                </a:ln>
                <a:solidFill>
                  <a:srgbClr val="FDC600"/>
                </a:solidFill>
                <a:effectLst/>
                <a:uLnTx/>
                <a:uFillTx/>
                <a:latin typeface="+mj-lt"/>
                <a:ea typeface="Verdana" panose="020B0604030504040204" pitchFamily="34" charset="0"/>
                <a:cs typeface="+mn-cs"/>
              </a:rPr>
              <a:t>Przychody: </a:t>
            </a:r>
            <a:r>
              <a:rPr lang="pl-PL" sz="2200" b="1" cap="all" dirty="0">
                <a:solidFill>
                  <a:srgbClr val="790038"/>
                </a:solidFill>
                <a:latin typeface="+mj-lt"/>
                <a:ea typeface="Verdana" panose="020B0604030504040204" pitchFamily="34" charset="0"/>
              </a:rPr>
              <a:t>ZNACZĄCA WIĘKSZOŚĆ SEKTORÓW PKD </a:t>
            </a:r>
            <a:br>
              <a:rPr lang="pl-PL" sz="2200" b="1" cap="all" dirty="0">
                <a:solidFill>
                  <a:srgbClr val="790038"/>
                </a:solidFill>
                <a:latin typeface="+mj-lt"/>
                <a:ea typeface="Verdana" panose="020B0604030504040204" pitchFamily="34" charset="0"/>
              </a:rPr>
            </a:br>
            <a:r>
              <a:rPr lang="pl-PL" sz="2200" b="1" cap="all" dirty="0">
                <a:solidFill>
                  <a:srgbClr val="790038"/>
                </a:solidFill>
                <a:latin typeface="+mj-lt"/>
                <a:ea typeface="Verdana" panose="020B0604030504040204" pitchFamily="34" charset="0"/>
              </a:rPr>
              <a:t>Z REALNYM WZROSTEM PRZYCHODÓW</a:t>
            </a:r>
            <a:endParaRPr kumimoji="0" lang="pl-PL" sz="2200" b="1" i="0" u="none" strike="noStrike" kern="1200" cap="all" spc="0" normalizeH="0" baseline="0" noProof="0" dirty="0">
              <a:ln>
                <a:noFill/>
              </a:ln>
              <a:solidFill>
                <a:srgbClr val="790038"/>
              </a:solidFill>
              <a:effectLst/>
              <a:uLnTx/>
              <a:uFillTx/>
              <a:latin typeface="+mj-lt"/>
              <a:ea typeface="Verdana" panose="020B0604030504040204" pitchFamily="34" charset="0"/>
              <a:cs typeface="+mn-cs"/>
            </a:endParaRPr>
          </a:p>
        </p:txBody>
      </p:sp>
      <p:sp>
        <p:nvSpPr>
          <p:cNvPr id="19" name="Symbol zastępczy zawartości 2">
            <a:extLst>
              <a:ext uri="{FF2B5EF4-FFF2-40B4-BE49-F238E27FC236}">
                <a16:creationId xmlns:a16="http://schemas.microsoft.com/office/drawing/2014/main" id="{E31FAF74-8BFE-55A4-1AE7-457982EA75FD}"/>
              </a:ext>
            </a:extLst>
          </p:cNvPr>
          <p:cNvSpPr txBox="1">
            <a:spLocks/>
          </p:cNvSpPr>
          <p:nvPr/>
        </p:nvSpPr>
        <p:spPr>
          <a:xfrm>
            <a:off x="1019174" y="6120000"/>
            <a:ext cx="10153651" cy="504000"/>
          </a:xfrm>
          <a:prstGeom prst="rect">
            <a:avLst/>
          </a:prstGeom>
        </p:spPr>
        <p:txBody>
          <a:bodyPr vert="horz" lIns="0" tIns="45720" rIns="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chemeClr val="bg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spcBef>
                <a:spcPts val="300"/>
              </a:spcBef>
            </a:pPr>
            <a:r>
              <a:rPr lang="pl-PL" sz="900" i="1" dirty="0">
                <a:solidFill>
                  <a:schemeClr val="tx1"/>
                </a:solidFill>
                <a:ea typeface="Verdana" panose="020B0604030504040204" pitchFamily="34" charset="0"/>
              </a:rPr>
              <a:t>Źródło: </a:t>
            </a:r>
            <a:r>
              <a:rPr lang="pl-PL" sz="900" i="1" dirty="0">
                <a:solidFill>
                  <a:srgbClr val="404040"/>
                </a:solidFill>
                <a:ea typeface="Verdana" panose="020B0604030504040204" pitchFamily="34" charset="0"/>
              </a:rPr>
              <a:t>DAM Alior Bank na podstawie GUS. Dane finansowe dotyczą podmiotów niefinansowych zatrudniających powyżej 9 pracowników</a:t>
            </a:r>
            <a:r>
              <a:rPr lang="pl-PL" sz="900" i="1" dirty="0">
                <a:solidFill>
                  <a:schemeClr val="tx1"/>
                </a:solidFill>
                <a:ea typeface="Verdana" panose="020B0604030504040204" pitchFamily="34" charset="0"/>
              </a:rPr>
              <a:t>. „Sekcje ogółem” to zagregowane dane wszystkich podmiotów niefinansowych zatrudniających powyżej 9 pracowników. Inflacja CPI – za okres 1H 2026 (r/r, średnia za 1H 2026). </a:t>
            </a:r>
          </a:p>
          <a:p>
            <a:pPr algn="just">
              <a:lnSpc>
                <a:spcPct val="100000"/>
              </a:lnSpc>
              <a:spcBef>
                <a:spcPts val="300"/>
              </a:spcBef>
            </a:pPr>
            <a:endParaRPr lang="pl-PL" sz="900" i="1" dirty="0">
              <a:solidFill>
                <a:schemeClr val="tx1"/>
              </a:solidFill>
              <a:ea typeface="Verdana" panose="020B0604030504040204" pitchFamily="34" charset="0"/>
            </a:endParaRPr>
          </a:p>
        </p:txBody>
      </p:sp>
      <p:graphicFrame>
        <p:nvGraphicFramePr>
          <p:cNvPr id="7" name="Wykres 6">
            <a:extLst>
              <a:ext uri="{FF2B5EF4-FFF2-40B4-BE49-F238E27FC236}">
                <a16:creationId xmlns:a16="http://schemas.microsoft.com/office/drawing/2014/main" id="{B3887998-2A0B-188E-9882-ED9C96395C80}"/>
              </a:ext>
            </a:extLst>
          </p:cNvPr>
          <p:cNvGraphicFramePr>
            <a:graphicFrameLocks/>
          </p:cNvGraphicFramePr>
          <p:nvPr>
            <p:extLst>
              <p:ext uri="{D42A27DB-BD31-4B8C-83A1-F6EECF244321}">
                <p14:modId xmlns:p14="http://schemas.microsoft.com/office/powerpoint/2010/main" val="3869643506"/>
              </p:ext>
            </p:extLst>
          </p:nvPr>
        </p:nvGraphicFramePr>
        <p:xfrm>
          <a:off x="645796" y="1246717"/>
          <a:ext cx="4961186" cy="4771178"/>
        </p:xfrm>
        <a:graphic>
          <a:graphicData uri="http://schemas.openxmlformats.org/drawingml/2006/chart">
            <c:chart xmlns:c="http://schemas.openxmlformats.org/drawingml/2006/chart" xmlns:r="http://schemas.openxmlformats.org/officeDocument/2006/relationships" r:id="rId3"/>
          </a:graphicData>
        </a:graphic>
      </p:graphicFrame>
      <p:sp>
        <p:nvSpPr>
          <p:cNvPr id="2" name="Nawias klamrowy zamykający 1">
            <a:extLst>
              <a:ext uri="{FF2B5EF4-FFF2-40B4-BE49-F238E27FC236}">
                <a16:creationId xmlns:a16="http://schemas.microsoft.com/office/drawing/2014/main" id="{2C77CB67-57E9-D79F-E822-374FD58726A3}"/>
              </a:ext>
            </a:extLst>
          </p:cNvPr>
          <p:cNvSpPr/>
          <p:nvPr/>
        </p:nvSpPr>
        <p:spPr>
          <a:xfrm>
            <a:off x="4725137" y="1915160"/>
            <a:ext cx="416878" cy="302768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6" name="Nawias klamrowy zamykający 5">
            <a:extLst>
              <a:ext uri="{FF2B5EF4-FFF2-40B4-BE49-F238E27FC236}">
                <a16:creationId xmlns:a16="http://schemas.microsoft.com/office/drawing/2014/main" id="{8D33489F-6E03-4ECA-299D-F7C4D13B6D01}"/>
              </a:ext>
            </a:extLst>
          </p:cNvPr>
          <p:cNvSpPr/>
          <p:nvPr/>
        </p:nvSpPr>
        <p:spPr>
          <a:xfrm>
            <a:off x="4727340" y="4962842"/>
            <a:ext cx="416878" cy="87915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11" name="pole tekstowe 10">
            <a:extLst>
              <a:ext uri="{FF2B5EF4-FFF2-40B4-BE49-F238E27FC236}">
                <a16:creationId xmlns:a16="http://schemas.microsoft.com/office/drawing/2014/main" id="{A668D495-3222-EE7D-98FE-67EDB0CB51F2}"/>
              </a:ext>
            </a:extLst>
          </p:cNvPr>
          <p:cNvSpPr txBox="1"/>
          <p:nvPr/>
        </p:nvSpPr>
        <p:spPr>
          <a:xfrm>
            <a:off x="3969990" y="5180890"/>
            <a:ext cx="734090" cy="455446"/>
          </a:xfrm>
          <a:prstGeom prst="wedgeRoundRectCallout">
            <a:avLst>
              <a:gd name="adj1" fmla="val -96278"/>
              <a:gd name="adj2" fmla="val 84796"/>
              <a:gd name="adj3" fmla="val 16667"/>
            </a:avLst>
          </a:prstGeom>
          <a:solidFill>
            <a:schemeClr val="bg1"/>
          </a:solidFill>
          <a:ln w="3175">
            <a:solidFill>
              <a:schemeClr val="accent1"/>
            </a:solidFill>
          </a:ln>
        </p:spPr>
        <p:txBody>
          <a:bodyPr wrap="square" lIns="0" tIns="0" rIns="0" bIns="0" rtlCol="0" anchor="ctr">
            <a:noAutofit/>
          </a:bodyPr>
          <a:lstStyle>
            <a:defPPr>
              <a:defRPr lang="pl-PL"/>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algn="ctr"/>
            <a:r>
              <a:rPr lang="pt-BR" sz="900" dirty="0"/>
              <a:t>Inflacja CPI </a:t>
            </a:r>
            <a:br>
              <a:rPr lang="pt-BR" sz="900" dirty="0"/>
            </a:br>
            <a:r>
              <a:rPr lang="pt-BR" sz="900" dirty="0"/>
              <a:t>2,7% r/r</a:t>
            </a:r>
          </a:p>
        </p:txBody>
      </p:sp>
      <p:graphicFrame>
        <p:nvGraphicFramePr>
          <p:cNvPr id="3" name="Wykres 2">
            <a:extLst>
              <a:ext uri="{FF2B5EF4-FFF2-40B4-BE49-F238E27FC236}">
                <a16:creationId xmlns:a16="http://schemas.microsoft.com/office/drawing/2014/main" id="{989FE282-9022-A735-65A1-A8F7A0ED16CD}"/>
              </a:ext>
            </a:extLst>
          </p:cNvPr>
          <p:cNvGraphicFramePr>
            <a:graphicFrameLocks/>
          </p:cNvGraphicFramePr>
          <p:nvPr>
            <p:extLst>
              <p:ext uri="{D42A27DB-BD31-4B8C-83A1-F6EECF244321}">
                <p14:modId xmlns:p14="http://schemas.microsoft.com/office/powerpoint/2010/main" val="4121350005"/>
              </p:ext>
            </p:extLst>
          </p:nvPr>
        </p:nvGraphicFramePr>
        <p:xfrm>
          <a:off x="6720840" y="1246716"/>
          <a:ext cx="4610100" cy="230674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209380078"/>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39BAA7-6A14-7550-4E4D-CEB10E538B37}"/>
            </a:ext>
          </a:extLst>
        </p:cNvPr>
        <p:cNvGrpSpPr/>
        <p:nvPr/>
      </p:nvGrpSpPr>
      <p:grpSpPr>
        <a:xfrm>
          <a:off x="0" y="0"/>
          <a:ext cx="0" cy="0"/>
          <a:chOff x="0" y="0"/>
          <a:chExt cx="0" cy="0"/>
        </a:xfrm>
      </p:grpSpPr>
      <p:graphicFrame>
        <p:nvGraphicFramePr>
          <p:cNvPr id="11" name="Tabela 10">
            <a:extLst>
              <a:ext uri="{FF2B5EF4-FFF2-40B4-BE49-F238E27FC236}">
                <a16:creationId xmlns:a16="http://schemas.microsoft.com/office/drawing/2014/main" id="{6E2B91F2-7A22-1235-4A5E-BAB2C4DE6D87}"/>
              </a:ext>
            </a:extLst>
          </p:cNvPr>
          <p:cNvGraphicFramePr>
            <a:graphicFrameLocks noGrp="1"/>
          </p:cNvGraphicFramePr>
          <p:nvPr>
            <p:extLst>
              <p:ext uri="{D42A27DB-BD31-4B8C-83A1-F6EECF244321}">
                <p14:modId xmlns:p14="http://schemas.microsoft.com/office/powerpoint/2010/main" val="1626026505"/>
              </p:ext>
            </p:extLst>
          </p:nvPr>
        </p:nvGraphicFramePr>
        <p:xfrm>
          <a:off x="5916614" y="1592131"/>
          <a:ext cx="5256212" cy="1608992"/>
        </p:xfrm>
        <a:graphic>
          <a:graphicData uri="http://schemas.openxmlformats.org/drawingml/2006/table">
            <a:tbl>
              <a:tblPr>
                <a:tableStyleId>{5C22544A-7EE6-4342-B048-85BDC9FD1C3A}</a:tableStyleId>
              </a:tblPr>
              <a:tblGrid>
                <a:gridCol w="1314053">
                  <a:extLst>
                    <a:ext uri="{9D8B030D-6E8A-4147-A177-3AD203B41FA5}">
                      <a16:colId xmlns:a16="http://schemas.microsoft.com/office/drawing/2014/main" val="3463321361"/>
                    </a:ext>
                  </a:extLst>
                </a:gridCol>
                <a:gridCol w="1314053">
                  <a:extLst>
                    <a:ext uri="{9D8B030D-6E8A-4147-A177-3AD203B41FA5}">
                      <a16:colId xmlns:a16="http://schemas.microsoft.com/office/drawing/2014/main" val="621428367"/>
                    </a:ext>
                  </a:extLst>
                </a:gridCol>
                <a:gridCol w="1314053">
                  <a:extLst>
                    <a:ext uri="{9D8B030D-6E8A-4147-A177-3AD203B41FA5}">
                      <a16:colId xmlns:a16="http://schemas.microsoft.com/office/drawing/2014/main" val="96192908"/>
                    </a:ext>
                  </a:extLst>
                </a:gridCol>
                <a:gridCol w="1314053">
                  <a:extLst>
                    <a:ext uri="{9D8B030D-6E8A-4147-A177-3AD203B41FA5}">
                      <a16:colId xmlns:a16="http://schemas.microsoft.com/office/drawing/2014/main" val="581062397"/>
                    </a:ext>
                  </a:extLst>
                </a:gridCol>
              </a:tblGrid>
              <a:tr h="397054">
                <a:tc>
                  <a:txBody>
                    <a:bodyPr/>
                    <a:lstStyle/>
                    <a:p>
                      <a:pPr algn="ctr" fontAlgn="t"/>
                      <a:endParaRPr lang="pl-PL" sz="900" b="1" i="0" u="none" strike="noStrike" dirty="0">
                        <a:solidFill>
                          <a:schemeClr val="tx1"/>
                        </a:solidFill>
                        <a:effectLst/>
                        <a:latin typeface="Nunito Sans (Tekst podstawowy)"/>
                      </a:endParaRPr>
                    </a:p>
                  </a:txBody>
                  <a:tcPr marL="45720" marR="45720" marT="18000" marB="18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solidFill>
                      <a:schemeClr val="bg1">
                        <a:lumMod val="95000"/>
                      </a:schemeClr>
                    </a:solidFill>
                  </a:tcPr>
                </a:tc>
                <a:tc>
                  <a:txBody>
                    <a:bodyPr/>
                    <a:lstStyle/>
                    <a:p>
                      <a:pPr algn="ctr" fontAlgn="b"/>
                      <a:r>
                        <a:rPr lang="pl-PL" sz="900" b="1" i="0" u="none" strike="noStrike" dirty="0">
                          <a:solidFill>
                            <a:schemeClr val="tx1"/>
                          </a:solidFill>
                          <a:effectLst/>
                          <a:latin typeface="Nunito Sans (Tekst podstawowy)"/>
                        </a:rPr>
                        <a:t>Podmioty </a:t>
                      </a:r>
                      <a:br>
                        <a:rPr lang="pl-PL" sz="900" b="1" i="0" u="none" strike="noStrike" dirty="0">
                          <a:solidFill>
                            <a:schemeClr val="tx1"/>
                          </a:solidFill>
                          <a:effectLst/>
                          <a:latin typeface="Nunito Sans (Tekst podstawowy)"/>
                        </a:rPr>
                      </a:br>
                      <a:r>
                        <a:rPr lang="pl-PL" sz="900" b="1" i="0" u="none" strike="noStrike" dirty="0">
                          <a:solidFill>
                            <a:schemeClr val="tx1"/>
                          </a:solidFill>
                          <a:effectLst/>
                          <a:latin typeface="Nunito Sans (Tekst podstawowy)"/>
                        </a:rPr>
                        <a:t>małe</a:t>
                      </a:r>
                    </a:p>
                  </a:txBody>
                  <a:tcPr marL="45720" marR="45720" marT="18000" marB="18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solidFill>
                      <a:schemeClr val="bg1">
                        <a:lumMod val="95000"/>
                      </a:schemeClr>
                    </a:solidFill>
                  </a:tcPr>
                </a:tc>
                <a:tc>
                  <a:txBody>
                    <a:bodyPr/>
                    <a:lstStyle/>
                    <a:p>
                      <a:pPr algn="ctr" fontAlgn="t"/>
                      <a:r>
                        <a:rPr lang="pl-PL" sz="900" b="1" i="0" u="none" strike="noStrike" dirty="0">
                          <a:solidFill>
                            <a:schemeClr val="tx1"/>
                          </a:solidFill>
                          <a:effectLst/>
                          <a:latin typeface="Nunito Sans (Tekst podstawowy)"/>
                        </a:rPr>
                        <a:t>Podmioty średnie</a:t>
                      </a:r>
                    </a:p>
                  </a:txBody>
                  <a:tcPr marL="45720" marR="45720" marT="18000" marB="18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solidFill>
                      <a:schemeClr val="bg1">
                        <a:lumMod val="95000"/>
                      </a:schemeClr>
                    </a:solidFill>
                  </a:tcPr>
                </a:tc>
                <a:tc>
                  <a:txBody>
                    <a:bodyPr/>
                    <a:lstStyle/>
                    <a:p>
                      <a:pPr algn="ctr" fontAlgn="t"/>
                      <a:r>
                        <a:rPr lang="pl-PL" sz="900" b="1" i="0" u="none" strike="noStrike" dirty="0">
                          <a:solidFill>
                            <a:schemeClr val="tx1"/>
                          </a:solidFill>
                          <a:effectLst/>
                          <a:latin typeface="Nunito Sans (Tekst podstawowy)"/>
                        </a:rPr>
                        <a:t>Podmioty </a:t>
                      </a:r>
                      <a:br>
                        <a:rPr lang="pl-PL" sz="900" b="1" i="0" u="none" strike="noStrike" dirty="0">
                          <a:solidFill>
                            <a:schemeClr val="tx1"/>
                          </a:solidFill>
                          <a:effectLst/>
                          <a:latin typeface="Nunito Sans (Tekst podstawowy)"/>
                        </a:rPr>
                      </a:br>
                      <a:r>
                        <a:rPr lang="pl-PL" sz="900" b="1" i="0" u="none" strike="noStrike" dirty="0">
                          <a:solidFill>
                            <a:schemeClr val="tx1"/>
                          </a:solidFill>
                          <a:effectLst/>
                          <a:latin typeface="Nunito Sans (Tekst podstawowy)"/>
                        </a:rPr>
                        <a:t>duże</a:t>
                      </a:r>
                    </a:p>
                  </a:txBody>
                  <a:tcPr marL="45720" marR="45720" marT="18000" marB="180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874367962"/>
                  </a:ext>
                </a:extLst>
              </a:tr>
              <a:tr h="397054">
                <a:tc>
                  <a:txBody>
                    <a:bodyPr/>
                    <a:lstStyle/>
                    <a:p>
                      <a:pPr algn="ctr" fontAlgn="b"/>
                      <a:r>
                        <a:rPr lang="pl-PL" sz="900" b="1" i="0" u="none" strike="noStrike" dirty="0">
                          <a:solidFill>
                            <a:schemeClr val="tx1"/>
                          </a:solidFill>
                          <a:effectLst/>
                          <a:latin typeface="Nunito Sans (Tekst podstawowy)"/>
                        </a:rPr>
                        <a:t>Handel detaliczny </a:t>
                      </a:r>
                      <a:br>
                        <a:rPr lang="pl-PL" sz="900" b="1" i="0" u="none" strike="noStrike" dirty="0">
                          <a:solidFill>
                            <a:schemeClr val="tx1"/>
                          </a:solidFill>
                          <a:effectLst/>
                          <a:latin typeface="Nunito Sans (Tekst podstawowy)"/>
                        </a:rPr>
                      </a:br>
                      <a:r>
                        <a:rPr lang="pl-PL" sz="900" b="1" i="0" u="none" strike="noStrike" dirty="0">
                          <a:solidFill>
                            <a:schemeClr val="tx1"/>
                          </a:solidFill>
                          <a:effectLst/>
                          <a:latin typeface="Nunito Sans (Tekst podstawowy)"/>
                        </a:rPr>
                        <a:t>(PKD 47)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noFill/>
                      <a:prstDash val="solid"/>
                      <a:round/>
                      <a:headEnd type="none" w="med" len="med"/>
                      <a:tailEnd type="none" w="med" len="med"/>
                    </a:lnB>
                    <a:solidFill>
                      <a:schemeClr val="bg1"/>
                    </a:solidFill>
                  </a:tcPr>
                </a:tc>
                <a:tc>
                  <a:txBody>
                    <a:bodyPr/>
                    <a:lstStyle/>
                    <a:p>
                      <a:pPr algn="ctr" fontAlgn="b"/>
                      <a:r>
                        <a:rPr lang="pl-PL" sz="900" b="0" i="0" u="none" strike="noStrike" dirty="0">
                          <a:solidFill>
                            <a:schemeClr val="tx1"/>
                          </a:solidFill>
                          <a:effectLst/>
                          <a:latin typeface="Nunito Sans (Tekst podstawowy)"/>
                        </a:rPr>
                        <a:t>+9,4% r/r</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noFill/>
                      <a:prstDash val="solid"/>
                      <a:round/>
                      <a:headEnd type="none" w="med" len="med"/>
                      <a:tailEnd type="none" w="med" len="med"/>
                    </a:lnB>
                    <a:solidFill>
                      <a:schemeClr val="bg1"/>
                    </a:solidFill>
                  </a:tcPr>
                </a:tc>
                <a:tc>
                  <a:txBody>
                    <a:bodyPr/>
                    <a:lstStyle/>
                    <a:p>
                      <a:pPr algn="ctr" fontAlgn="b"/>
                      <a:r>
                        <a:rPr lang="pl-PL" sz="900" b="0" i="0" u="none" strike="noStrike" dirty="0">
                          <a:solidFill>
                            <a:schemeClr val="tx1"/>
                          </a:solidFill>
                          <a:effectLst/>
                          <a:latin typeface="Nunito Sans (Tekst podstawowy)"/>
                        </a:rPr>
                        <a:t>+5,4% r/r</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noFill/>
                      <a:prstDash val="solid"/>
                      <a:round/>
                      <a:headEnd type="none" w="med" len="med"/>
                      <a:tailEnd type="none" w="med" len="med"/>
                    </a:lnB>
                    <a:solidFill>
                      <a:schemeClr val="bg1"/>
                    </a:solidFill>
                  </a:tcPr>
                </a:tc>
                <a:tc>
                  <a:txBody>
                    <a:bodyPr/>
                    <a:lstStyle/>
                    <a:p>
                      <a:pPr algn="ctr" fontAlgn="b"/>
                      <a:r>
                        <a:rPr lang="pl-PL" sz="900" b="0" i="0" u="none" strike="noStrike" dirty="0">
                          <a:solidFill>
                            <a:schemeClr val="tx1"/>
                          </a:solidFill>
                          <a:effectLst/>
                          <a:latin typeface="Nunito Sans (Tekst podstawowy)"/>
                        </a:rPr>
                        <a:t>+10,6% r/r</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86582728"/>
                  </a:ext>
                </a:extLst>
              </a:tr>
              <a:tr h="417107">
                <a:tc>
                  <a:txBody>
                    <a:bodyPr/>
                    <a:lstStyle/>
                    <a:p>
                      <a:pPr algn="ctr" fontAlgn="b"/>
                      <a:r>
                        <a:rPr lang="pl-PL" sz="900" b="1" i="0" u="none" strike="noStrike" dirty="0">
                          <a:solidFill>
                            <a:schemeClr val="tx1"/>
                          </a:solidFill>
                          <a:effectLst/>
                          <a:latin typeface="Nunito Sans (Tekst podstawowy)"/>
                        </a:rPr>
                        <a:t>Handel </a:t>
                      </a:r>
                      <a:br>
                        <a:rPr lang="pl-PL" sz="900" b="1" i="0" u="none" strike="noStrike" dirty="0">
                          <a:solidFill>
                            <a:schemeClr val="tx1"/>
                          </a:solidFill>
                          <a:effectLst/>
                          <a:latin typeface="Nunito Sans (Tekst podstawowy)"/>
                        </a:rPr>
                      </a:br>
                      <a:r>
                        <a:rPr lang="pl-PL" sz="900" b="1" i="0" u="none" strike="noStrike" dirty="0">
                          <a:solidFill>
                            <a:schemeClr val="tx1"/>
                          </a:solidFill>
                          <a:effectLst/>
                          <a:latin typeface="Nunito Sans (Tekst podstawowy)"/>
                        </a:rPr>
                        <a:t>hurtowy </a:t>
                      </a:r>
                      <a:br>
                        <a:rPr lang="pl-PL" sz="900" b="1" i="0" u="none" strike="noStrike" dirty="0">
                          <a:solidFill>
                            <a:schemeClr val="tx1"/>
                          </a:solidFill>
                          <a:effectLst/>
                          <a:latin typeface="Nunito Sans (Tekst podstawowy)"/>
                        </a:rPr>
                      </a:br>
                      <a:r>
                        <a:rPr lang="pl-PL" sz="900" b="1" i="0" u="none" strike="noStrike" dirty="0">
                          <a:solidFill>
                            <a:schemeClr val="tx1"/>
                          </a:solidFill>
                          <a:effectLst/>
                          <a:latin typeface="Nunito Sans (Tekst podstawowy)"/>
                        </a:rPr>
                        <a:t>(PKD 46)</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pl-PL" sz="900" b="0" i="0" u="none" strike="noStrike" dirty="0">
                          <a:solidFill>
                            <a:schemeClr val="tx1"/>
                          </a:solidFill>
                          <a:effectLst/>
                          <a:latin typeface="Nunito Sans (Tekst podstawowy)"/>
                        </a:rPr>
                        <a:t>+4,0% r/r</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pl-PL" sz="900" b="0" i="0" u="none" strike="noStrike" dirty="0">
                          <a:solidFill>
                            <a:schemeClr val="tx1"/>
                          </a:solidFill>
                          <a:effectLst/>
                          <a:latin typeface="Nunito Sans (Tekst podstawowy)"/>
                        </a:rPr>
                        <a:t>+3,5% r/r</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pl-PL" sz="900" b="0" i="0" u="none" strike="noStrike" dirty="0">
                          <a:solidFill>
                            <a:schemeClr val="tx1"/>
                          </a:solidFill>
                          <a:effectLst/>
                          <a:latin typeface="Nunito Sans (Tekst podstawowy)"/>
                        </a:rPr>
                        <a:t>+10,4% r/r</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73368399"/>
                  </a:ext>
                </a:extLst>
              </a:tr>
              <a:tr h="397054">
                <a:tc>
                  <a:txBody>
                    <a:bodyPr/>
                    <a:lstStyle/>
                    <a:p>
                      <a:pPr algn="ctr" fontAlgn="b"/>
                      <a:r>
                        <a:rPr lang="pl-PL" sz="900" b="1" i="0" u="none" strike="noStrike" dirty="0">
                          <a:solidFill>
                            <a:schemeClr val="tx1"/>
                          </a:solidFill>
                          <a:effectLst/>
                          <a:latin typeface="Nunito Sans (Tekst podstawowy)"/>
                        </a:rPr>
                        <a:t>Przemysł </a:t>
                      </a:r>
                      <a:br>
                        <a:rPr lang="pl-PL" sz="900" b="1" i="0" u="none" strike="noStrike" dirty="0">
                          <a:solidFill>
                            <a:schemeClr val="tx1"/>
                          </a:solidFill>
                          <a:effectLst/>
                          <a:latin typeface="Nunito Sans (Tekst podstawowy)"/>
                        </a:rPr>
                      </a:br>
                      <a:r>
                        <a:rPr lang="pl-PL" sz="900" b="1" i="0" u="none" strike="noStrike" dirty="0">
                          <a:solidFill>
                            <a:schemeClr val="tx1"/>
                          </a:solidFill>
                          <a:effectLst/>
                          <a:latin typeface="Nunito Sans (Tekst podstawowy)"/>
                        </a:rPr>
                        <a:t>(PKD C)</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pl-PL" sz="900" b="0" i="0" u="none" strike="noStrike" dirty="0">
                          <a:solidFill>
                            <a:schemeClr val="tx1"/>
                          </a:solidFill>
                          <a:effectLst/>
                          <a:latin typeface="Nunito Sans (Tekst podstawowy)"/>
                        </a:rPr>
                        <a:t>+2,1% r/r</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pl-PL" sz="900" b="0" i="0" u="none" strike="noStrike" dirty="0">
                          <a:solidFill>
                            <a:schemeClr val="tx1"/>
                          </a:solidFill>
                          <a:effectLst/>
                          <a:latin typeface="Nunito Sans (Tekst podstawowy)"/>
                        </a:rPr>
                        <a:t>+1,2% r/r</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pl-PL" sz="900" b="0" i="0" u="none" strike="noStrike" dirty="0">
                          <a:solidFill>
                            <a:schemeClr val="tx1"/>
                          </a:solidFill>
                          <a:effectLst/>
                          <a:latin typeface="Nunito Sans (Tekst podstawowy)"/>
                        </a:rPr>
                        <a:t>+5,4% r/r</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90985627"/>
                  </a:ext>
                </a:extLst>
              </a:tr>
            </a:tbl>
          </a:graphicData>
        </a:graphic>
      </p:graphicFrame>
      <p:sp>
        <p:nvSpPr>
          <p:cNvPr id="5" name="pole tekstowe 4">
            <a:extLst>
              <a:ext uri="{FF2B5EF4-FFF2-40B4-BE49-F238E27FC236}">
                <a16:creationId xmlns:a16="http://schemas.microsoft.com/office/drawing/2014/main" id="{0BC46355-936A-E58C-BD76-3A9BF474E36C}"/>
              </a:ext>
            </a:extLst>
          </p:cNvPr>
          <p:cNvSpPr txBox="1"/>
          <p:nvPr/>
        </p:nvSpPr>
        <p:spPr>
          <a:xfrm>
            <a:off x="1019175" y="338892"/>
            <a:ext cx="9404985" cy="67710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pl-PL" sz="2200" b="1" i="0" u="none" strike="noStrike" kern="1200" cap="all" spc="0" normalizeH="0" baseline="0" noProof="0" dirty="0">
                <a:ln>
                  <a:noFill/>
                </a:ln>
                <a:solidFill>
                  <a:srgbClr val="FDC600"/>
                </a:solidFill>
                <a:effectLst/>
                <a:uLnTx/>
                <a:uFillTx/>
                <a:latin typeface="+mj-lt"/>
                <a:ea typeface="Verdana" panose="020B0604030504040204" pitchFamily="34" charset="0"/>
                <a:cs typeface="+mn-cs"/>
              </a:rPr>
              <a:t>Przychody: </a:t>
            </a:r>
            <a:r>
              <a:rPr kumimoji="0" lang="pl-PL" sz="2200" b="1" i="0" u="none" strike="noStrike" kern="1200" cap="all" spc="0" normalizeH="0" baseline="0" noProof="0" dirty="0">
                <a:ln>
                  <a:noFill/>
                </a:ln>
                <a:solidFill>
                  <a:srgbClr val="790038"/>
                </a:solidFill>
                <a:effectLst/>
                <a:uLnTx/>
                <a:uFillTx/>
                <a:latin typeface="+mj-lt"/>
                <a:ea typeface="Verdana" panose="020B0604030504040204" pitchFamily="34" charset="0"/>
                <a:cs typeface="+mn-cs"/>
              </a:rPr>
              <a:t>Duże podmioty liderem wzrostu </a:t>
            </a:r>
            <a:br>
              <a:rPr kumimoji="0" lang="pl-PL" sz="2200" b="1" i="0" u="none" strike="noStrike" kern="1200" cap="all" spc="0" normalizeH="0" baseline="0" noProof="0" dirty="0">
                <a:ln>
                  <a:noFill/>
                </a:ln>
                <a:solidFill>
                  <a:srgbClr val="790038"/>
                </a:solidFill>
                <a:effectLst/>
                <a:uLnTx/>
                <a:uFillTx/>
                <a:latin typeface="+mj-lt"/>
                <a:ea typeface="Verdana" panose="020B0604030504040204" pitchFamily="34" charset="0"/>
                <a:cs typeface="+mn-cs"/>
              </a:rPr>
            </a:br>
            <a:r>
              <a:rPr kumimoji="0" lang="pl-PL" sz="2200" b="1" i="0" u="none" strike="noStrike" kern="1200" cap="all" spc="0" normalizeH="0" baseline="0" noProof="0" dirty="0">
                <a:ln>
                  <a:noFill/>
                </a:ln>
                <a:solidFill>
                  <a:srgbClr val="790038"/>
                </a:solidFill>
                <a:effectLst/>
                <a:uLnTx/>
                <a:uFillTx/>
                <a:latin typeface="+mj-lt"/>
                <a:ea typeface="Verdana" panose="020B0604030504040204" pitchFamily="34" charset="0"/>
                <a:cs typeface="+mn-cs"/>
              </a:rPr>
              <a:t>przychodów</a:t>
            </a:r>
          </a:p>
        </p:txBody>
      </p:sp>
      <p:sp>
        <p:nvSpPr>
          <p:cNvPr id="4" name="Symbol zastępczy zawartości 2">
            <a:extLst>
              <a:ext uri="{FF2B5EF4-FFF2-40B4-BE49-F238E27FC236}">
                <a16:creationId xmlns:a16="http://schemas.microsoft.com/office/drawing/2014/main" id="{87E20FFD-8254-95F7-5860-EF595E5CD0D3}"/>
              </a:ext>
            </a:extLst>
          </p:cNvPr>
          <p:cNvSpPr txBox="1">
            <a:spLocks/>
          </p:cNvSpPr>
          <p:nvPr/>
        </p:nvSpPr>
        <p:spPr>
          <a:xfrm>
            <a:off x="1019174" y="6120000"/>
            <a:ext cx="10153651" cy="504000"/>
          </a:xfrm>
          <a:prstGeom prst="rect">
            <a:avLst/>
          </a:prstGeom>
        </p:spPr>
        <p:txBody>
          <a:bodyPr vert="horz" lIns="0" tIns="45720" rIns="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chemeClr val="bg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spcBef>
                <a:spcPts val="300"/>
              </a:spcBef>
            </a:pPr>
            <a:r>
              <a:rPr lang="pl-PL" sz="900" i="1" dirty="0">
                <a:solidFill>
                  <a:schemeClr val="tx1"/>
                </a:solidFill>
                <a:ea typeface="Verdana" panose="020B0604030504040204" pitchFamily="34" charset="0"/>
              </a:rPr>
              <a:t>Źródło: </a:t>
            </a:r>
            <a:r>
              <a:rPr lang="pl-PL" sz="900" i="1" dirty="0">
                <a:solidFill>
                  <a:srgbClr val="404040"/>
                </a:solidFill>
                <a:ea typeface="Verdana" panose="020B0604030504040204" pitchFamily="34" charset="0"/>
              </a:rPr>
              <a:t>DAM Alior Bank na podstawie GUS. Dane finansowe dotyczą podmiotów niefinansowych zatrudniających powyżej 9 pracowników</a:t>
            </a:r>
            <a:r>
              <a:rPr lang="pl-PL" sz="900" i="1" dirty="0">
                <a:solidFill>
                  <a:schemeClr val="tx1"/>
                </a:solidFill>
                <a:ea typeface="Verdana" panose="020B0604030504040204" pitchFamily="34" charset="0"/>
              </a:rPr>
              <a:t>. Sekcje ogółem to zagregowane dane wszystkich podmiotów niefinansowych zatrudniających powyżej 9 pracowników. Podmioty małe to firmy zatrudniające 10</a:t>
            </a:r>
            <a:r>
              <a:rPr lang="pl-PL" sz="900" i="1" dirty="0">
                <a:solidFill>
                  <a:srgbClr val="404040"/>
                </a:solidFill>
                <a:ea typeface="Verdana" panose="020B0604030504040204" pitchFamily="34" charset="0"/>
              </a:rPr>
              <a:t>-</a:t>
            </a:r>
            <a:r>
              <a:rPr lang="pl-PL" sz="900" i="1" dirty="0">
                <a:solidFill>
                  <a:schemeClr val="tx1"/>
                </a:solidFill>
                <a:ea typeface="Verdana" panose="020B0604030504040204" pitchFamily="34" charset="0"/>
              </a:rPr>
              <a:t>49 osób, podmioty średnie to firmy zatrudniające. 50</a:t>
            </a:r>
            <a:r>
              <a:rPr lang="pl-PL" sz="900" i="1" dirty="0">
                <a:solidFill>
                  <a:srgbClr val="404040"/>
                </a:solidFill>
                <a:ea typeface="Verdana" panose="020B0604030504040204" pitchFamily="34" charset="0"/>
              </a:rPr>
              <a:t>-</a:t>
            </a:r>
            <a:r>
              <a:rPr lang="pl-PL" sz="900" i="1" dirty="0">
                <a:solidFill>
                  <a:schemeClr val="tx1"/>
                </a:solidFill>
                <a:ea typeface="Verdana" panose="020B0604030504040204" pitchFamily="34" charset="0"/>
              </a:rPr>
              <a:t>249 osób, a podmioty duże to firmy zatrudniające 250 osób i więcej.</a:t>
            </a:r>
          </a:p>
        </p:txBody>
      </p:sp>
      <p:sp>
        <p:nvSpPr>
          <p:cNvPr id="7" name="pole tekstowe 6">
            <a:extLst>
              <a:ext uri="{FF2B5EF4-FFF2-40B4-BE49-F238E27FC236}">
                <a16:creationId xmlns:a16="http://schemas.microsoft.com/office/drawing/2014/main" id="{00B4D02D-BAFF-C431-6B94-B7CAB17C45EC}"/>
              </a:ext>
            </a:extLst>
          </p:cNvPr>
          <p:cNvSpPr txBox="1"/>
          <p:nvPr/>
        </p:nvSpPr>
        <p:spPr>
          <a:xfrm>
            <a:off x="5815543" y="1315132"/>
            <a:ext cx="5458353" cy="276999"/>
          </a:xfrm>
          <a:prstGeom prst="rect">
            <a:avLst/>
          </a:prstGeom>
          <a:noFill/>
        </p:spPr>
        <p:txBody>
          <a:bodyPr wrap="square">
            <a:spAutoFit/>
          </a:bodyPr>
          <a:lstStyle/>
          <a:p>
            <a:pPr fontAlgn="b"/>
            <a:r>
              <a:rPr lang="pl-PL" sz="1200" b="1" i="0" u="none" strike="noStrike" dirty="0">
                <a:solidFill>
                  <a:schemeClr val="tx1"/>
                </a:solidFill>
                <a:effectLst/>
                <a:latin typeface="Nunito Sans (Tekst podstawowy)"/>
              </a:rPr>
              <a:t>Nominalna dynamika przychodów wybranych sektorów w 1H 2026</a:t>
            </a:r>
            <a:r>
              <a:rPr lang="pl-PL" sz="1200" b="1" dirty="0">
                <a:latin typeface="Nunito Sans (Tekst podstawowy)"/>
              </a:rPr>
              <a:t> (r/r)</a:t>
            </a:r>
            <a:endParaRPr lang="pl-PL" sz="1200" b="1" i="0" u="none" strike="noStrike" dirty="0">
              <a:solidFill>
                <a:schemeClr val="tx1"/>
              </a:solidFill>
              <a:effectLst/>
              <a:latin typeface="Nunito Sans (Tekst podstawowy)"/>
            </a:endParaRPr>
          </a:p>
        </p:txBody>
      </p:sp>
      <p:graphicFrame>
        <p:nvGraphicFramePr>
          <p:cNvPr id="6" name="Wykres 5">
            <a:extLst>
              <a:ext uri="{FF2B5EF4-FFF2-40B4-BE49-F238E27FC236}">
                <a16:creationId xmlns:a16="http://schemas.microsoft.com/office/drawing/2014/main" id="{2B8B8406-4383-1666-0480-891B0DFE3841}"/>
              </a:ext>
            </a:extLst>
          </p:cNvPr>
          <p:cNvGraphicFramePr>
            <a:graphicFrameLocks/>
          </p:cNvGraphicFramePr>
          <p:nvPr>
            <p:extLst>
              <p:ext uri="{D42A27DB-BD31-4B8C-83A1-F6EECF244321}">
                <p14:modId xmlns:p14="http://schemas.microsoft.com/office/powerpoint/2010/main" val="281701993"/>
              </p:ext>
            </p:extLst>
          </p:nvPr>
        </p:nvGraphicFramePr>
        <p:xfrm>
          <a:off x="928780" y="1245871"/>
          <a:ext cx="4770980" cy="4979670"/>
        </p:xfrm>
        <a:graphic>
          <a:graphicData uri="http://schemas.openxmlformats.org/drawingml/2006/chart">
            <c:chart xmlns:c="http://schemas.openxmlformats.org/drawingml/2006/chart" xmlns:r="http://schemas.openxmlformats.org/officeDocument/2006/relationships" r:id="rId3"/>
          </a:graphicData>
        </a:graphic>
      </p:graphicFrame>
      <p:sp>
        <p:nvSpPr>
          <p:cNvPr id="3" name="pole tekstowe 2">
            <a:extLst>
              <a:ext uri="{FF2B5EF4-FFF2-40B4-BE49-F238E27FC236}">
                <a16:creationId xmlns:a16="http://schemas.microsoft.com/office/drawing/2014/main" id="{E6132622-CACA-10CA-C6AB-7C466326BAD6}"/>
              </a:ext>
            </a:extLst>
          </p:cNvPr>
          <p:cNvSpPr txBox="1"/>
          <p:nvPr/>
        </p:nvSpPr>
        <p:spPr>
          <a:xfrm>
            <a:off x="5899785" y="3657600"/>
            <a:ext cx="5273041" cy="2184398"/>
          </a:xfrm>
          <a:prstGeom prst="rect">
            <a:avLst/>
          </a:prstGeom>
          <a:noFill/>
        </p:spPr>
        <p:txBody>
          <a:bodyPr wrap="square" lIns="0" tIns="0" rIns="0" bIns="0" rtlCol="0">
            <a:noAutofit/>
          </a:bodyPr>
          <a:lstStyle/>
          <a:p>
            <a:pPr marL="171450" lvl="0" indent="-171450" algn="just">
              <a:lnSpc>
                <a:spcPct val="120000"/>
              </a:lnSpc>
              <a:buClr>
                <a:srgbClr val="790038"/>
              </a:buClr>
              <a:buSzPct val="150000"/>
              <a:buFont typeface="Wingdings" panose="05000000000000000000" pitchFamily="2" charset="2"/>
              <a:buChar char="§"/>
              <a:defRPr/>
            </a:pPr>
            <a:r>
              <a:rPr kumimoji="0" lang="pl-PL" sz="1100" b="1" i="0" u="none" strike="noStrike" kern="1200" cap="none" spc="0" normalizeH="0" baseline="0" noProof="0" dirty="0">
                <a:ln>
                  <a:noFill/>
                </a:ln>
                <a:solidFill>
                  <a:srgbClr val="790038"/>
                </a:solidFill>
                <a:effectLst/>
                <a:uLnTx/>
                <a:uFillTx/>
                <a:ea typeface="+mn-ea"/>
                <a:cs typeface="+mn-cs"/>
              </a:rPr>
              <a:t>Wzrost przychodów koncentrował się w dużych przedsiębiorstwach</a:t>
            </a:r>
            <a:r>
              <a:rPr kumimoji="0" lang="pl-PL" sz="1100" b="0" i="0" u="none" strike="noStrike" kern="1200" cap="none" spc="0" normalizeH="0" baseline="0" noProof="0" dirty="0">
                <a:ln>
                  <a:noFill/>
                </a:ln>
                <a:solidFill>
                  <a:srgbClr val="404040"/>
                </a:solidFill>
                <a:effectLst/>
                <a:uLnTx/>
                <a:uFillTx/>
                <a:ea typeface="+mn-ea"/>
                <a:cs typeface="+mn-cs"/>
              </a:rPr>
              <a:t>, które zwiększyły sprzedaż o 8,3% r/r, wobec 4,5% w średnich i 2,8% w małych podmiotach. </a:t>
            </a:r>
            <a:r>
              <a:rPr kumimoji="0" lang="pl-PL" sz="1100" b="1" i="0" u="none" strike="noStrike" kern="1200" cap="none" spc="0" normalizeH="0" baseline="0" noProof="0" dirty="0">
                <a:ln>
                  <a:noFill/>
                </a:ln>
                <a:solidFill>
                  <a:srgbClr val="790038"/>
                </a:solidFill>
                <a:effectLst/>
                <a:uLnTx/>
                <a:uFillTx/>
                <a:ea typeface="+mn-ea"/>
                <a:cs typeface="+mn-cs"/>
              </a:rPr>
              <a:t>Również w długiej perspektywie przychody dużych firm rosną szybciej: </a:t>
            </a:r>
            <a:r>
              <a:rPr lang="pl-PL" sz="1100" b="1" dirty="0">
                <a:solidFill>
                  <a:srgbClr val="790038"/>
                </a:solidFill>
              </a:rPr>
              <a:t>w okresie 2008-26 </a:t>
            </a:r>
            <a:r>
              <a:rPr kumimoji="0" lang="pl-PL" sz="1100" b="1" i="0" u="none" strike="noStrike" kern="1200" cap="none" spc="0" normalizeH="0" baseline="0" noProof="0" dirty="0">
                <a:ln>
                  <a:noFill/>
                </a:ln>
                <a:solidFill>
                  <a:srgbClr val="790038"/>
                </a:solidFill>
                <a:effectLst/>
                <a:uLnTx/>
                <a:uFillTx/>
                <a:ea typeface="+mn-ea"/>
                <a:cs typeface="+mn-cs"/>
              </a:rPr>
              <a:t>było to </a:t>
            </a:r>
            <a:r>
              <a:rPr lang="pl-PL" sz="1100" b="1" dirty="0">
                <a:solidFill>
                  <a:srgbClr val="790038"/>
                </a:solidFill>
              </a:rPr>
              <a:t>średnio </a:t>
            </a:r>
            <a:r>
              <a:rPr kumimoji="0" lang="pl-PL" sz="1100" b="1" i="0" u="none" strike="noStrike" kern="1200" cap="none" spc="0" normalizeH="0" baseline="0" noProof="0" dirty="0">
                <a:ln>
                  <a:noFill/>
                </a:ln>
                <a:solidFill>
                  <a:srgbClr val="790038"/>
                </a:solidFill>
                <a:effectLst/>
                <a:uLnTx/>
                <a:uFillTx/>
                <a:ea typeface="+mn-ea"/>
                <a:cs typeface="+mn-cs"/>
              </a:rPr>
              <a:t>6,6% r/r</a:t>
            </a:r>
            <a:r>
              <a:rPr kumimoji="0" lang="pl-PL" sz="1100" b="0" i="0" u="none" strike="noStrike" kern="1200" cap="none" spc="0" normalizeH="0" baseline="0" noProof="0" dirty="0">
                <a:ln>
                  <a:noFill/>
                </a:ln>
                <a:solidFill>
                  <a:srgbClr val="404040"/>
                </a:solidFill>
                <a:effectLst/>
                <a:uLnTx/>
                <a:uFillTx/>
                <a:ea typeface="+mn-ea"/>
                <a:cs typeface="+mn-cs"/>
              </a:rPr>
              <a:t>, wobec 5,4% </a:t>
            </a:r>
            <a:br>
              <a:rPr kumimoji="0" lang="pl-PL" sz="1100" b="0" i="0" u="none" strike="noStrike" kern="1200" cap="none" spc="0" normalizeH="0" baseline="0" noProof="0" dirty="0">
                <a:ln>
                  <a:noFill/>
                </a:ln>
                <a:solidFill>
                  <a:srgbClr val="404040"/>
                </a:solidFill>
                <a:effectLst/>
                <a:uLnTx/>
                <a:uFillTx/>
                <a:ea typeface="+mn-ea"/>
                <a:cs typeface="+mn-cs"/>
              </a:rPr>
            </a:br>
            <a:r>
              <a:rPr kumimoji="0" lang="pl-PL" sz="1100" b="0" i="0" u="none" strike="noStrike" kern="1200" cap="none" spc="0" normalizeH="0" baseline="0" noProof="0" dirty="0">
                <a:ln>
                  <a:noFill/>
                </a:ln>
                <a:solidFill>
                  <a:srgbClr val="404040"/>
                </a:solidFill>
                <a:effectLst/>
                <a:uLnTx/>
                <a:uFillTx/>
                <a:ea typeface="+mn-ea"/>
                <a:cs typeface="+mn-cs"/>
              </a:rPr>
              <a:t>w podmiotach średnich i 4,8% w małych.</a:t>
            </a:r>
          </a:p>
          <a:p>
            <a:pPr marL="171450" marR="0" lvl="0" indent="-171450" algn="just" defTabSz="914400" rtl="0" eaLnBrk="1" fontAlgn="auto" latinLnBrk="0" hangingPunct="1">
              <a:lnSpc>
                <a:spcPct val="120000"/>
              </a:lnSpc>
              <a:spcAft>
                <a:spcPts val="0"/>
              </a:spcAft>
              <a:buClr>
                <a:srgbClr val="790038"/>
              </a:buClr>
              <a:buSzPct val="150000"/>
              <a:buFont typeface="Wingdings" panose="05000000000000000000" pitchFamily="2" charset="2"/>
              <a:buChar char="§"/>
              <a:tabLst/>
              <a:defRPr/>
            </a:pPr>
            <a:r>
              <a:rPr kumimoji="0" lang="pl-PL" sz="1100" b="0" i="0" u="none" strike="noStrike" kern="1200" cap="none" spc="0" normalizeH="0" baseline="0" noProof="0" dirty="0">
                <a:ln>
                  <a:noFill/>
                </a:ln>
                <a:solidFill>
                  <a:srgbClr val="404040"/>
                </a:solidFill>
                <a:effectLst/>
                <a:uLnTx/>
                <a:uFillTx/>
                <a:latin typeface="Nunito Sans"/>
                <a:ea typeface="+mn-ea"/>
                <a:cs typeface="+mn-cs"/>
              </a:rPr>
              <a:t>Przewaga dynamiki wzrostu sprzedaży dużych firm była szczególnie widoczna </a:t>
            </a:r>
            <a:br>
              <a:rPr kumimoji="0" lang="pl-PL" sz="1100" b="0" i="0" u="none" strike="noStrike" kern="1200" cap="none" spc="0" normalizeH="0" baseline="0" noProof="0" dirty="0">
                <a:ln>
                  <a:noFill/>
                </a:ln>
                <a:solidFill>
                  <a:srgbClr val="404040"/>
                </a:solidFill>
                <a:effectLst/>
                <a:uLnTx/>
                <a:uFillTx/>
                <a:latin typeface="Nunito Sans"/>
                <a:ea typeface="+mn-ea"/>
                <a:cs typeface="+mn-cs"/>
              </a:rPr>
            </a:br>
            <a:r>
              <a:rPr kumimoji="0" lang="pl-PL" sz="1100" b="0" i="0" u="none" strike="noStrike" kern="1200" cap="none" spc="0" normalizeH="0" baseline="0" noProof="0" dirty="0">
                <a:ln>
                  <a:noFill/>
                </a:ln>
                <a:solidFill>
                  <a:srgbClr val="404040"/>
                </a:solidFill>
                <a:effectLst/>
                <a:uLnTx/>
                <a:uFillTx/>
                <a:latin typeface="Nunito Sans"/>
                <a:ea typeface="+mn-ea"/>
                <a:cs typeface="+mn-cs"/>
              </a:rPr>
              <a:t>w handlu hurtowym, gdzie ich przychody wzrosły o 10,4% r/r, wobec 4,0% </a:t>
            </a:r>
            <a:br>
              <a:rPr kumimoji="0" lang="pl-PL" sz="1100" b="0" i="0" u="none" strike="noStrike" kern="1200" cap="none" spc="0" normalizeH="0" baseline="0" noProof="0" dirty="0">
                <a:ln>
                  <a:noFill/>
                </a:ln>
                <a:solidFill>
                  <a:srgbClr val="404040"/>
                </a:solidFill>
                <a:effectLst/>
                <a:uLnTx/>
                <a:uFillTx/>
                <a:latin typeface="Nunito Sans"/>
                <a:ea typeface="+mn-ea"/>
                <a:cs typeface="+mn-cs"/>
              </a:rPr>
            </a:br>
            <a:r>
              <a:rPr kumimoji="0" lang="pl-PL" sz="1100" b="0" i="0" u="none" strike="noStrike" kern="1200" cap="none" spc="0" normalizeH="0" baseline="0" noProof="0" dirty="0">
                <a:ln>
                  <a:noFill/>
                </a:ln>
                <a:solidFill>
                  <a:srgbClr val="404040"/>
                </a:solidFill>
                <a:effectLst/>
                <a:uLnTx/>
                <a:uFillTx/>
                <a:latin typeface="Nunito Sans"/>
                <a:ea typeface="+mn-ea"/>
                <a:cs typeface="+mn-cs"/>
              </a:rPr>
              <a:t>w małych i 3,5% w średnich podmiotach.</a:t>
            </a:r>
          </a:p>
          <a:p>
            <a:pPr marL="171450" marR="0" lvl="0" indent="-171450" algn="just" defTabSz="914400" rtl="0" eaLnBrk="1" fontAlgn="auto" latinLnBrk="0" hangingPunct="1">
              <a:lnSpc>
                <a:spcPct val="120000"/>
              </a:lnSpc>
              <a:spcAft>
                <a:spcPts val="0"/>
              </a:spcAft>
              <a:buClr>
                <a:srgbClr val="790038"/>
              </a:buClr>
              <a:buSzPct val="150000"/>
              <a:buFont typeface="Wingdings" panose="05000000000000000000" pitchFamily="2" charset="2"/>
              <a:buChar char="§"/>
              <a:tabLst/>
              <a:defRPr/>
            </a:pPr>
            <a:r>
              <a:rPr kumimoji="0" lang="pl-PL" sz="1100" b="0" i="0" u="none" strike="noStrike" kern="1200" cap="none" spc="0" normalizeH="0" baseline="0" noProof="0" dirty="0">
                <a:ln>
                  <a:noFill/>
                </a:ln>
                <a:solidFill>
                  <a:srgbClr val="404040"/>
                </a:solidFill>
                <a:effectLst/>
                <a:uLnTx/>
                <a:uFillTx/>
                <a:latin typeface="Nunito Sans"/>
                <a:ea typeface="+mn-ea"/>
                <a:cs typeface="+mn-cs"/>
              </a:rPr>
              <a:t>Handel detaliczny odnotował wysoką dynamikę przychodów we wszystkich klasach wielkości, </a:t>
            </a:r>
            <a:r>
              <a:rPr kumimoji="0" lang="pl-PL" sz="1100" b="1" i="0" u="none" strike="noStrike" kern="1200" cap="none" spc="0" normalizeH="0" baseline="0" noProof="0" dirty="0">
                <a:ln>
                  <a:noFill/>
                </a:ln>
                <a:solidFill>
                  <a:srgbClr val="790038"/>
                </a:solidFill>
                <a:effectLst/>
                <a:uLnTx/>
                <a:uFillTx/>
                <a:latin typeface="Nunito Sans"/>
                <a:ea typeface="+mn-ea"/>
                <a:cs typeface="+mn-cs"/>
              </a:rPr>
              <a:t>korzystając z poprawy siły nabywczej konsumentów, która wynikała z realnego wzrostu wynagrodzeń.</a:t>
            </a:r>
          </a:p>
        </p:txBody>
      </p:sp>
    </p:spTree>
    <p:extLst>
      <p:ext uri="{BB962C8B-B14F-4D97-AF65-F5344CB8AC3E}">
        <p14:creationId xmlns:p14="http://schemas.microsoft.com/office/powerpoint/2010/main" val="1984776994"/>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ole tekstowe 4">
            <a:extLst>
              <a:ext uri="{FF2B5EF4-FFF2-40B4-BE49-F238E27FC236}">
                <a16:creationId xmlns:a16="http://schemas.microsoft.com/office/drawing/2014/main" id="{9ECFF5F7-EB87-0097-3650-BC5C7C58FDD8}"/>
              </a:ext>
            </a:extLst>
          </p:cNvPr>
          <p:cNvSpPr txBox="1"/>
          <p:nvPr/>
        </p:nvSpPr>
        <p:spPr>
          <a:xfrm>
            <a:off x="5901690" y="3855720"/>
            <a:ext cx="5271135" cy="1984954"/>
          </a:xfrm>
          <a:prstGeom prst="rect">
            <a:avLst/>
          </a:prstGeom>
          <a:noFill/>
        </p:spPr>
        <p:txBody>
          <a:bodyPr wrap="square" lIns="0" tIns="0" rIns="0" bIns="0" rtlCol="0">
            <a:noAutofit/>
          </a:bodyPr>
          <a:lstStyle/>
          <a:p>
            <a:pPr marL="171450" indent="-171450" algn="just">
              <a:lnSpc>
                <a:spcPct val="120000"/>
              </a:lnSpc>
              <a:spcBef>
                <a:spcPts val="1600"/>
              </a:spcBef>
              <a:buClr>
                <a:schemeClr val="accent1"/>
              </a:buClr>
              <a:buSzPct val="150000"/>
              <a:buFont typeface="Wingdings" panose="05000000000000000000" pitchFamily="2" charset="2"/>
              <a:buChar char="§"/>
            </a:pPr>
            <a:r>
              <a:rPr lang="pl-PL" sz="1100" dirty="0">
                <a:latin typeface="Nunito Sans (Tekst podstawowy)"/>
                <a:ea typeface="Verdana" panose="020B0604030504040204" pitchFamily="34" charset="0"/>
              </a:rPr>
              <a:t>Koszty operacyjne wzrosły w 1H 2026 o 5,9% r/r. </a:t>
            </a:r>
            <a:r>
              <a:rPr lang="pl-PL" sz="1100" b="1" dirty="0">
                <a:solidFill>
                  <a:srgbClr val="790038"/>
                </a:solidFill>
                <a:latin typeface="Nunito Sans (Tekst podstawowy)"/>
                <a:ea typeface="Verdana" panose="020B0604030504040204" pitchFamily="34" charset="0"/>
              </a:rPr>
              <a:t>Najwyższą dynamikę odnotowano w pozostałych kosztach operacyjnych, usługach obcych oraz wartości sprzedanych towarów</a:t>
            </a:r>
            <a:r>
              <a:rPr lang="pl-PL" sz="1100" dirty="0">
                <a:latin typeface="Nunito Sans (Tekst podstawowy)"/>
                <a:ea typeface="Verdana" panose="020B0604030504040204" pitchFamily="34" charset="0"/>
              </a:rPr>
              <a:t>, natomiast koszty energii zwiększyły się o 3,7%.</a:t>
            </a:r>
          </a:p>
          <a:p>
            <a:pPr marL="171450" indent="-171450" algn="just">
              <a:lnSpc>
                <a:spcPct val="120000"/>
              </a:lnSpc>
              <a:spcBef>
                <a:spcPts val="1600"/>
              </a:spcBef>
              <a:buClr>
                <a:schemeClr val="accent1"/>
              </a:buClr>
              <a:buSzPct val="150000"/>
              <a:buFont typeface="Wingdings" panose="05000000000000000000" pitchFamily="2" charset="2"/>
              <a:buChar char="§"/>
            </a:pPr>
            <a:r>
              <a:rPr lang="pl-PL" sz="1100" dirty="0">
                <a:latin typeface="Nunito Sans (Tekst podstawowy)"/>
                <a:ea typeface="Verdana" panose="020B0604030504040204" pitchFamily="34" charset="0"/>
              </a:rPr>
              <a:t>Tempo wzrostu kosztów powróciło w okolice poziomów obserwowanych przed pandemią, </a:t>
            </a:r>
            <a:r>
              <a:rPr lang="pl-PL" sz="1100" b="1" dirty="0">
                <a:solidFill>
                  <a:srgbClr val="790038"/>
                </a:solidFill>
                <a:latin typeface="Nunito Sans (Tekst podstawowy)"/>
                <a:ea typeface="Verdana" panose="020B0604030504040204" pitchFamily="34" charset="0"/>
              </a:rPr>
              <a:t>pozostając jednak wyraźnie poniżej dynamik notowanych w latach 2021-2023.</a:t>
            </a:r>
          </a:p>
          <a:p>
            <a:pPr marL="171450" indent="-171450" algn="just">
              <a:lnSpc>
                <a:spcPct val="120000"/>
              </a:lnSpc>
              <a:spcBef>
                <a:spcPts val="1600"/>
              </a:spcBef>
              <a:buClr>
                <a:schemeClr val="accent1"/>
              </a:buClr>
              <a:buSzPct val="150000"/>
              <a:buFont typeface="Wingdings" panose="05000000000000000000" pitchFamily="2" charset="2"/>
              <a:buChar char="§"/>
            </a:pPr>
            <a:r>
              <a:rPr lang="pl-PL" sz="1100" b="1" dirty="0">
                <a:solidFill>
                  <a:srgbClr val="790038"/>
                </a:solidFill>
                <a:latin typeface="Nunito Sans (Tekst podstawowy)"/>
                <a:ea typeface="Verdana" panose="020B0604030504040204" pitchFamily="34" charset="0"/>
              </a:rPr>
              <a:t>Presja płacowa stopniowo słabnie</a:t>
            </a:r>
            <a:r>
              <a:rPr lang="pl-PL" sz="1100" dirty="0">
                <a:latin typeface="Nunito Sans (Tekst podstawowy)"/>
                <a:ea typeface="Verdana" panose="020B0604030504040204" pitchFamily="34" charset="0"/>
              </a:rPr>
              <a:t>, choć rosnące wynagrodzenia nadal istotnie wpływają na koszty działalności.</a:t>
            </a:r>
          </a:p>
        </p:txBody>
      </p:sp>
      <p:sp>
        <p:nvSpPr>
          <p:cNvPr id="6" name="pole tekstowe 5">
            <a:extLst>
              <a:ext uri="{FF2B5EF4-FFF2-40B4-BE49-F238E27FC236}">
                <a16:creationId xmlns:a16="http://schemas.microsoft.com/office/drawing/2014/main" id="{801040FF-D829-D518-717C-23989E2A8288}"/>
              </a:ext>
            </a:extLst>
          </p:cNvPr>
          <p:cNvSpPr txBox="1"/>
          <p:nvPr/>
        </p:nvSpPr>
        <p:spPr>
          <a:xfrm>
            <a:off x="1019175" y="338892"/>
            <a:ext cx="9393555" cy="707886"/>
          </a:xfrm>
          <a:prstGeom prst="rect">
            <a:avLst/>
          </a:prstGeom>
          <a:noFill/>
        </p:spPr>
        <p:txBody>
          <a:bodyPr wrap="square" lIns="0" tIns="0" rIns="0" bIns="0">
            <a:spAutoFit/>
          </a:bodyPr>
          <a:lstStyle/>
          <a:p>
            <a:pPr>
              <a:tabLst>
                <a:tab pos="0" algn="l"/>
              </a:tabLst>
            </a:pPr>
            <a:r>
              <a:rPr lang="pl-PL" sz="2200" b="1" dirty="0">
                <a:solidFill>
                  <a:schemeClr val="accent2"/>
                </a:solidFill>
                <a:latin typeface="+mj-lt"/>
                <a:ea typeface="Verdana" panose="020B0604030504040204" pitchFamily="34" charset="0"/>
              </a:rPr>
              <a:t>KOSZTY: </a:t>
            </a:r>
            <a:r>
              <a:rPr lang="pl-PL" sz="2200" b="1" dirty="0">
                <a:solidFill>
                  <a:schemeClr val="accent1"/>
                </a:solidFill>
                <a:latin typeface="+mj-lt"/>
                <a:ea typeface="Verdana" panose="020B0604030504040204" pitchFamily="34" charset="0"/>
              </a:rPr>
              <a:t>DYNAMIKA WZROSŁA, ALE POZOSTAŁA WYRAŹNIE NIŻSZA NIŻ W LATACH 2021</a:t>
            </a:r>
            <a:r>
              <a:rPr lang="pl-PL" sz="2400" b="1" i="1" dirty="0">
                <a:solidFill>
                  <a:srgbClr val="790038"/>
                </a:solidFill>
                <a:latin typeface="+mj-lt"/>
                <a:ea typeface="Verdana" panose="020B0604030504040204" pitchFamily="34" charset="0"/>
              </a:rPr>
              <a:t>-</a:t>
            </a:r>
            <a:r>
              <a:rPr lang="pl-PL" sz="2200" b="1" dirty="0">
                <a:solidFill>
                  <a:schemeClr val="accent1"/>
                </a:solidFill>
                <a:latin typeface="+mj-lt"/>
                <a:ea typeface="Verdana" panose="020B0604030504040204" pitchFamily="34" charset="0"/>
              </a:rPr>
              <a:t>2023</a:t>
            </a:r>
          </a:p>
        </p:txBody>
      </p:sp>
      <p:sp>
        <p:nvSpPr>
          <p:cNvPr id="4" name="Symbol zastępczy zawartości 2">
            <a:extLst>
              <a:ext uri="{FF2B5EF4-FFF2-40B4-BE49-F238E27FC236}">
                <a16:creationId xmlns:a16="http://schemas.microsoft.com/office/drawing/2014/main" id="{5002FF07-5099-B030-FC35-7D78858BE6B8}"/>
              </a:ext>
            </a:extLst>
          </p:cNvPr>
          <p:cNvSpPr txBox="1">
            <a:spLocks/>
          </p:cNvSpPr>
          <p:nvPr/>
        </p:nvSpPr>
        <p:spPr>
          <a:xfrm>
            <a:off x="1019174" y="6120000"/>
            <a:ext cx="10153651" cy="504000"/>
          </a:xfrm>
          <a:prstGeom prst="rect">
            <a:avLst/>
          </a:prstGeom>
        </p:spPr>
        <p:txBody>
          <a:bodyPr vert="horz" lIns="0" tIns="45720" rIns="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chemeClr val="bg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just">
              <a:lnSpc>
                <a:spcPct val="100000"/>
              </a:lnSpc>
              <a:spcBef>
                <a:spcPts val="300"/>
              </a:spcBef>
              <a:defRPr/>
            </a:pPr>
            <a:r>
              <a:rPr lang="pl-PL" sz="900" i="1" dirty="0">
                <a:solidFill>
                  <a:srgbClr val="404040"/>
                </a:solidFill>
                <a:ea typeface="Verdana" panose="020B0604030504040204" pitchFamily="34" charset="0"/>
              </a:rPr>
              <a:t>Źródło: DAM Alior Bank na podstawie GUS. Dane finansowe dotyczą podmiotów niefinansowych zatrudniających powyżej 9 pracowników.</a:t>
            </a:r>
          </a:p>
        </p:txBody>
      </p:sp>
      <p:graphicFrame>
        <p:nvGraphicFramePr>
          <p:cNvPr id="2" name="Wykres 1">
            <a:extLst>
              <a:ext uri="{FF2B5EF4-FFF2-40B4-BE49-F238E27FC236}">
                <a16:creationId xmlns:a16="http://schemas.microsoft.com/office/drawing/2014/main" id="{0D7EA528-2834-5FBF-7E42-93A87B83C34F}"/>
              </a:ext>
            </a:extLst>
          </p:cNvPr>
          <p:cNvGraphicFramePr>
            <a:graphicFrameLocks/>
          </p:cNvGraphicFramePr>
          <p:nvPr>
            <p:extLst>
              <p:ext uri="{D42A27DB-BD31-4B8C-83A1-F6EECF244321}">
                <p14:modId xmlns:p14="http://schemas.microsoft.com/office/powerpoint/2010/main" val="4126110751"/>
              </p:ext>
            </p:extLst>
          </p:nvPr>
        </p:nvGraphicFramePr>
        <p:xfrm>
          <a:off x="5627370" y="1244599"/>
          <a:ext cx="5782310" cy="23082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Wykres 6">
            <a:extLst>
              <a:ext uri="{FF2B5EF4-FFF2-40B4-BE49-F238E27FC236}">
                <a16:creationId xmlns:a16="http://schemas.microsoft.com/office/drawing/2014/main" id="{7F0153EF-D999-BAF4-1F52-0BF0C4EFCA3D}"/>
              </a:ext>
            </a:extLst>
          </p:cNvPr>
          <p:cNvGraphicFramePr>
            <a:graphicFrameLocks/>
          </p:cNvGraphicFramePr>
          <p:nvPr>
            <p:extLst>
              <p:ext uri="{D42A27DB-BD31-4B8C-83A1-F6EECF244321}">
                <p14:modId xmlns:p14="http://schemas.microsoft.com/office/powerpoint/2010/main" val="3210184603"/>
              </p:ext>
            </p:extLst>
          </p:nvPr>
        </p:nvGraphicFramePr>
        <p:xfrm>
          <a:off x="923925" y="1244600"/>
          <a:ext cx="4430395" cy="483997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22677555"/>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FBF64-8327-732C-71E3-376611D0453C}"/>
            </a:ext>
          </a:extLst>
        </p:cNvPr>
        <p:cNvGrpSpPr/>
        <p:nvPr/>
      </p:nvGrpSpPr>
      <p:grpSpPr>
        <a:xfrm>
          <a:off x="0" y="0"/>
          <a:ext cx="0" cy="0"/>
          <a:chOff x="0" y="0"/>
          <a:chExt cx="0" cy="0"/>
        </a:xfrm>
      </p:grpSpPr>
      <p:sp>
        <p:nvSpPr>
          <p:cNvPr id="5" name="pole tekstowe 4">
            <a:extLst>
              <a:ext uri="{FF2B5EF4-FFF2-40B4-BE49-F238E27FC236}">
                <a16:creationId xmlns:a16="http://schemas.microsoft.com/office/drawing/2014/main" id="{B679F49D-1D16-77C8-3F24-D660CB86ACEE}"/>
              </a:ext>
            </a:extLst>
          </p:cNvPr>
          <p:cNvSpPr txBox="1"/>
          <p:nvPr/>
        </p:nvSpPr>
        <p:spPr>
          <a:xfrm>
            <a:off x="5674659" y="1338263"/>
            <a:ext cx="5498166" cy="4502412"/>
          </a:xfrm>
          <a:prstGeom prst="rect">
            <a:avLst/>
          </a:prstGeom>
          <a:noFill/>
        </p:spPr>
        <p:txBody>
          <a:bodyPr wrap="square" lIns="0" tIns="0" rIns="0" bIns="0" rtlCol="0">
            <a:noAutofit/>
          </a:bodyPr>
          <a:lstStyle/>
          <a:p>
            <a:pPr marL="171450" indent="-171450" algn="just">
              <a:lnSpc>
                <a:spcPct val="120000"/>
              </a:lnSpc>
              <a:spcBef>
                <a:spcPts val="300"/>
              </a:spcBef>
              <a:buClr>
                <a:schemeClr val="accent1"/>
              </a:buClr>
              <a:buSzPct val="150000"/>
              <a:buFont typeface="Wingdings" panose="05000000000000000000" pitchFamily="2" charset="2"/>
              <a:buChar char="§"/>
            </a:pPr>
            <a:r>
              <a:rPr lang="pl-PL" sz="1100" dirty="0">
                <a:latin typeface="Nunito Sans (Tekst podstawowy)"/>
                <a:ea typeface="Verdana" panose="020B0604030504040204" pitchFamily="34" charset="0"/>
              </a:rPr>
              <a:t>Porównaliśmy trzy momenty: 1H 2008 </a:t>
            </a:r>
            <a:r>
              <a:rPr lang="pl-PL" sz="1100" b="1" dirty="0">
                <a:solidFill>
                  <a:srgbClr val="790038"/>
                </a:solidFill>
                <a:latin typeface="Nunito Sans (Tekst podstawowy)"/>
                <a:ea typeface="Verdana" panose="020B0604030504040204" pitchFamily="34" charset="0"/>
              </a:rPr>
              <a:t>jako punkt odniesienia dla zmian długookresowych</a:t>
            </a:r>
            <a:r>
              <a:rPr lang="pl-PL" sz="1100" dirty="0">
                <a:latin typeface="Nunito Sans (Tekst podstawowy)"/>
                <a:ea typeface="Verdana" panose="020B0604030504040204" pitchFamily="34" charset="0"/>
              </a:rPr>
              <a:t>, 1H 2019 jako </a:t>
            </a:r>
            <a:r>
              <a:rPr lang="pl-PL" sz="1100" b="1" dirty="0">
                <a:solidFill>
                  <a:srgbClr val="790038"/>
                </a:solidFill>
                <a:latin typeface="Nunito Sans (Tekst podstawowy)"/>
                <a:ea typeface="Verdana" panose="020B0604030504040204" pitchFamily="34" charset="0"/>
              </a:rPr>
              <a:t>ostatni okres przed pandemią </a:t>
            </a:r>
            <a:r>
              <a:rPr lang="pl-PL" sz="1100" dirty="0">
                <a:latin typeface="Nunito Sans (Tekst podstawowy)"/>
                <a:ea typeface="Verdana" panose="020B0604030504040204" pitchFamily="34" charset="0"/>
              </a:rPr>
              <a:t>oraz 1H 2026 </a:t>
            </a:r>
            <a:r>
              <a:rPr lang="pl-PL" sz="1100" b="1" dirty="0">
                <a:solidFill>
                  <a:srgbClr val="790038"/>
                </a:solidFill>
                <a:latin typeface="Nunito Sans (Tekst podstawowy)"/>
                <a:ea typeface="Verdana" panose="020B0604030504040204" pitchFamily="34" charset="0"/>
              </a:rPr>
              <a:t>jako obraz aktualnej struktury kosztów</a:t>
            </a:r>
            <a:r>
              <a:rPr lang="pl-PL" sz="1100" dirty="0">
                <a:latin typeface="Nunito Sans (Tekst podstawowy)"/>
                <a:ea typeface="Verdana" panose="020B0604030504040204" pitchFamily="34" charset="0"/>
              </a:rPr>
              <a:t>. Takie zestawienie pozwala ocenić, które zmiany mają charakter trwały, a nie wyłącznie cykliczny.</a:t>
            </a:r>
          </a:p>
          <a:p>
            <a:pPr marL="171450" indent="-171450" algn="just">
              <a:lnSpc>
                <a:spcPct val="120000"/>
              </a:lnSpc>
              <a:spcBef>
                <a:spcPts val="300"/>
              </a:spcBef>
              <a:buClr>
                <a:schemeClr val="accent1"/>
              </a:buClr>
              <a:buSzPct val="150000"/>
              <a:buFont typeface="Wingdings" panose="05000000000000000000" pitchFamily="2" charset="2"/>
              <a:buChar char="§"/>
            </a:pPr>
            <a:r>
              <a:rPr lang="pl-PL" sz="1100" b="1" dirty="0">
                <a:solidFill>
                  <a:srgbClr val="790038"/>
                </a:solidFill>
                <a:latin typeface="Nunito Sans (Tekst podstawowy)"/>
                <a:ea typeface="Verdana" panose="020B0604030504040204" pitchFamily="34" charset="0"/>
              </a:rPr>
              <a:t>Struktura kosztów przesuwa się w stronę pracy i usług</a:t>
            </a:r>
            <a:r>
              <a:rPr lang="pl-PL" sz="1100" dirty="0">
                <a:latin typeface="Nunito Sans (Tekst podstawowy)"/>
                <a:ea typeface="Verdana" panose="020B0604030504040204" pitchFamily="34" charset="0"/>
              </a:rPr>
              <a:t>. </a:t>
            </a:r>
            <a:r>
              <a:rPr lang="pl-PL" sz="1100" b="1" dirty="0">
                <a:solidFill>
                  <a:srgbClr val="790038"/>
                </a:solidFill>
                <a:latin typeface="Nunito Sans (Tekst podstawowy)"/>
                <a:ea typeface="Verdana" panose="020B0604030504040204" pitchFamily="34" charset="0"/>
              </a:rPr>
              <a:t>Rosnący udział wynagrodzeń wynika z silnej presji płacowej</a:t>
            </a:r>
            <a:r>
              <a:rPr lang="pl-PL" sz="1100" dirty="0">
                <a:latin typeface="Nunito Sans (Tekst podstawowy)"/>
                <a:ea typeface="Verdana" panose="020B0604030504040204" pitchFamily="34" charset="0"/>
              </a:rPr>
              <a:t>. Sprzyjały temu niedobór pracowników, wzrost oczekiwań płacowych oraz podwyżki płacy minimalnej, która między 2008 a 2026 r. wzrosła z 1 126 zł do 4 806 zł brutto. Wyższe minimum </a:t>
            </a:r>
            <a:r>
              <a:rPr lang="pl-PL" sz="1100" b="1" dirty="0">
                <a:solidFill>
                  <a:srgbClr val="790038"/>
                </a:solidFill>
                <a:latin typeface="Nunito Sans (Tekst podstawowy)"/>
                <a:ea typeface="Verdana" panose="020B0604030504040204" pitchFamily="34" charset="0"/>
              </a:rPr>
              <a:t>oddziaływało również na wynagrodzenia powyżej ustawowego progu</a:t>
            </a:r>
            <a:r>
              <a:rPr lang="pl-PL" sz="1100" dirty="0">
                <a:latin typeface="Nunito Sans (Tekst podstawowy)"/>
                <a:ea typeface="Verdana" panose="020B0604030504040204" pitchFamily="34" charset="0"/>
              </a:rPr>
              <a:t>, ponieważ firmy musiały zachować różnice płacowe między stanowiskami.</a:t>
            </a:r>
          </a:p>
          <a:p>
            <a:pPr marL="171450" indent="-171450" algn="just">
              <a:lnSpc>
                <a:spcPct val="120000"/>
              </a:lnSpc>
              <a:spcBef>
                <a:spcPts val="300"/>
              </a:spcBef>
              <a:buClr>
                <a:schemeClr val="accent1"/>
              </a:buClr>
              <a:buSzPct val="150000"/>
              <a:buFont typeface="Wingdings" panose="05000000000000000000" pitchFamily="2" charset="2"/>
              <a:buChar char="§"/>
            </a:pPr>
            <a:r>
              <a:rPr lang="pl-PL" sz="1100" b="1" dirty="0">
                <a:solidFill>
                  <a:srgbClr val="790038"/>
                </a:solidFill>
                <a:latin typeface="Nunito Sans (Tekst podstawowy)"/>
                <a:ea typeface="Verdana" panose="020B0604030504040204" pitchFamily="34" charset="0"/>
              </a:rPr>
              <a:t>Rosnący udział usług obcych w strukturze kosztów jest związany z postępującym outsourcingiem procesów oraz cyfryzacją działalności przedsiębiorstw.</a:t>
            </a:r>
            <a:r>
              <a:rPr lang="pl-PL" sz="1100" dirty="0">
                <a:latin typeface="Nunito Sans (Tekst podstawowy)"/>
                <a:ea typeface="Verdana" panose="020B0604030504040204" pitchFamily="34" charset="0"/>
              </a:rPr>
              <a:t> Firmy częściej powierzają zewnętrznym dostawcom transport, logistykę, IT, księgowość </a:t>
            </a:r>
            <a:br>
              <a:rPr lang="pl-PL" sz="1100" dirty="0">
                <a:latin typeface="Nunito Sans (Tekst podstawowy)"/>
                <a:ea typeface="Verdana" panose="020B0604030504040204" pitchFamily="34" charset="0"/>
              </a:rPr>
            </a:br>
            <a:r>
              <a:rPr lang="pl-PL" sz="1100" dirty="0">
                <a:latin typeface="Nunito Sans (Tekst podstawowy)"/>
                <a:ea typeface="Verdana" panose="020B0604030504040204" pitchFamily="34" charset="0"/>
              </a:rPr>
              <a:t>i obsługę prawną. Jednocześnie wzrosły wydatki na oprogramowanie, usługi chmurowe, </a:t>
            </a:r>
            <a:r>
              <a:rPr lang="pl-PL" sz="1100" dirty="0" err="1">
                <a:latin typeface="Nunito Sans (Tekst podstawowy)"/>
                <a:ea typeface="Verdana" panose="020B0604030504040204" pitchFamily="34" charset="0"/>
              </a:rPr>
              <a:t>cyberbezpieczeństwo</a:t>
            </a:r>
            <a:r>
              <a:rPr lang="pl-PL" sz="1100" dirty="0">
                <a:latin typeface="Nunito Sans (Tekst podstawowy)"/>
                <a:ea typeface="Verdana" panose="020B0604030504040204" pitchFamily="34" charset="0"/>
              </a:rPr>
              <a:t> i przetwarzanie danych. </a:t>
            </a:r>
          </a:p>
          <a:p>
            <a:pPr marL="171450" indent="-171450" algn="just">
              <a:lnSpc>
                <a:spcPct val="120000"/>
              </a:lnSpc>
              <a:spcBef>
                <a:spcPts val="300"/>
              </a:spcBef>
              <a:buClr>
                <a:schemeClr val="accent1"/>
              </a:buClr>
              <a:buSzPct val="150000"/>
              <a:buFont typeface="Wingdings" panose="05000000000000000000" pitchFamily="2" charset="2"/>
              <a:buChar char="§"/>
            </a:pPr>
            <a:r>
              <a:rPr lang="pl-PL" sz="1100" dirty="0">
                <a:latin typeface="Nunito Sans (Tekst podstawowy)"/>
                <a:ea typeface="Verdana" panose="020B0604030504040204" pitchFamily="34" charset="0"/>
              </a:rPr>
              <a:t>Zmiana struktury kosztów zwiększa wrażliwość firm na koszty pracy i usług. </a:t>
            </a:r>
            <a:r>
              <a:rPr lang="pl-PL" sz="1100" b="1" dirty="0">
                <a:solidFill>
                  <a:srgbClr val="790038"/>
                </a:solidFill>
                <a:latin typeface="Nunito Sans (Tekst podstawowy)"/>
                <a:ea typeface="Verdana" panose="020B0604030504040204" pitchFamily="34" charset="0"/>
              </a:rPr>
              <a:t>Spadek udziału towarów i materiałów nie oznacza zmniejszenia ich wartości</a:t>
            </a:r>
            <a:r>
              <a:rPr lang="pl-PL" sz="1100" dirty="0">
                <a:latin typeface="Nunito Sans (Tekst podstawowy)"/>
                <a:ea typeface="Verdana" panose="020B0604030504040204" pitchFamily="34" charset="0"/>
              </a:rPr>
              <a:t>, lecz wolniejszy wzrost względem wynagrodzeń i usług obcych. Koszty przedsiębiorstw stają się przez to mniej zależne od bezpośrednich zakupów materiałowych, ale trudniejsze do szybkiego ograniczenia, ponieważ zatrudnienie oraz część usług zewnętrznych mają relatywnie </a:t>
            </a:r>
            <a:r>
              <a:rPr lang="pl-PL" sz="1100" b="1" dirty="0">
                <a:solidFill>
                  <a:srgbClr val="790038"/>
                </a:solidFill>
                <a:latin typeface="Nunito Sans (Tekst podstawowy)"/>
                <a:ea typeface="Verdana" panose="020B0604030504040204" pitchFamily="34" charset="0"/>
              </a:rPr>
              <a:t>stały lub kontraktowy charakter i nie dostosowują się automatycznie do przejściowego spadku przychodów.</a:t>
            </a:r>
          </a:p>
        </p:txBody>
      </p:sp>
      <p:sp>
        <p:nvSpPr>
          <p:cNvPr id="6" name="pole tekstowe 5">
            <a:extLst>
              <a:ext uri="{FF2B5EF4-FFF2-40B4-BE49-F238E27FC236}">
                <a16:creationId xmlns:a16="http://schemas.microsoft.com/office/drawing/2014/main" id="{E77823F2-9F38-14F3-CA97-7368EE0DE219}"/>
              </a:ext>
            </a:extLst>
          </p:cNvPr>
          <p:cNvSpPr txBox="1"/>
          <p:nvPr/>
        </p:nvSpPr>
        <p:spPr>
          <a:xfrm>
            <a:off x="1019175" y="338892"/>
            <a:ext cx="9393555" cy="677108"/>
          </a:xfrm>
          <a:prstGeom prst="rect">
            <a:avLst/>
          </a:prstGeom>
          <a:noFill/>
        </p:spPr>
        <p:txBody>
          <a:bodyPr wrap="square" lIns="0" tIns="0" rIns="0" bIns="0">
            <a:spAutoFit/>
          </a:bodyPr>
          <a:lstStyle/>
          <a:p>
            <a:pPr>
              <a:tabLst>
                <a:tab pos="0" algn="l"/>
              </a:tabLst>
            </a:pPr>
            <a:r>
              <a:rPr lang="pl-PL" sz="2200" b="1" dirty="0">
                <a:solidFill>
                  <a:schemeClr val="accent2"/>
                </a:solidFill>
                <a:latin typeface="+mj-lt"/>
                <a:ea typeface="Verdana" panose="020B0604030504040204" pitchFamily="34" charset="0"/>
              </a:rPr>
              <a:t>KOSZTY: </a:t>
            </a:r>
            <a:r>
              <a:rPr lang="pl-PL" sz="2200" b="1" dirty="0">
                <a:solidFill>
                  <a:schemeClr val="accent1"/>
                </a:solidFill>
                <a:latin typeface="+mj-lt"/>
                <a:ea typeface="Verdana" panose="020B0604030504040204" pitchFamily="34" charset="0"/>
              </a:rPr>
              <a:t>PRACA I USŁUGI ZYSKUJĄ NA ZNACZENIU </a:t>
            </a:r>
            <a:br>
              <a:rPr lang="pl-PL" sz="2200" b="1" dirty="0">
                <a:solidFill>
                  <a:schemeClr val="accent1"/>
                </a:solidFill>
                <a:latin typeface="+mj-lt"/>
                <a:ea typeface="Verdana" panose="020B0604030504040204" pitchFamily="34" charset="0"/>
              </a:rPr>
            </a:br>
            <a:r>
              <a:rPr lang="pl-PL" sz="2200" b="1" dirty="0">
                <a:solidFill>
                  <a:schemeClr val="accent1"/>
                </a:solidFill>
                <a:latin typeface="+mj-lt"/>
                <a:ea typeface="Verdana" panose="020B0604030504040204" pitchFamily="34" charset="0"/>
              </a:rPr>
              <a:t>W STRUKTURZE KOSZTÓW FIRM</a:t>
            </a:r>
          </a:p>
        </p:txBody>
      </p:sp>
      <p:sp>
        <p:nvSpPr>
          <p:cNvPr id="4" name="Symbol zastępczy zawartości 2">
            <a:extLst>
              <a:ext uri="{FF2B5EF4-FFF2-40B4-BE49-F238E27FC236}">
                <a16:creationId xmlns:a16="http://schemas.microsoft.com/office/drawing/2014/main" id="{AF31DEB5-779A-DDB5-1427-EE6064447FF2}"/>
              </a:ext>
            </a:extLst>
          </p:cNvPr>
          <p:cNvSpPr txBox="1">
            <a:spLocks/>
          </p:cNvSpPr>
          <p:nvPr/>
        </p:nvSpPr>
        <p:spPr>
          <a:xfrm>
            <a:off x="1019174" y="6120000"/>
            <a:ext cx="10153651" cy="504000"/>
          </a:xfrm>
          <a:prstGeom prst="rect">
            <a:avLst/>
          </a:prstGeom>
        </p:spPr>
        <p:txBody>
          <a:bodyPr vert="horz" lIns="0" tIns="45720" rIns="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chemeClr val="bg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just">
              <a:lnSpc>
                <a:spcPct val="100000"/>
              </a:lnSpc>
              <a:spcBef>
                <a:spcPts val="300"/>
              </a:spcBef>
              <a:defRPr/>
            </a:pPr>
            <a:r>
              <a:rPr lang="pl-PL" sz="900" i="1" dirty="0">
                <a:solidFill>
                  <a:srgbClr val="404040"/>
                </a:solidFill>
                <a:ea typeface="Verdana" panose="020B0604030504040204" pitchFamily="34" charset="0"/>
              </a:rPr>
              <a:t>Źródło: DAM Alior Bank na podstawie GUS. Dane finansowe dotyczą podmiotów niefinansowych zatrudniających powyżej 9 pracowników.</a:t>
            </a:r>
          </a:p>
        </p:txBody>
      </p:sp>
      <p:graphicFrame>
        <p:nvGraphicFramePr>
          <p:cNvPr id="3" name="Wykres 2">
            <a:extLst>
              <a:ext uri="{FF2B5EF4-FFF2-40B4-BE49-F238E27FC236}">
                <a16:creationId xmlns:a16="http://schemas.microsoft.com/office/drawing/2014/main" id="{19DAFBD3-AD2E-7BEE-5F63-06B1F229FFBE}"/>
              </a:ext>
            </a:extLst>
          </p:cNvPr>
          <p:cNvGraphicFramePr>
            <a:graphicFrameLocks/>
          </p:cNvGraphicFramePr>
          <p:nvPr>
            <p:extLst>
              <p:ext uri="{D42A27DB-BD31-4B8C-83A1-F6EECF244321}">
                <p14:modId xmlns:p14="http://schemas.microsoft.com/office/powerpoint/2010/main" val="1299649484"/>
              </p:ext>
            </p:extLst>
          </p:nvPr>
        </p:nvGraphicFramePr>
        <p:xfrm>
          <a:off x="178676" y="1232535"/>
          <a:ext cx="5125162" cy="468058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9188409"/>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FA16D-8180-6740-0683-36BBB3BC49DA}"/>
            </a:ext>
          </a:extLst>
        </p:cNvPr>
        <p:cNvGrpSpPr/>
        <p:nvPr/>
      </p:nvGrpSpPr>
      <p:grpSpPr>
        <a:xfrm>
          <a:off x="0" y="0"/>
          <a:ext cx="0" cy="0"/>
          <a:chOff x="0" y="0"/>
          <a:chExt cx="0" cy="0"/>
        </a:xfrm>
      </p:grpSpPr>
      <p:sp>
        <p:nvSpPr>
          <p:cNvPr id="5" name="pole tekstowe 4">
            <a:extLst>
              <a:ext uri="{FF2B5EF4-FFF2-40B4-BE49-F238E27FC236}">
                <a16:creationId xmlns:a16="http://schemas.microsoft.com/office/drawing/2014/main" id="{906C832A-8402-DE11-D46D-CCD66B0A2D46}"/>
              </a:ext>
            </a:extLst>
          </p:cNvPr>
          <p:cNvSpPr txBox="1"/>
          <p:nvPr/>
        </p:nvSpPr>
        <p:spPr>
          <a:xfrm>
            <a:off x="1019175" y="338890"/>
            <a:ext cx="9051751" cy="677108"/>
          </a:xfrm>
          <a:prstGeom prst="rect">
            <a:avLst/>
          </a:prstGeom>
          <a:noFill/>
        </p:spPr>
        <p:txBody>
          <a:bodyPr wrap="square" lIns="0" tIns="0" rIns="0" bIns="0">
            <a:spAutoFit/>
          </a:bodyPr>
          <a:lstStyle/>
          <a:p>
            <a:pPr>
              <a:tabLst>
                <a:tab pos="0" algn="l"/>
              </a:tabLst>
            </a:pPr>
            <a:r>
              <a:rPr lang="pl-PL" sz="2200" b="1" dirty="0">
                <a:solidFill>
                  <a:schemeClr val="accent2"/>
                </a:solidFill>
                <a:latin typeface="+mj-lt"/>
                <a:ea typeface="Verdana" panose="020B0604030504040204" pitchFamily="34" charset="0"/>
              </a:rPr>
              <a:t>ZATRUDNIENIE: </a:t>
            </a:r>
            <a:r>
              <a:rPr lang="pl-PL" sz="2200" b="1" dirty="0">
                <a:solidFill>
                  <a:srgbClr val="790038"/>
                </a:solidFill>
                <a:latin typeface="+mj-lt"/>
                <a:ea typeface="Verdana" panose="020B0604030504040204" pitchFamily="34" charset="0"/>
              </a:rPr>
              <a:t>GÓRNICTWO Z DUŻYM SPADKIEM ZATRUDNIENIA</a:t>
            </a:r>
            <a:endParaRPr lang="pl-PL" sz="2200" b="1" dirty="0">
              <a:solidFill>
                <a:schemeClr val="accent1"/>
              </a:solidFill>
              <a:latin typeface="+mj-lt"/>
              <a:ea typeface="Verdana" panose="020B0604030504040204" pitchFamily="34" charset="0"/>
            </a:endParaRPr>
          </a:p>
        </p:txBody>
      </p:sp>
      <p:sp>
        <p:nvSpPr>
          <p:cNvPr id="8" name="pole tekstowe 7">
            <a:extLst>
              <a:ext uri="{FF2B5EF4-FFF2-40B4-BE49-F238E27FC236}">
                <a16:creationId xmlns:a16="http://schemas.microsoft.com/office/drawing/2014/main" id="{CE4B79D0-6303-63BC-AC61-CAF6BF89A264}"/>
              </a:ext>
            </a:extLst>
          </p:cNvPr>
          <p:cNvSpPr txBox="1"/>
          <p:nvPr/>
        </p:nvSpPr>
        <p:spPr>
          <a:xfrm>
            <a:off x="5901689" y="3855719"/>
            <a:ext cx="5271135" cy="1986283"/>
          </a:xfrm>
          <a:prstGeom prst="rect">
            <a:avLst/>
          </a:prstGeom>
          <a:noFill/>
        </p:spPr>
        <p:txBody>
          <a:bodyPr wrap="square" lIns="0" tIns="0" rIns="0" bIns="0" rtlCol="0">
            <a:noAutofit/>
          </a:bodyPr>
          <a:lstStyle/>
          <a:p>
            <a:pPr marL="171450" indent="-171450" algn="just">
              <a:lnSpc>
                <a:spcPct val="120000"/>
              </a:lnSpc>
              <a:buClr>
                <a:schemeClr val="accent1"/>
              </a:buClr>
              <a:buSzPct val="150000"/>
              <a:buFont typeface="Wingdings" panose="05000000000000000000" pitchFamily="2" charset="2"/>
              <a:buChar char="§"/>
            </a:pPr>
            <a:r>
              <a:rPr lang="pl-PL" sz="1100" dirty="0">
                <a:latin typeface="Nunito Sans (Tekst podstawowy)"/>
                <a:ea typeface="Verdana" panose="020B0604030504040204" pitchFamily="34" charset="0"/>
              </a:rPr>
              <a:t>Spadek liczby pracujących w </a:t>
            </a:r>
            <a:r>
              <a:rPr lang="pl-PL" sz="1100" b="1" dirty="0">
                <a:solidFill>
                  <a:srgbClr val="790038"/>
                </a:solidFill>
                <a:latin typeface="Nunito Sans (Tekst podstawowy)"/>
                <a:ea typeface="Verdana" panose="020B0604030504040204" pitchFamily="34" charset="0"/>
              </a:rPr>
              <a:t>górnictwie o 7,0% r/r wynikał z trwającej restrukturyzacji sektora węglowego</a:t>
            </a:r>
            <a:r>
              <a:rPr lang="pl-PL" sz="1100" dirty="0">
                <a:latin typeface="Nunito Sans (Tekst podstawowy)"/>
                <a:ea typeface="Verdana" panose="020B0604030504040204" pitchFamily="34" charset="0"/>
              </a:rPr>
              <a:t>, obejmującej wygaszanie wydobycia oraz odejścia pracowników w ramach urlopów górniczych, odpraw i uprawnień emerytalnych. </a:t>
            </a:r>
            <a:r>
              <a:rPr lang="pl-PL" sz="1100" b="1" dirty="0">
                <a:solidFill>
                  <a:srgbClr val="790038"/>
                </a:solidFill>
                <a:latin typeface="Nunito Sans (Tekst podstawowy)"/>
                <a:ea typeface="Verdana" panose="020B0604030504040204" pitchFamily="34" charset="0"/>
              </a:rPr>
              <a:t>W samym górnictwie węgla kamiennego zatrudnienie zmniejszyło się między styczniem a majem 2026 r. o blisko 4 tys. osób.</a:t>
            </a:r>
          </a:p>
          <a:p>
            <a:pPr marL="171450" indent="-171450" algn="just">
              <a:lnSpc>
                <a:spcPct val="120000"/>
              </a:lnSpc>
              <a:buClr>
                <a:schemeClr val="accent1"/>
              </a:buClr>
              <a:buSzPct val="150000"/>
              <a:buFont typeface="Wingdings" panose="05000000000000000000" pitchFamily="2" charset="2"/>
              <a:buChar char="§"/>
            </a:pPr>
            <a:r>
              <a:rPr lang="pl-PL" sz="1100" dirty="0">
                <a:latin typeface="Nunito Sans (Tekst podstawowy)"/>
                <a:ea typeface="Verdana" panose="020B0604030504040204" pitchFamily="34" charset="0"/>
              </a:rPr>
              <a:t>Wzrost zatrudnienia w finansach był m.in. związany </a:t>
            </a:r>
            <a:r>
              <a:rPr lang="pl-PL" sz="1100" b="1" dirty="0">
                <a:solidFill>
                  <a:srgbClr val="790038"/>
                </a:solidFill>
                <a:latin typeface="Nunito Sans (Tekst podstawowy)"/>
                <a:ea typeface="Verdana" panose="020B0604030504040204" pitchFamily="34" charset="0"/>
              </a:rPr>
              <a:t>z rozbudową central bankowych, szczególnie funkcji IT, analitycznych i </a:t>
            </a:r>
            <a:r>
              <a:rPr lang="pl-PL" sz="1100" b="1" dirty="0" err="1">
                <a:solidFill>
                  <a:srgbClr val="790038"/>
                </a:solidFill>
                <a:latin typeface="Nunito Sans (Tekst podstawowy)"/>
                <a:ea typeface="Verdana" panose="020B0604030504040204" pitchFamily="34" charset="0"/>
              </a:rPr>
              <a:t>cyberbezpieczeństwa</a:t>
            </a:r>
            <a:r>
              <a:rPr lang="pl-PL" sz="1100" b="1" dirty="0">
                <a:solidFill>
                  <a:srgbClr val="790038"/>
                </a:solidFill>
                <a:latin typeface="Nunito Sans (Tekst podstawowy)"/>
                <a:ea typeface="Verdana" panose="020B0604030504040204" pitchFamily="34" charset="0"/>
              </a:rPr>
              <a:t>, oraz większą skalą działalności ubezpieczeniowej. </a:t>
            </a:r>
            <a:r>
              <a:rPr lang="pl-PL" sz="1100" dirty="0">
                <a:latin typeface="Nunito Sans (Tekst podstawowy)"/>
                <a:ea typeface="Verdana" panose="020B0604030504040204" pitchFamily="34" charset="0"/>
              </a:rPr>
              <a:t>Dodatkowo sektor BPO/SSC* otworzył kolejne centra usług wspólnych i </a:t>
            </a:r>
            <a:r>
              <a:rPr lang="pl-PL" sz="1100" b="1" dirty="0">
                <a:solidFill>
                  <a:srgbClr val="790038"/>
                </a:solidFill>
                <a:latin typeface="Nunito Sans (Tekst podstawowy)"/>
                <a:ea typeface="Verdana" panose="020B0604030504040204" pitchFamily="34" charset="0"/>
              </a:rPr>
              <a:t>powiększył zatrudnienie </a:t>
            </a:r>
            <a:br>
              <a:rPr lang="pl-PL" sz="1100" b="1" dirty="0">
                <a:solidFill>
                  <a:srgbClr val="790038"/>
                </a:solidFill>
                <a:latin typeface="Nunito Sans (Tekst podstawowy)"/>
                <a:ea typeface="Verdana" panose="020B0604030504040204" pitchFamily="34" charset="0"/>
              </a:rPr>
            </a:br>
            <a:r>
              <a:rPr lang="pl-PL" sz="1100" b="1" dirty="0">
                <a:solidFill>
                  <a:srgbClr val="790038"/>
                </a:solidFill>
                <a:latin typeface="Nunito Sans (Tekst podstawowy)"/>
                <a:ea typeface="Verdana" panose="020B0604030504040204" pitchFamily="34" charset="0"/>
              </a:rPr>
              <a:t>o ponad 8 tys. osób. </a:t>
            </a:r>
          </a:p>
          <a:p>
            <a:pPr marL="171450" indent="-171450" algn="just">
              <a:lnSpc>
                <a:spcPct val="120000"/>
              </a:lnSpc>
              <a:buClr>
                <a:schemeClr val="accent1"/>
              </a:buClr>
              <a:buSzPct val="150000"/>
              <a:buFont typeface="Wingdings" panose="05000000000000000000" pitchFamily="2" charset="2"/>
              <a:buChar char="§"/>
            </a:pPr>
            <a:endParaRPr lang="pl-PL" sz="1100" dirty="0">
              <a:latin typeface="Nunito Sans (Tekst podstawowy)"/>
              <a:ea typeface="Verdana" panose="020B0604030504040204" pitchFamily="34" charset="0"/>
            </a:endParaRPr>
          </a:p>
          <a:p>
            <a:pPr marL="171450" indent="-171450" algn="just">
              <a:lnSpc>
                <a:spcPct val="120000"/>
              </a:lnSpc>
              <a:buClr>
                <a:schemeClr val="accent1"/>
              </a:buClr>
              <a:buSzPct val="150000"/>
              <a:buFont typeface="Wingdings" panose="05000000000000000000" pitchFamily="2" charset="2"/>
              <a:buChar char="§"/>
            </a:pPr>
            <a:endParaRPr lang="pl-PL" sz="1100" dirty="0">
              <a:latin typeface="Nunito Sans (Tekst podstawowy)"/>
              <a:ea typeface="Verdana" panose="020B0604030504040204" pitchFamily="34" charset="0"/>
            </a:endParaRPr>
          </a:p>
        </p:txBody>
      </p:sp>
      <p:sp>
        <p:nvSpPr>
          <p:cNvPr id="2" name="Symbol zastępczy zawartości 2">
            <a:extLst>
              <a:ext uri="{FF2B5EF4-FFF2-40B4-BE49-F238E27FC236}">
                <a16:creationId xmlns:a16="http://schemas.microsoft.com/office/drawing/2014/main" id="{F5A131DE-BEA5-FF60-F959-0E4544FB5EAE}"/>
              </a:ext>
            </a:extLst>
          </p:cNvPr>
          <p:cNvSpPr txBox="1">
            <a:spLocks/>
          </p:cNvSpPr>
          <p:nvPr/>
        </p:nvSpPr>
        <p:spPr>
          <a:xfrm>
            <a:off x="1019174" y="6120000"/>
            <a:ext cx="10153651" cy="504000"/>
          </a:xfrm>
          <a:prstGeom prst="rect">
            <a:avLst/>
          </a:prstGeom>
        </p:spPr>
        <p:txBody>
          <a:bodyPr vert="horz" lIns="0" tIns="45720" rIns="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chemeClr val="bg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spcBef>
                <a:spcPts val="300"/>
              </a:spcBef>
            </a:pPr>
            <a:r>
              <a:rPr lang="pl-PL" sz="900" i="1" dirty="0">
                <a:solidFill>
                  <a:schemeClr val="tx1"/>
                </a:solidFill>
                <a:ea typeface="Verdana" panose="020B0604030504040204" pitchFamily="34" charset="0"/>
              </a:rPr>
              <a:t>Źródło: </a:t>
            </a:r>
            <a:r>
              <a:rPr lang="pl-PL" sz="900" i="1" dirty="0">
                <a:solidFill>
                  <a:srgbClr val="404040"/>
                </a:solidFill>
                <a:ea typeface="Verdana" panose="020B0604030504040204" pitchFamily="34" charset="0"/>
              </a:rPr>
              <a:t>DAM Alior Bank na podstawie GUS. Dane finansowe dotyczą podmiotów niefinansowych zatrudniających powyżej 9 pracowników</a:t>
            </a:r>
            <a:r>
              <a:rPr lang="pl-PL" sz="900" i="1" dirty="0">
                <a:solidFill>
                  <a:schemeClr val="tx1"/>
                </a:solidFill>
                <a:ea typeface="Verdana" panose="020B0604030504040204" pitchFamily="34" charset="0"/>
              </a:rPr>
              <a:t>. „Sekcje ogółem” to zagregowane dane wszystkich podmiotów niefinansowych zatrudniających powyżej 9 pracowników. Podmioty małe to firmy zatrudniające 10</a:t>
            </a:r>
            <a:r>
              <a:rPr lang="pl-PL" sz="900" i="1" dirty="0">
                <a:solidFill>
                  <a:srgbClr val="404040"/>
                </a:solidFill>
                <a:ea typeface="Verdana" panose="020B0604030504040204" pitchFamily="34" charset="0"/>
              </a:rPr>
              <a:t>-</a:t>
            </a:r>
            <a:r>
              <a:rPr lang="pl-PL" sz="900" i="1" dirty="0">
                <a:solidFill>
                  <a:schemeClr val="tx1"/>
                </a:solidFill>
                <a:ea typeface="Verdana" panose="020B0604030504040204" pitchFamily="34" charset="0"/>
              </a:rPr>
              <a:t>49 osób, podmioty średnie to firmy zatrudniające. 50-249 osób, a podmioty duże to firmy zatrudniające 250 osób i więcej. *Patrz wyjaśnienia skrótów na końcu raportu.</a:t>
            </a:r>
            <a:endParaRPr lang="pl-PL" sz="900" i="1" dirty="0">
              <a:solidFill>
                <a:srgbClr val="404040"/>
              </a:solidFill>
              <a:ea typeface="Verdana" panose="020B0604030504040204" pitchFamily="34" charset="0"/>
            </a:endParaRPr>
          </a:p>
        </p:txBody>
      </p:sp>
      <p:graphicFrame>
        <p:nvGraphicFramePr>
          <p:cNvPr id="10" name="Tabela 9">
            <a:extLst>
              <a:ext uri="{FF2B5EF4-FFF2-40B4-BE49-F238E27FC236}">
                <a16:creationId xmlns:a16="http://schemas.microsoft.com/office/drawing/2014/main" id="{6CA3CC49-40C0-11C1-4ADE-287FA3F5A8AB}"/>
              </a:ext>
            </a:extLst>
          </p:cNvPr>
          <p:cNvGraphicFramePr>
            <a:graphicFrameLocks noGrp="1"/>
          </p:cNvGraphicFramePr>
          <p:nvPr>
            <p:extLst>
              <p:ext uri="{D42A27DB-BD31-4B8C-83A1-F6EECF244321}">
                <p14:modId xmlns:p14="http://schemas.microsoft.com/office/powerpoint/2010/main" val="1745244458"/>
              </p:ext>
            </p:extLst>
          </p:nvPr>
        </p:nvGraphicFramePr>
        <p:xfrm>
          <a:off x="1019174" y="1615655"/>
          <a:ext cx="4284661" cy="4229444"/>
        </p:xfrm>
        <a:graphic>
          <a:graphicData uri="http://schemas.openxmlformats.org/drawingml/2006/table">
            <a:tbl>
              <a:tblPr/>
              <a:tblGrid>
                <a:gridCol w="1647826">
                  <a:extLst>
                    <a:ext uri="{9D8B030D-6E8A-4147-A177-3AD203B41FA5}">
                      <a16:colId xmlns:a16="http://schemas.microsoft.com/office/drawing/2014/main" val="3975580200"/>
                    </a:ext>
                  </a:extLst>
                </a:gridCol>
                <a:gridCol w="878945">
                  <a:extLst>
                    <a:ext uri="{9D8B030D-6E8A-4147-A177-3AD203B41FA5}">
                      <a16:colId xmlns:a16="http://schemas.microsoft.com/office/drawing/2014/main" val="3063431936"/>
                    </a:ext>
                  </a:extLst>
                </a:gridCol>
                <a:gridCol w="878945">
                  <a:extLst>
                    <a:ext uri="{9D8B030D-6E8A-4147-A177-3AD203B41FA5}">
                      <a16:colId xmlns:a16="http://schemas.microsoft.com/office/drawing/2014/main" val="2668332278"/>
                    </a:ext>
                  </a:extLst>
                </a:gridCol>
                <a:gridCol w="878945">
                  <a:extLst>
                    <a:ext uri="{9D8B030D-6E8A-4147-A177-3AD203B41FA5}">
                      <a16:colId xmlns:a16="http://schemas.microsoft.com/office/drawing/2014/main" val="2685319499"/>
                    </a:ext>
                  </a:extLst>
                </a:gridCol>
              </a:tblGrid>
              <a:tr h="553163">
                <a:tc>
                  <a:txBody>
                    <a:bodyPr/>
                    <a:lstStyle/>
                    <a:p>
                      <a:pPr algn="ctr" fontAlgn="ctr">
                        <a:buNone/>
                      </a:pPr>
                      <a:r>
                        <a:rPr lang="pl-PL" sz="900" b="1" i="0" u="none" strike="noStrike" dirty="0">
                          <a:solidFill>
                            <a:srgbClr val="404040"/>
                          </a:solidFill>
                          <a:effectLst/>
                          <a:latin typeface="+mn-lt"/>
                        </a:rPr>
                        <a:t> Sekcja PKD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2F2F2"/>
                    </a:solidFill>
                  </a:tcPr>
                </a:tc>
                <a:tc>
                  <a:txBody>
                    <a:bodyPr/>
                    <a:lstStyle/>
                    <a:p>
                      <a:pPr marL="0" algn="ctr" defTabSz="914400" rtl="0" eaLnBrk="1" fontAlgn="ctr" latinLnBrk="0" hangingPunct="1">
                        <a:buNone/>
                      </a:pPr>
                      <a:r>
                        <a:rPr lang="pl-PL" sz="900" b="1" i="0" u="none" strike="noStrike" kern="1200" dirty="0">
                          <a:solidFill>
                            <a:srgbClr val="404040"/>
                          </a:solidFill>
                          <a:effectLst/>
                          <a:latin typeface="+mn-lt"/>
                          <a:ea typeface="+mn-ea"/>
                          <a:cs typeface="+mn-cs"/>
                        </a:rPr>
                        <a:t>Zatrudnienie </a:t>
                      </a:r>
                      <a:br>
                        <a:rPr lang="pl-PL" sz="900" b="1" i="0" u="none" strike="noStrike" kern="1200" dirty="0">
                          <a:solidFill>
                            <a:srgbClr val="404040"/>
                          </a:solidFill>
                          <a:effectLst/>
                          <a:latin typeface="+mn-lt"/>
                          <a:ea typeface="+mn-ea"/>
                          <a:cs typeface="+mn-cs"/>
                        </a:rPr>
                      </a:br>
                      <a:r>
                        <a:rPr lang="pl-PL" sz="900" b="1" i="0" u="none" strike="noStrike" kern="1200" dirty="0">
                          <a:solidFill>
                            <a:srgbClr val="404040"/>
                          </a:solidFill>
                          <a:effectLst/>
                          <a:latin typeface="+mn-lt"/>
                          <a:ea typeface="+mn-ea"/>
                          <a:cs typeface="+mn-cs"/>
                        </a:rPr>
                        <a:t>w 1H 2025 </a:t>
                      </a:r>
                      <a:br>
                        <a:rPr lang="pl-PL" sz="900" b="1" i="0" u="none" strike="noStrike" kern="1200" dirty="0">
                          <a:solidFill>
                            <a:srgbClr val="404040"/>
                          </a:solidFill>
                          <a:effectLst/>
                          <a:latin typeface="+mn-lt"/>
                          <a:ea typeface="+mn-ea"/>
                          <a:cs typeface="+mn-cs"/>
                        </a:rPr>
                      </a:br>
                      <a:r>
                        <a:rPr lang="pl-PL" sz="900" b="1" i="0" u="none" strike="noStrike" kern="1200" dirty="0">
                          <a:solidFill>
                            <a:srgbClr val="404040"/>
                          </a:solidFill>
                          <a:effectLst/>
                          <a:latin typeface="+mn-lt"/>
                          <a:ea typeface="+mn-ea"/>
                          <a:cs typeface="+mn-cs"/>
                        </a:rPr>
                        <a:t>(w os.)</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2F2F2"/>
                    </a:solidFill>
                  </a:tcPr>
                </a:tc>
                <a:tc>
                  <a:txBody>
                    <a:bodyPr/>
                    <a:lstStyle/>
                    <a:p>
                      <a:pPr marL="0" algn="ctr" defTabSz="914400" rtl="0" eaLnBrk="1" fontAlgn="ctr" latinLnBrk="0" hangingPunct="1">
                        <a:buNone/>
                      </a:pPr>
                      <a:r>
                        <a:rPr lang="pl-PL" sz="900" b="1" i="0" u="none" strike="noStrike" kern="1200" dirty="0">
                          <a:solidFill>
                            <a:srgbClr val="404040"/>
                          </a:solidFill>
                          <a:effectLst/>
                          <a:latin typeface="+mn-lt"/>
                          <a:ea typeface="+mn-ea"/>
                          <a:cs typeface="+mn-cs"/>
                        </a:rPr>
                        <a:t>Zatrudnienie </a:t>
                      </a:r>
                      <a:br>
                        <a:rPr lang="pl-PL" sz="900" b="1" i="0" u="none" strike="noStrike" kern="1200" dirty="0">
                          <a:solidFill>
                            <a:srgbClr val="404040"/>
                          </a:solidFill>
                          <a:effectLst/>
                          <a:latin typeface="+mn-lt"/>
                          <a:ea typeface="+mn-ea"/>
                          <a:cs typeface="+mn-cs"/>
                        </a:rPr>
                      </a:br>
                      <a:r>
                        <a:rPr lang="pl-PL" sz="900" b="1" i="0" u="none" strike="noStrike" kern="1200" dirty="0">
                          <a:solidFill>
                            <a:srgbClr val="404040"/>
                          </a:solidFill>
                          <a:effectLst/>
                          <a:latin typeface="+mn-lt"/>
                          <a:ea typeface="+mn-ea"/>
                          <a:cs typeface="+mn-cs"/>
                        </a:rPr>
                        <a:t>w 1H 2026 </a:t>
                      </a:r>
                      <a:br>
                        <a:rPr lang="pl-PL" sz="900" b="1" i="0" u="none" strike="noStrike" kern="1200" dirty="0">
                          <a:solidFill>
                            <a:srgbClr val="404040"/>
                          </a:solidFill>
                          <a:effectLst/>
                          <a:latin typeface="+mn-lt"/>
                          <a:ea typeface="+mn-ea"/>
                          <a:cs typeface="+mn-cs"/>
                        </a:rPr>
                      </a:br>
                      <a:r>
                        <a:rPr lang="pl-PL" sz="900" b="1" i="0" u="none" strike="noStrike" kern="1200" dirty="0">
                          <a:solidFill>
                            <a:srgbClr val="404040"/>
                          </a:solidFill>
                          <a:effectLst/>
                          <a:latin typeface="+mn-lt"/>
                          <a:ea typeface="+mn-ea"/>
                          <a:cs typeface="+mn-cs"/>
                        </a:rPr>
                        <a:t>(w os.)</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2F2F2"/>
                    </a:solidFill>
                  </a:tcPr>
                </a:tc>
                <a:tc>
                  <a:txBody>
                    <a:bodyPr/>
                    <a:lstStyle/>
                    <a:p>
                      <a:pPr marL="0" algn="ctr" defTabSz="914400" rtl="0" eaLnBrk="1" fontAlgn="ctr" latinLnBrk="0" hangingPunct="1">
                        <a:buNone/>
                      </a:pPr>
                      <a:r>
                        <a:rPr lang="pl-PL" sz="900" b="1" i="0" u="none" strike="noStrike" kern="1200" dirty="0">
                          <a:solidFill>
                            <a:srgbClr val="404040"/>
                          </a:solidFill>
                          <a:effectLst/>
                          <a:latin typeface="+mn-lt"/>
                          <a:ea typeface="+mn-ea"/>
                          <a:cs typeface="+mn-cs"/>
                        </a:rPr>
                        <a:t>Zmiana zatrudnienia </a:t>
                      </a:r>
                      <a:br>
                        <a:rPr lang="pl-PL" sz="900" b="1" i="0" u="none" strike="noStrike" kern="1200" dirty="0">
                          <a:solidFill>
                            <a:srgbClr val="404040"/>
                          </a:solidFill>
                          <a:effectLst/>
                          <a:latin typeface="+mn-lt"/>
                          <a:ea typeface="+mn-ea"/>
                          <a:cs typeface="+mn-cs"/>
                        </a:rPr>
                      </a:br>
                      <a:r>
                        <a:rPr lang="pl-PL" sz="900" b="1" i="0" u="none" strike="noStrike" kern="1200" dirty="0">
                          <a:solidFill>
                            <a:srgbClr val="404040"/>
                          </a:solidFill>
                          <a:effectLst/>
                          <a:latin typeface="+mn-lt"/>
                          <a:ea typeface="+mn-ea"/>
                          <a:cs typeface="+mn-cs"/>
                        </a:rPr>
                        <a:t>w 1H 2026 </a:t>
                      </a:r>
                      <a:br>
                        <a:rPr lang="pl-PL" sz="900" b="1" i="0" u="none" strike="noStrike" kern="1200" dirty="0">
                          <a:solidFill>
                            <a:srgbClr val="404040"/>
                          </a:solidFill>
                          <a:effectLst/>
                          <a:latin typeface="+mn-lt"/>
                          <a:ea typeface="+mn-ea"/>
                          <a:cs typeface="+mn-cs"/>
                        </a:rPr>
                      </a:br>
                      <a:r>
                        <a:rPr lang="pl-PL" sz="900" b="1" i="0" u="none" strike="noStrike" kern="1200" dirty="0">
                          <a:solidFill>
                            <a:srgbClr val="404040"/>
                          </a:solidFill>
                          <a:effectLst/>
                          <a:latin typeface="+mn-lt"/>
                          <a:ea typeface="+mn-ea"/>
                          <a:cs typeface="+mn-cs"/>
                        </a:rPr>
                        <a:t>(r/r, %)</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2F2F2"/>
                    </a:solidFill>
                  </a:tcPr>
                </a:tc>
                <a:extLst>
                  <a:ext uri="{0D108BD9-81ED-4DB2-BD59-A6C34878D82A}">
                    <a16:rowId xmlns:a16="http://schemas.microsoft.com/office/drawing/2014/main" val="1375614648"/>
                  </a:ext>
                </a:extLst>
              </a:tr>
              <a:tr h="212262">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Finanse i ubezpieczenia (K)</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67 769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75 196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11,0%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2560687375"/>
                  </a:ext>
                </a:extLst>
              </a:tr>
              <a:tr h="212262">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Gospodarka wodna (E)</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128 654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a:solidFill>
                            <a:srgbClr val="404040"/>
                          </a:solidFill>
                          <a:effectLst/>
                          <a:latin typeface="+mn-lt"/>
                          <a:ea typeface="+mn-ea"/>
                          <a:cs typeface="+mn-cs"/>
                        </a:rPr>
                        <a:t>133 246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3,6%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1962108001"/>
                  </a:ext>
                </a:extLst>
              </a:tr>
              <a:tr h="212262">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Opieka zdrowotna (Q)</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a:solidFill>
                            <a:srgbClr val="404040"/>
                          </a:solidFill>
                          <a:effectLst/>
                          <a:latin typeface="+mn-lt"/>
                          <a:ea typeface="+mn-ea"/>
                          <a:cs typeface="+mn-cs"/>
                        </a:rPr>
                        <a:t>160 561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164 674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2,6%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4186500514"/>
                  </a:ext>
                </a:extLst>
              </a:tr>
              <a:tr h="212262">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Pozostałe usługi (S)</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22 968</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23 301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262981763"/>
                  </a:ext>
                </a:extLst>
              </a:tr>
              <a:tr h="212262">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Transport (H)</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a:solidFill>
                            <a:srgbClr val="404040"/>
                          </a:solidFill>
                          <a:effectLst/>
                          <a:latin typeface="+mn-lt"/>
                          <a:ea typeface="+mn-ea"/>
                          <a:cs typeface="+mn-cs"/>
                        </a:rPr>
                        <a:t>490 578</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a:solidFill>
                            <a:srgbClr val="404040"/>
                          </a:solidFill>
                          <a:effectLst/>
                          <a:latin typeface="+mn-lt"/>
                          <a:ea typeface="+mn-ea"/>
                          <a:cs typeface="+mn-cs"/>
                        </a:rPr>
                        <a:t>495 895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1763942798"/>
                  </a:ext>
                </a:extLst>
              </a:tr>
              <a:tr h="212262">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Handel (G)</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1 076 392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a:solidFill>
                            <a:srgbClr val="404040"/>
                          </a:solidFill>
                          <a:effectLst/>
                          <a:latin typeface="+mn-lt"/>
                          <a:ea typeface="+mn-ea"/>
                          <a:cs typeface="+mn-cs"/>
                        </a:rPr>
                        <a:t>1 087 272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102862262"/>
                  </a:ext>
                </a:extLst>
              </a:tr>
              <a:tr h="212262">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Hotele i gastronomia (I)</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a:solidFill>
                            <a:srgbClr val="404040"/>
                          </a:solidFill>
                          <a:effectLst/>
                          <a:latin typeface="+mn-lt"/>
                          <a:ea typeface="+mn-ea"/>
                          <a:cs typeface="+mn-cs"/>
                        </a:rPr>
                        <a:t>93 674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93 892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169133602"/>
                  </a:ext>
                </a:extLst>
              </a:tr>
              <a:tr h="212262">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Sekcje ogółem</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FCB0A"/>
                    </a:solid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5 594 232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FCB0A"/>
                    </a:solid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5 581 515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FCB0A"/>
                    </a:solid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FCB0A"/>
                    </a:solidFill>
                  </a:tcPr>
                </a:tc>
                <a:extLst>
                  <a:ext uri="{0D108BD9-81ED-4DB2-BD59-A6C34878D82A}">
                    <a16:rowId xmlns:a16="http://schemas.microsoft.com/office/drawing/2014/main" val="512818976"/>
                  </a:ext>
                </a:extLst>
              </a:tr>
              <a:tr h="212262">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Przemysł (C)</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a:solidFill>
                            <a:srgbClr val="404040"/>
                          </a:solidFill>
                          <a:effectLst/>
                          <a:latin typeface="+mn-lt"/>
                          <a:ea typeface="+mn-ea"/>
                          <a:cs typeface="+mn-cs"/>
                        </a:rPr>
                        <a:t>1 991 724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1 981 656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840044688"/>
                  </a:ext>
                </a:extLst>
              </a:tr>
              <a:tr h="212262">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Informacja i komunikacja (J)</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a:solidFill>
                            <a:srgbClr val="404040"/>
                          </a:solidFill>
                          <a:effectLst/>
                          <a:latin typeface="+mn-lt"/>
                          <a:ea typeface="+mn-ea"/>
                          <a:cs typeface="+mn-cs"/>
                        </a:rPr>
                        <a:t>296 429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294 739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4240082219"/>
                  </a:ext>
                </a:extLst>
              </a:tr>
              <a:tr h="212262">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Administracja (N)</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a:solidFill>
                            <a:srgbClr val="404040"/>
                          </a:solidFill>
                          <a:effectLst/>
                          <a:latin typeface="+mn-lt"/>
                          <a:ea typeface="+mn-ea"/>
                          <a:cs typeface="+mn-cs"/>
                        </a:rPr>
                        <a:t>333 941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331 763</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-0,7%</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3209847465"/>
                  </a:ext>
                </a:extLst>
              </a:tr>
              <a:tr h="212262">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Energia (D)</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a:solidFill>
                            <a:srgbClr val="404040"/>
                          </a:solidFill>
                          <a:effectLst/>
                          <a:latin typeface="+mn-lt"/>
                          <a:ea typeface="+mn-ea"/>
                          <a:cs typeface="+mn-cs"/>
                        </a:rPr>
                        <a:t>112 362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a:solidFill>
                            <a:srgbClr val="404040"/>
                          </a:solidFill>
                          <a:effectLst/>
                          <a:latin typeface="+mn-lt"/>
                          <a:ea typeface="+mn-ea"/>
                          <a:cs typeface="+mn-cs"/>
                        </a:rPr>
                        <a:t>110 674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929875279"/>
                  </a:ext>
                </a:extLst>
              </a:tr>
              <a:tr h="212262">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Obsługa nieruchomości (L)</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a:solidFill>
                            <a:srgbClr val="404040"/>
                          </a:solidFill>
                          <a:effectLst/>
                          <a:latin typeface="+mn-lt"/>
                          <a:ea typeface="+mn-ea"/>
                          <a:cs typeface="+mn-cs"/>
                        </a:rPr>
                        <a:t>85 625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a:solidFill>
                            <a:srgbClr val="404040"/>
                          </a:solidFill>
                          <a:effectLst/>
                          <a:latin typeface="+mn-lt"/>
                          <a:ea typeface="+mn-ea"/>
                          <a:cs typeface="+mn-cs"/>
                        </a:rPr>
                        <a:t>84 135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-1,7%</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663161552"/>
                  </a:ext>
                </a:extLst>
              </a:tr>
              <a:tr h="212262">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Budownictwo (F)</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a:solidFill>
                            <a:srgbClr val="404040"/>
                          </a:solidFill>
                          <a:effectLst/>
                          <a:latin typeface="+mn-lt"/>
                          <a:ea typeface="+mn-ea"/>
                          <a:cs typeface="+mn-cs"/>
                        </a:rPr>
                        <a:t>247 464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a:solidFill>
                            <a:srgbClr val="404040"/>
                          </a:solidFill>
                          <a:effectLst/>
                          <a:latin typeface="+mn-lt"/>
                          <a:ea typeface="+mn-ea"/>
                          <a:cs typeface="+mn-cs"/>
                        </a:rPr>
                        <a:t>243 085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-1,8%</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3165636273"/>
                  </a:ext>
                </a:extLst>
              </a:tr>
              <a:tr h="212262">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Rolnictwo (A)</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a:solidFill>
                            <a:srgbClr val="404040"/>
                          </a:solidFill>
                          <a:effectLst/>
                          <a:latin typeface="+mn-lt"/>
                          <a:ea typeface="+mn-ea"/>
                          <a:cs typeface="+mn-cs"/>
                        </a:rPr>
                        <a:t>55 855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a:solidFill>
                            <a:srgbClr val="404040"/>
                          </a:solidFill>
                          <a:effectLst/>
                          <a:latin typeface="+mn-lt"/>
                          <a:ea typeface="+mn-ea"/>
                          <a:cs typeface="+mn-cs"/>
                        </a:rPr>
                        <a:t>53 254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-4,7%</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1521321233"/>
                  </a:ext>
                </a:extLst>
              </a:tr>
              <a:tr h="276992">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Działalność profesjonalna (M)</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a:solidFill>
                            <a:srgbClr val="404040"/>
                          </a:solidFill>
                          <a:effectLst/>
                          <a:latin typeface="+mn-lt"/>
                          <a:ea typeface="+mn-ea"/>
                          <a:cs typeface="+mn-cs"/>
                        </a:rPr>
                        <a:t>263 373</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a:solidFill>
                            <a:srgbClr val="404040"/>
                          </a:solidFill>
                          <a:effectLst/>
                          <a:latin typeface="+mn-lt"/>
                          <a:ea typeface="+mn-ea"/>
                          <a:cs typeface="+mn-cs"/>
                        </a:rPr>
                        <a:t>248 567</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-5,6%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1272511363"/>
                  </a:ext>
                </a:extLst>
              </a:tr>
              <a:tr h="212262">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Górnictwo (B)</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a:solidFill>
                            <a:srgbClr val="404040"/>
                          </a:solidFill>
                          <a:effectLst/>
                          <a:latin typeface="+mn-lt"/>
                          <a:ea typeface="+mn-ea"/>
                          <a:cs typeface="+mn-cs"/>
                        </a:rPr>
                        <a:t>119 650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a:solidFill>
                            <a:srgbClr val="404040"/>
                          </a:solidFill>
                          <a:effectLst/>
                          <a:latin typeface="+mn-lt"/>
                          <a:ea typeface="+mn-ea"/>
                          <a:cs typeface="+mn-cs"/>
                        </a:rPr>
                        <a:t>111 228</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-7,0%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4083858425"/>
                  </a:ext>
                </a:extLst>
              </a:tr>
            </a:tbl>
          </a:graphicData>
        </a:graphic>
      </p:graphicFrame>
      <p:sp>
        <p:nvSpPr>
          <p:cNvPr id="12" name="pole tekstowe 11">
            <a:extLst>
              <a:ext uri="{FF2B5EF4-FFF2-40B4-BE49-F238E27FC236}">
                <a16:creationId xmlns:a16="http://schemas.microsoft.com/office/drawing/2014/main" id="{659E8612-26B3-8EA0-79F7-ADB9BB5BE62A}"/>
              </a:ext>
            </a:extLst>
          </p:cNvPr>
          <p:cNvSpPr txBox="1"/>
          <p:nvPr/>
        </p:nvSpPr>
        <p:spPr>
          <a:xfrm>
            <a:off x="1019175" y="1352551"/>
            <a:ext cx="4017648" cy="263104"/>
          </a:xfrm>
          <a:prstGeom prst="rect">
            <a:avLst/>
          </a:prstGeom>
          <a:noFill/>
        </p:spPr>
        <p:txBody>
          <a:bodyPr wrap="square" lIns="0" tIns="0" rIns="0" bIns="0" anchor="t">
            <a:noAutofit/>
          </a:bodyPr>
          <a:lstStyle/>
          <a:p>
            <a:pPr>
              <a:defRPr sz="1200" b="1" i="0" u="none" strike="noStrike" kern="1200" spc="0" baseline="0">
                <a:solidFill>
                  <a:srgbClr val="404040"/>
                </a:solidFill>
                <a:latin typeface="+mn-lt"/>
                <a:ea typeface="Verdana" panose="020B0604030504040204" pitchFamily="34" charset="0"/>
                <a:cs typeface="+mn-cs"/>
              </a:defRPr>
            </a:pPr>
            <a:r>
              <a:rPr lang="pl-PL" sz="1200" b="1" dirty="0">
                <a:solidFill>
                  <a:srgbClr val="404040"/>
                </a:solidFill>
              </a:rPr>
              <a:t>Zatrudnienie w poszczególnych sekcjach PKD</a:t>
            </a:r>
            <a:endParaRPr lang="pl-PL" sz="1200" b="1" dirty="0">
              <a:solidFill>
                <a:schemeClr val="tx1"/>
              </a:solidFill>
            </a:endParaRPr>
          </a:p>
        </p:txBody>
      </p:sp>
      <p:graphicFrame>
        <p:nvGraphicFramePr>
          <p:cNvPr id="13" name="Wykres 12">
            <a:extLst>
              <a:ext uri="{FF2B5EF4-FFF2-40B4-BE49-F238E27FC236}">
                <a16:creationId xmlns:a16="http://schemas.microsoft.com/office/drawing/2014/main" id="{12927323-B295-B300-AE53-F17B1C3A7659}"/>
              </a:ext>
            </a:extLst>
          </p:cNvPr>
          <p:cNvGraphicFramePr>
            <a:graphicFrameLocks/>
          </p:cNvGraphicFramePr>
          <p:nvPr>
            <p:extLst>
              <p:ext uri="{D42A27DB-BD31-4B8C-83A1-F6EECF244321}">
                <p14:modId xmlns:p14="http://schemas.microsoft.com/office/powerpoint/2010/main" val="1719168626"/>
              </p:ext>
            </p:extLst>
          </p:nvPr>
        </p:nvGraphicFramePr>
        <p:xfrm>
          <a:off x="5708651" y="1240156"/>
          <a:ext cx="5683249" cy="231076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20199546"/>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ole tekstowe 4">
            <a:extLst>
              <a:ext uri="{FF2B5EF4-FFF2-40B4-BE49-F238E27FC236}">
                <a16:creationId xmlns:a16="http://schemas.microsoft.com/office/drawing/2014/main" id="{34E67A58-D906-A83E-185B-79D5940A8706}"/>
              </a:ext>
            </a:extLst>
          </p:cNvPr>
          <p:cNvSpPr txBox="1"/>
          <p:nvPr/>
        </p:nvSpPr>
        <p:spPr>
          <a:xfrm>
            <a:off x="1019175" y="338890"/>
            <a:ext cx="9051751" cy="677108"/>
          </a:xfrm>
          <a:prstGeom prst="rect">
            <a:avLst/>
          </a:prstGeom>
          <a:noFill/>
        </p:spPr>
        <p:txBody>
          <a:bodyPr wrap="square" lIns="0" tIns="0" rIns="0" bIns="0">
            <a:spAutoFit/>
          </a:bodyPr>
          <a:lstStyle/>
          <a:p>
            <a:pPr>
              <a:tabLst>
                <a:tab pos="0" algn="l"/>
              </a:tabLst>
            </a:pPr>
            <a:r>
              <a:rPr lang="pl-PL" sz="2200" b="1" dirty="0">
                <a:solidFill>
                  <a:schemeClr val="accent2"/>
                </a:solidFill>
                <a:latin typeface="+mj-lt"/>
                <a:ea typeface="Verdana" panose="020B0604030504040204" pitchFamily="34" charset="0"/>
              </a:rPr>
              <a:t>KOSZTY: </a:t>
            </a:r>
            <a:r>
              <a:rPr lang="pl-PL" sz="2200" b="1" dirty="0">
                <a:solidFill>
                  <a:schemeClr val="accent1"/>
                </a:solidFill>
                <a:latin typeface="+mj-lt"/>
                <a:ea typeface="Verdana" panose="020B0604030504040204" pitchFamily="34" charset="0"/>
              </a:rPr>
              <a:t>WZROST KONCENTROWAŁ SIĘ W DUŻYCH PRZEDSIĘBIORSTWACH</a:t>
            </a:r>
          </a:p>
        </p:txBody>
      </p:sp>
      <p:sp>
        <p:nvSpPr>
          <p:cNvPr id="8" name="pole tekstowe 7">
            <a:extLst>
              <a:ext uri="{FF2B5EF4-FFF2-40B4-BE49-F238E27FC236}">
                <a16:creationId xmlns:a16="http://schemas.microsoft.com/office/drawing/2014/main" id="{E5DF4F0D-F94A-332B-34AA-F89423CFF47D}"/>
              </a:ext>
            </a:extLst>
          </p:cNvPr>
          <p:cNvSpPr txBox="1"/>
          <p:nvPr/>
        </p:nvSpPr>
        <p:spPr>
          <a:xfrm>
            <a:off x="6832600" y="3855719"/>
            <a:ext cx="4340224" cy="1986283"/>
          </a:xfrm>
          <a:prstGeom prst="rect">
            <a:avLst/>
          </a:prstGeom>
          <a:noFill/>
        </p:spPr>
        <p:txBody>
          <a:bodyPr wrap="square" lIns="0" tIns="0" rIns="0" bIns="0" rtlCol="0">
            <a:noAutofit/>
          </a:bodyPr>
          <a:lstStyle/>
          <a:p>
            <a:pPr marL="171450" indent="-171450" algn="just">
              <a:lnSpc>
                <a:spcPct val="120000"/>
              </a:lnSpc>
              <a:spcBef>
                <a:spcPts val="800"/>
              </a:spcBef>
              <a:buClr>
                <a:schemeClr val="accent1"/>
              </a:buClr>
              <a:buSzPct val="150000"/>
              <a:buFont typeface="Wingdings" panose="05000000000000000000" pitchFamily="2" charset="2"/>
              <a:buChar char="§"/>
            </a:pPr>
            <a:r>
              <a:rPr lang="pl-PL" sz="1100" dirty="0">
                <a:latin typeface="Nunito Sans (Tekst podstawowy)"/>
                <a:ea typeface="Verdana" panose="020B0604030504040204" pitchFamily="34" charset="0"/>
              </a:rPr>
              <a:t>Koszty działalności wzrosły w większości sekcji PKD, </a:t>
            </a:r>
            <a:r>
              <a:rPr lang="pl-PL" sz="1100" b="1" dirty="0">
                <a:solidFill>
                  <a:srgbClr val="790038"/>
                </a:solidFill>
                <a:latin typeface="Nunito Sans (Tekst podstawowy)"/>
                <a:ea typeface="Verdana" panose="020B0604030504040204" pitchFamily="34" charset="0"/>
              </a:rPr>
              <a:t>czemu mogły sprzyjać większa skala sprzedaży oraz utrzymująca się presja kosztowa.</a:t>
            </a:r>
          </a:p>
          <a:p>
            <a:pPr marL="171450" indent="-171450" algn="just">
              <a:lnSpc>
                <a:spcPct val="120000"/>
              </a:lnSpc>
              <a:spcBef>
                <a:spcPts val="800"/>
              </a:spcBef>
              <a:buClr>
                <a:schemeClr val="accent1"/>
              </a:buClr>
              <a:buSzPct val="150000"/>
              <a:buFont typeface="Wingdings" panose="05000000000000000000" pitchFamily="2" charset="2"/>
              <a:buChar char="§"/>
            </a:pPr>
            <a:r>
              <a:rPr lang="pl-PL" sz="1100" dirty="0">
                <a:latin typeface="Nunito Sans (Tekst podstawowy)"/>
                <a:ea typeface="Verdana" panose="020B0604030504040204" pitchFamily="34" charset="0"/>
              </a:rPr>
              <a:t>W rolnictwie koszty spadły o 6,5% r/r i wynikało to m.in. ze spadku cen zbóż, wykorzystywanych w produkcji pasz.</a:t>
            </a:r>
            <a:endParaRPr lang="pl-PL" sz="1100" b="1" dirty="0">
              <a:solidFill>
                <a:srgbClr val="790038"/>
              </a:solidFill>
              <a:latin typeface="Nunito Sans (Tekst podstawowy)"/>
              <a:ea typeface="Verdana" panose="020B0604030504040204" pitchFamily="34" charset="0"/>
            </a:endParaRPr>
          </a:p>
          <a:p>
            <a:pPr marL="171450" indent="-171450" algn="just">
              <a:lnSpc>
                <a:spcPct val="120000"/>
              </a:lnSpc>
              <a:spcBef>
                <a:spcPts val="800"/>
              </a:spcBef>
              <a:buClr>
                <a:schemeClr val="accent1"/>
              </a:buClr>
              <a:buSzPct val="150000"/>
              <a:buFont typeface="Wingdings" panose="05000000000000000000" pitchFamily="2" charset="2"/>
              <a:buChar char="§"/>
            </a:pPr>
            <a:r>
              <a:rPr lang="pl-PL" sz="1100" dirty="0">
                <a:latin typeface="Nunito Sans (Tekst podstawowy)"/>
                <a:ea typeface="Verdana" panose="020B0604030504040204" pitchFamily="34" charset="0"/>
              </a:rPr>
              <a:t>Najwyższą dynamikę kosztów odnotowały duże przedsiębiorstwa, </a:t>
            </a:r>
            <a:r>
              <a:rPr lang="pl-PL" sz="1100" b="1" dirty="0">
                <a:solidFill>
                  <a:srgbClr val="790038"/>
                </a:solidFill>
                <a:latin typeface="Nunito Sans (Tekst podstawowy)"/>
                <a:ea typeface="Verdana" panose="020B0604030504040204" pitchFamily="34" charset="0"/>
              </a:rPr>
              <a:t>co było związane z silniejszym wzrostem ich przychodów oraz większym udziałem działalności przemysłowej </a:t>
            </a:r>
            <a:br>
              <a:rPr lang="pl-PL" sz="1100" b="1" dirty="0">
                <a:solidFill>
                  <a:srgbClr val="790038"/>
                </a:solidFill>
                <a:latin typeface="Nunito Sans (Tekst podstawowy)"/>
                <a:ea typeface="Verdana" panose="020B0604030504040204" pitchFamily="34" charset="0"/>
              </a:rPr>
            </a:br>
            <a:r>
              <a:rPr lang="pl-PL" sz="1100" b="1" dirty="0">
                <a:solidFill>
                  <a:srgbClr val="790038"/>
                </a:solidFill>
                <a:latin typeface="Nunito Sans (Tekst podstawowy)"/>
                <a:ea typeface="Verdana" panose="020B0604030504040204" pitchFamily="34" charset="0"/>
              </a:rPr>
              <a:t>i kapitałochłonnej.</a:t>
            </a:r>
          </a:p>
        </p:txBody>
      </p:sp>
      <p:sp>
        <p:nvSpPr>
          <p:cNvPr id="2" name="Symbol zastępczy zawartości 2">
            <a:extLst>
              <a:ext uri="{FF2B5EF4-FFF2-40B4-BE49-F238E27FC236}">
                <a16:creationId xmlns:a16="http://schemas.microsoft.com/office/drawing/2014/main" id="{F40E3058-0BE5-82EE-19C4-76D6FB80DCC6}"/>
              </a:ext>
            </a:extLst>
          </p:cNvPr>
          <p:cNvSpPr txBox="1">
            <a:spLocks/>
          </p:cNvSpPr>
          <p:nvPr/>
        </p:nvSpPr>
        <p:spPr>
          <a:xfrm>
            <a:off x="1019174" y="6120000"/>
            <a:ext cx="10153651" cy="504000"/>
          </a:xfrm>
          <a:prstGeom prst="rect">
            <a:avLst/>
          </a:prstGeom>
        </p:spPr>
        <p:txBody>
          <a:bodyPr vert="horz" lIns="0" tIns="45720" rIns="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chemeClr val="bg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spcBef>
                <a:spcPts val="300"/>
              </a:spcBef>
            </a:pPr>
            <a:r>
              <a:rPr lang="pl-PL" sz="900" i="1" dirty="0">
                <a:solidFill>
                  <a:schemeClr val="tx1"/>
                </a:solidFill>
                <a:ea typeface="Verdana" panose="020B0604030504040204" pitchFamily="34" charset="0"/>
              </a:rPr>
              <a:t>Źródło: </a:t>
            </a:r>
            <a:r>
              <a:rPr lang="pl-PL" sz="900" i="1" dirty="0">
                <a:solidFill>
                  <a:srgbClr val="404040"/>
                </a:solidFill>
                <a:ea typeface="Verdana" panose="020B0604030504040204" pitchFamily="34" charset="0"/>
              </a:rPr>
              <a:t>DAM Alior Bank na podstawie GUS. Dane finansowe dotyczą podmiotów niefinansowych zatrudniających powyżej 9 pracowników</a:t>
            </a:r>
            <a:r>
              <a:rPr lang="pl-PL" sz="900" i="1" dirty="0">
                <a:solidFill>
                  <a:schemeClr val="tx1"/>
                </a:solidFill>
                <a:ea typeface="Verdana" panose="020B0604030504040204" pitchFamily="34" charset="0"/>
              </a:rPr>
              <a:t>. Sekcje ogółem to zagregowane dane wszystkich podmiotów niefinansowych zatrudniających powyżej 9 pracowników. Podmioty małe to firmy zatrudniające 10</a:t>
            </a:r>
            <a:r>
              <a:rPr lang="pl-PL" sz="900" i="1" dirty="0">
                <a:solidFill>
                  <a:srgbClr val="404040"/>
                </a:solidFill>
                <a:ea typeface="Verdana" panose="020B0604030504040204" pitchFamily="34" charset="0"/>
              </a:rPr>
              <a:t>-</a:t>
            </a:r>
            <a:r>
              <a:rPr lang="pl-PL" sz="900" i="1" dirty="0">
                <a:solidFill>
                  <a:schemeClr val="tx1"/>
                </a:solidFill>
                <a:ea typeface="Verdana" panose="020B0604030504040204" pitchFamily="34" charset="0"/>
              </a:rPr>
              <a:t>49 osób, podmioty średnie to firmy zatrudniające. 50-249 osób, a podmioty duże to firmy zatrudniające 250 osób i więcej.</a:t>
            </a:r>
          </a:p>
        </p:txBody>
      </p:sp>
      <p:graphicFrame>
        <p:nvGraphicFramePr>
          <p:cNvPr id="3" name="Wykres 2">
            <a:extLst>
              <a:ext uri="{FF2B5EF4-FFF2-40B4-BE49-F238E27FC236}">
                <a16:creationId xmlns:a16="http://schemas.microsoft.com/office/drawing/2014/main" id="{B15AE366-139E-5F72-1AD2-9C10FD1F19D5}"/>
              </a:ext>
            </a:extLst>
          </p:cNvPr>
          <p:cNvGraphicFramePr>
            <a:graphicFrameLocks/>
          </p:cNvGraphicFramePr>
          <p:nvPr>
            <p:extLst>
              <p:ext uri="{D42A27DB-BD31-4B8C-83A1-F6EECF244321}">
                <p14:modId xmlns:p14="http://schemas.microsoft.com/office/powerpoint/2010/main" val="3686335813"/>
              </p:ext>
            </p:extLst>
          </p:nvPr>
        </p:nvGraphicFramePr>
        <p:xfrm>
          <a:off x="733426" y="1243966"/>
          <a:ext cx="4963990" cy="473963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Wykres 3">
            <a:extLst>
              <a:ext uri="{FF2B5EF4-FFF2-40B4-BE49-F238E27FC236}">
                <a16:creationId xmlns:a16="http://schemas.microsoft.com/office/drawing/2014/main" id="{65032591-A334-7264-07C5-09FA4059E655}"/>
              </a:ext>
            </a:extLst>
          </p:cNvPr>
          <p:cNvGraphicFramePr>
            <a:graphicFrameLocks/>
          </p:cNvGraphicFramePr>
          <p:nvPr>
            <p:extLst>
              <p:ext uri="{D42A27DB-BD31-4B8C-83A1-F6EECF244321}">
                <p14:modId xmlns:p14="http://schemas.microsoft.com/office/powerpoint/2010/main" val="468364295"/>
              </p:ext>
            </p:extLst>
          </p:nvPr>
        </p:nvGraphicFramePr>
        <p:xfrm>
          <a:off x="6774180" y="1243965"/>
          <a:ext cx="4440555" cy="243839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301989481"/>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68401468-24B6-0073-BB58-726EE5E47919}"/>
              </a:ext>
            </a:extLst>
          </p:cNvPr>
          <p:cNvSpPr txBox="1"/>
          <p:nvPr/>
        </p:nvSpPr>
        <p:spPr>
          <a:xfrm>
            <a:off x="5897881" y="3853814"/>
            <a:ext cx="5274946" cy="2132965"/>
          </a:xfrm>
          <a:prstGeom prst="rect">
            <a:avLst/>
          </a:prstGeom>
          <a:noFill/>
        </p:spPr>
        <p:txBody>
          <a:bodyPr wrap="square" lIns="0" tIns="0" rIns="0" bIns="0" rtlCol="0">
            <a:noAutofit/>
          </a:bodyPr>
          <a:lstStyle/>
          <a:p>
            <a:pPr marL="171450" indent="-171450" algn="just">
              <a:lnSpc>
                <a:spcPct val="120000"/>
              </a:lnSpc>
              <a:buClr>
                <a:schemeClr val="accent1"/>
              </a:buClr>
              <a:buSzPct val="150000"/>
              <a:buFont typeface="Wingdings" panose="05000000000000000000" pitchFamily="2" charset="2"/>
              <a:buChar char="§"/>
            </a:pPr>
            <a:r>
              <a:rPr lang="pl-PL" sz="1100" dirty="0">
                <a:latin typeface="Nunito Sans (Tekst podstawowy)"/>
                <a:ea typeface="Verdana" panose="020B0604030504040204" pitchFamily="34" charset="0"/>
              </a:rPr>
              <a:t>Koszty wynagrodzeń przedsiębiorstw ogółem wzrosły w 1H 2026 o 5,8% </a:t>
            </a:r>
            <a:br>
              <a:rPr lang="pl-PL" sz="1100" dirty="0">
                <a:latin typeface="Nunito Sans (Tekst podstawowy)"/>
                <a:ea typeface="Verdana" panose="020B0604030504040204" pitchFamily="34" charset="0"/>
              </a:rPr>
            </a:br>
            <a:r>
              <a:rPr lang="pl-PL" sz="1100" dirty="0">
                <a:latin typeface="Nunito Sans (Tekst podstawowy)"/>
                <a:ea typeface="Verdana" panose="020B0604030504040204" pitchFamily="34" charset="0"/>
              </a:rPr>
              <a:t>r/r, wobec 9,2% rok wcześniej. </a:t>
            </a:r>
            <a:r>
              <a:rPr lang="pl-PL" sz="1100" b="1" dirty="0">
                <a:solidFill>
                  <a:srgbClr val="790038"/>
                </a:solidFill>
                <a:latin typeface="Nunito Sans (Tekst podstawowy)"/>
                <a:ea typeface="Verdana" panose="020B0604030504040204" pitchFamily="34" charset="0"/>
              </a:rPr>
              <a:t>Wyraźne wyhamowanie dynamiki wskazuje na stopniowe słabnięcie presji płacowej.</a:t>
            </a:r>
          </a:p>
          <a:p>
            <a:pPr marL="171450" indent="-171450" algn="just">
              <a:lnSpc>
                <a:spcPct val="120000"/>
              </a:lnSpc>
              <a:buClr>
                <a:schemeClr val="accent1"/>
              </a:buClr>
              <a:buSzPct val="150000"/>
              <a:buFont typeface="Wingdings" panose="05000000000000000000" pitchFamily="2" charset="2"/>
              <a:buChar char="§"/>
            </a:pPr>
            <a:r>
              <a:rPr lang="pl-PL" sz="1100" dirty="0">
                <a:latin typeface="Nunito Sans (Tekst podstawowy)"/>
                <a:ea typeface="Verdana" panose="020B0604030504040204" pitchFamily="34" charset="0"/>
              </a:rPr>
              <a:t>Najwyższe dynamiki odnotowano w finansach i ubezpieczeniach oraz </a:t>
            </a:r>
            <a:br>
              <a:rPr lang="pl-PL" sz="1100" dirty="0">
                <a:latin typeface="Nunito Sans (Tekst podstawowy)"/>
                <a:ea typeface="Verdana" panose="020B0604030504040204" pitchFamily="34" charset="0"/>
              </a:rPr>
            </a:br>
            <a:r>
              <a:rPr lang="pl-PL" sz="1100" dirty="0">
                <a:latin typeface="Nunito Sans (Tekst podstawowy)"/>
                <a:ea typeface="Verdana" panose="020B0604030504040204" pitchFamily="34" charset="0"/>
              </a:rPr>
              <a:t>w sektorach usługowych, szczególnie w pozostałych usługach i opiece zdrowotnej. </a:t>
            </a:r>
            <a:r>
              <a:rPr lang="pl-PL" sz="1100" b="1" dirty="0">
                <a:solidFill>
                  <a:srgbClr val="790038"/>
                </a:solidFill>
                <a:latin typeface="Nunito Sans (Tekst podstawowy)"/>
                <a:ea typeface="Verdana" panose="020B0604030504040204" pitchFamily="34" charset="0"/>
              </a:rPr>
              <a:t>Wzrost kosztów wynagrodzeń w sektorze finansowym o 16,1% r/r w dużej mierze wynikał ze zwiększenia zatrudnienia o 11% r/r.</a:t>
            </a:r>
          </a:p>
          <a:p>
            <a:pPr marL="171450" indent="-171450" algn="just">
              <a:lnSpc>
                <a:spcPct val="120000"/>
              </a:lnSpc>
              <a:buClr>
                <a:schemeClr val="accent1"/>
              </a:buClr>
              <a:buSzPct val="150000"/>
              <a:buFont typeface="Wingdings" panose="05000000000000000000" pitchFamily="2" charset="2"/>
              <a:buChar char="§"/>
            </a:pPr>
            <a:r>
              <a:rPr lang="pl-PL" sz="1100" dirty="0">
                <a:latin typeface="Nunito Sans (Tekst podstawowy)"/>
                <a:ea typeface="Verdana" panose="020B0604030504040204" pitchFamily="34" charset="0"/>
              </a:rPr>
              <a:t>W przypadku opieki zdrowotnej, dwucyfrowy wzrost kosztów wynagrodzeń utrzymuje się od 2021 roku, </a:t>
            </a:r>
            <a:r>
              <a:rPr lang="pl-PL" sz="1100" b="1" dirty="0">
                <a:solidFill>
                  <a:srgbClr val="790038"/>
                </a:solidFill>
                <a:latin typeface="Nunito Sans (Tekst podstawowy)"/>
                <a:ea typeface="Verdana" panose="020B0604030504040204" pitchFamily="34" charset="0"/>
              </a:rPr>
              <a:t>co jest spowodowane dużym zapotrzebowaniem na personel medyczny i konkurowaniem o pracownika</a:t>
            </a:r>
            <a:r>
              <a:rPr lang="pl-PL" sz="1100" dirty="0">
                <a:latin typeface="Nunito Sans (Tekst podstawowy)"/>
                <a:ea typeface="Verdana" panose="020B0604030504040204" pitchFamily="34" charset="0"/>
              </a:rPr>
              <a:t>.</a:t>
            </a:r>
          </a:p>
        </p:txBody>
      </p:sp>
      <p:sp>
        <p:nvSpPr>
          <p:cNvPr id="8" name="pole tekstowe 7">
            <a:extLst>
              <a:ext uri="{FF2B5EF4-FFF2-40B4-BE49-F238E27FC236}">
                <a16:creationId xmlns:a16="http://schemas.microsoft.com/office/drawing/2014/main" id="{314C01AD-56B0-4ACA-E8F5-F95013A37DEC}"/>
              </a:ext>
            </a:extLst>
          </p:cNvPr>
          <p:cNvSpPr txBox="1"/>
          <p:nvPr/>
        </p:nvSpPr>
        <p:spPr>
          <a:xfrm>
            <a:off x="1019176" y="338892"/>
            <a:ext cx="8898548" cy="677108"/>
          </a:xfrm>
          <a:prstGeom prst="rect">
            <a:avLst/>
          </a:prstGeom>
          <a:noFill/>
        </p:spPr>
        <p:txBody>
          <a:bodyPr wrap="square" lIns="0" tIns="0" rIns="0" bIns="0">
            <a:spAutoFit/>
          </a:bodyPr>
          <a:lstStyle/>
          <a:p>
            <a:pPr lvl="0">
              <a:tabLst>
                <a:tab pos="0" algn="l"/>
              </a:tabLst>
              <a:defRPr/>
            </a:pPr>
            <a:r>
              <a:rPr kumimoji="0" lang="pl-PL" sz="2200" b="1" i="0" u="none" strike="noStrike" kern="1200" cap="none" spc="0" normalizeH="0" baseline="0" noProof="0" dirty="0">
                <a:ln>
                  <a:noFill/>
                </a:ln>
                <a:solidFill>
                  <a:srgbClr val="FDC600"/>
                </a:solidFill>
                <a:effectLst/>
                <a:uLnTx/>
                <a:uFillTx/>
                <a:latin typeface="+mj-lt"/>
                <a:ea typeface="Verdana" panose="020B0604030504040204" pitchFamily="34" charset="0"/>
                <a:cs typeface="+mn-cs"/>
              </a:rPr>
              <a:t>KOSZTY:</a:t>
            </a:r>
            <a:r>
              <a:rPr kumimoji="0" lang="pl-PL" sz="2200" b="1" i="0" u="none" strike="noStrike" kern="1200" cap="none" spc="0" normalizeH="0" baseline="0" noProof="0" dirty="0">
                <a:ln>
                  <a:noFill/>
                </a:ln>
                <a:solidFill>
                  <a:srgbClr val="790038"/>
                </a:solidFill>
                <a:effectLst/>
                <a:uLnTx/>
                <a:uFillTx/>
                <a:latin typeface="+mj-lt"/>
                <a:ea typeface="Verdana" panose="020B0604030504040204" pitchFamily="34" charset="0"/>
                <a:cs typeface="+mn-cs"/>
              </a:rPr>
              <a:t> DYNAMIKA KOSZTÓW WYNAGRODZEŃ WYRAŹNIE WYHAMOWAŁA</a:t>
            </a:r>
          </a:p>
        </p:txBody>
      </p:sp>
      <p:sp>
        <p:nvSpPr>
          <p:cNvPr id="9" name="Symbol zastępczy zawartości 2">
            <a:extLst>
              <a:ext uri="{FF2B5EF4-FFF2-40B4-BE49-F238E27FC236}">
                <a16:creationId xmlns:a16="http://schemas.microsoft.com/office/drawing/2014/main" id="{7A20CF22-A173-F315-37DC-BC649D8834E0}"/>
              </a:ext>
            </a:extLst>
          </p:cNvPr>
          <p:cNvSpPr txBox="1">
            <a:spLocks/>
          </p:cNvSpPr>
          <p:nvPr/>
        </p:nvSpPr>
        <p:spPr>
          <a:xfrm>
            <a:off x="1019174" y="6120000"/>
            <a:ext cx="10153651" cy="504000"/>
          </a:xfrm>
          <a:prstGeom prst="rect">
            <a:avLst/>
          </a:prstGeom>
        </p:spPr>
        <p:txBody>
          <a:bodyPr vert="horz" lIns="0" tIns="45720" rIns="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chemeClr val="bg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spcBef>
                <a:spcPts val="300"/>
              </a:spcBef>
            </a:pPr>
            <a:r>
              <a:rPr lang="pl-PL" sz="900" i="1" dirty="0">
                <a:solidFill>
                  <a:schemeClr val="tx1"/>
                </a:solidFill>
                <a:ea typeface="Verdana" panose="020B0604030504040204" pitchFamily="34" charset="0"/>
              </a:rPr>
              <a:t>Źródło: </a:t>
            </a:r>
            <a:r>
              <a:rPr lang="pl-PL" sz="900" i="1" dirty="0">
                <a:solidFill>
                  <a:srgbClr val="404040"/>
                </a:solidFill>
                <a:ea typeface="Verdana" panose="020B0604030504040204" pitchFamily="34" charset="0"/>
              </a:rPr>
              <a:t>DAM Alior Bank na podstawie GUS. Dane finansowe dotyczą podmiotów niefinansowych zatrudniających powyżej 9 pracowników</a:t>
            </a:r>
            <a:r>
              <a:rPr lang="pl-PL" sz="900" i="1" dirty="0">
                <a:solidFill>
                  <a:schemeClr val="tx1"/>
                </a:solidFill>
                <a:ea typeface="Verdana" panose="020B0604030504040204" pitchFamily="34" charset="0"/>
              </a:rPr>
              <a:t>. Sekcje ogółem to zagregowane dane wszystkich podmiotów niefinansowych zatrudniających powyżej 9 pracowników. Podmioty małe to firmy zatrudniające 10</a:t>
            </a:r>
            <a:r>
              <a:rPr lang="pl-PL" sz="900" i="1" dirty="0">
                <a:solidFill>
                  <a:srgbClr val="404040"/>
                </a:solidFill>
                <a:ea typeface="Verdana" panose="020B0604030504040204" pitchFamily="34" charset="0"/>
              </a:rPr>
              <a:t>-</a:t>
            </a:r>
            <a:r>
              <a:rPr lang="pl-PL" sz="900" i="1" dirty="0">
                <a:solidFill>
                  <a:schemeClr val="tx1"/>
                </a:solidFill>
                <a:ea typeface="Verdana" panose="020B0604030504040204" pitchFamily="34" charset="0"/>
              </a:rPr>
              <a:t>49 osób, podmioty średnie to firmy zatrudniające. 50-249 osób, a podmioty duże to firmy zatrudniające 250 osób i więcej.</a:t>
            </a:r>
          </a:p>
        </p:txBody>
      </p:sp>
      <p:graphicFrame>
        <p:nvGraphicFramePr>
          <p:cNvPr id="4" name="Wykres 3">
            <a:extLst>
              <a:ext uri="{FF2B5EF4-FFF2-40B4-BE49-F238E27FC236}">
                <a16:creationId xmlns:a16="http://schemas.microsoft.com/office/drawing/2014/main" id="{3F5CC1E0-11CC-E5CF-4663-01BA7D19AA33}"/>
              </a:ext>
            </a:extLst>
          </p:cNvPr>
          <p:cNvGraphicFramePr>
            <a:graphicFrameLocks/>
          </p:cNvGraphicFramePr>
          <p:nvPr>
            <p:extLst>
              <p:ext uri="{D42A27DB-BD31-4B8C-83A1-F6EECF244321}">
                <p14:modId xmlns:p14="http://schemas.microsoft.com/office/powerpoint/2010/main" val="1446818876"/>
              </p:ext>
            </p:extLst>
          </p:nvPr>
        </p:nvGraphicFramePr>
        <p:xfrm>
          <a:off x="742951" y="1244599"/>
          <a:ext cx="4773929" cy="474218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Tabela 5">
            <a:extLst>
              <a:ext uri="{FF2B5EF4-FFF2-40B4-BE49-F238E27FC236}">
                <a16:creationId xmlns:a16="http://schemas.microsoft.com/office/drawing/2014/main" id="{0DC354BD-E3DE-A939-8872-D64ACEB25413}"/>
              </a:ext>
            </a:extLst>
          </p:cNvPr>
          <p:cNvGraphicFramePr>
            <a:graphicFrameLocks noGrp="1"/>
          </p:cNvGraphicFramePr>
          <p:nvPr>
            <p:extLst>
              <p:ext uri="{D42A27DB-BD31-4B8C-83A1-F6EECF244321}">
                <p14:modId xmlns:p14="http://schemas.microsoft.com/office/powerpoint/2010/main" val="674242815"/>
              </p:ext>
            </p:extLst>
          </p:nvPr>
        </p:nvGraphicFramePr>
        <p:xfrm>
          <a:off x="5916613" y="1655445"/>
          <a:ext cx="5256210" cy="1779160"/>
        </p:xfrm>
        <a:graphic>
          <a:graphicData uri="http://schemas.openxmlformats.org/drawingml/2006/table">
            <a:tbl>
              <a:tblPr/>
              <a:tblGrid>
                <a:gridCol w="3390590">
                  <a:extLst>
                    <a:ext uri="{9D8B030D-6E8A-4147-A177-3AD203B41FA5}">
                      <a16:colId xmlns:a16="http://schemas.microsoft.com/office/drawing/2014/main" val="3975580200"/>
                    </a:ext>
                  </a:extLst>
                </a:gridCol>
                <a:gridCol w="932810">
                  <a:extLst>
                    <a:ext uri="{9D8B030D-6E8A-4147-A177-3AD203B41FA5}">
                      <a16:colId xmlns:a16="http://schemas.microsoft.com/office/drawing/2014/main" val="3063431936"/>
                    </a:ext>
                  </a:extLst>
                </a:gridCol>
                <a:gridCol w="932810">
                  <a:extLst>
                    <a:ext uri="{9D8B030D-6E8A-4147-A177-3AD203B41FA5}">
                      <a16:colId xmlns:a16="http://schemas.microsoft.com/office/drawing/2014/main" val="2668332278"/>
                    </a:ext>
                  </a:extLst>
                </a:gridCol>
              </a:tblGrid>
              <a:tr h="868572">
                <a:tc>
                  <a:txBody>
                    <a:bodyPr/>
                    <a:lstStyle/>
                    <a:p>
                      <a:pPr algn="ctr" fontAlgn="ctr">
                        <a:buNone/>
                      </a:pPr>
                      <a:r>
                        <a:rPr lang="pl-PL" sz="900" b="1" i="0" u="none" strike="noStrike" dirty="0">
                          <a:solidFill>
                            <a:srgbClr val="404040"/>
                          </a:solidFill>
                          <a:effectLst/>
                          <a:latin typeface="+mn-lt"/>
                        </a:rPr>
                        <a:t> Sekcja PKD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2F2F2"/>
                    </a:solidFill>
                  </a:tcPr>
                </a:tc>
                <a:tc>
                  <a:txBody>
                    <a:bodyPr/>
                    <a:lstStyle/>
                    <a:p>
                      <a:pPr algn="ctr" fontAlgn="ctr">
                        <a:buNone/>
                      </a:pPr>
                      <a:r>
                        <a:rPr lang="pl-PL" sz="900" b="1" i="0" u="none" strike="noStrike" dirty="0">
                          <a:solidFill>
                            <a:srgbClr val="404040"/>
                          </a:solidFill>
                          <a:effectLst/>
                          <a:latin typeface="+mn-lt"/>
                        </a:rPr>
                        <a:t>CAGR </a:t>
                      </a:r>
                      <a:br>
                        <a:rPr lang="pl-PL" sz="900" b="1" i="0" u="none" strike="noStrike" dirty="0">
                          <a:solidFill>
                            <a:srgbClr val="404040"/>
                          </a:solidFill>
                          <a:effectLst/>
                          <a:latin typeface="+mn-lt"/>
                        </a:rPr>
                      </a:br>
                      <a:r>
                        <a:rPr lang="pl-PL" sz="900" b="1" i="0" u="none" strike="noStrike" dirty="0">
                          <a:solidFill>
                            <a:srgbClr val="404040"/>
                          </a:solidFill>
                          <a:effectLst/>
                          <a:latin typeface="+mn-lt"/>
                        </a:rPr>
                        <a:t>2020</a:t>
                      </a:r>
                      <a:r>
                        <a:rPr lang="pl-PL" sz="900" i="1" dirty="0">
                          <a:solidFill>
                            <a:srgbClr val="404040"/>
                          </a:solidFill>
                          <a:ea typeface="Verdana" panose="020B0604030504040204" pitchFamily="34" charset="0"/>
                        </a:rPr>
                        <a:t>-</a:t>
                      </a:r>
                      <a:r>
                        <a:rPr lang="pl-PL" sz="900" b="1" i="0" u="none" strike="noStrike" dirty="0">
                          <a:solidFill>
                            <a:srgbClr val="404040"/>
                          </a:solidFill>
                          <a:effectLst/>
                          <a:latin typeface="+mn-lt"/>
                        </a:rPr>
                        <a:t>2026 kosztów wynagrodzeń</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2F2F2"/>
                    </a:solidFill>
                  </a:tcPr>
                </a:tc>
                <a:tc>
                  <a:txBody>
                    <a:bodyPr/>
                    <a:lstStyle/>
                    <a:p>
                      <a:pPr algn="ctr" fontAlgn="ctr">
                        <a:buNone/>
                      </a:pPr>
                      <a:r>
                        <a:rPr lang="pl-PL" sz="900" b="1" i="0" u="none" strike="noStrike" dirty="0">
                          <a:solidFill>
                            <a:srgbClr val="404040"/>
                          </a:solidFill>
                          <a:effectLst/>
                          <a:latin typeface="+mn-lt"/>
                        </a:rPr>
                        <a:t>CAGR </a:t>
                      </a:r>
                      <a:br>
                        <a:rPr lang="pl-PL" sz="900" b="1" i="0" u="none" strike="noStrike" dirty="0">
                          <a:solidFill>
                            <a:srgbClr val="404040"/>
                          </a:solidFill>
                          <a:effectLst/>
                          <a:latin typeface="+mn-lt"/>
                        </a:rPr>
                      </a:br>
                      <a:r>
                        <a:rPr lang="pl-PL" sz="900" b="1" i="0" u="none" strike="noStrike" dirty="0">
                          <a:solidFill>
                            <a:srgbClr val="404040"/>
                          </a:solidFill>
                          <a:effectLst/>
                          <a:latin typeface="+mn-lt"/>
                        </a:rPr>
                        <a:t>2020</a:t>
                      </a:r>
                      <a:r>
                        <a:rPr lang="pl-PL" sz="900" i="1" dirty="0">
                          <a:solidFill>
                            <a:srgbClr val="404040"/>
                          </a:solidFill>
                          <a:ea typeface="Verdana" panose="020B0604030504040204" pitchFamily="34" charset="0"/>
                        </a:rPr>
                        <a:t>-</a:t>
                      </a:r>
                      <a:r>
                        <a:rPr lang="pl-PL" sz="900" b="1" i="0" u="none" strike="noStrike" dirty="0">
                          <a:solidFill>
                            <a:srgbClr val="404040"/>
                          </a:solidFill>
                          <a:effectLst/>
                          <a:latin typeface="+mn-lt"/>
                        </a:rPr>
                        <a:t>2026 kosztów wynagrodzeń na jednego zatrudnionego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2F2F2"/>
                    </a:solidFill>
                  </a:tcPr>
                </a:tc>
                <a:extLst>
                  <a:ext uri="{0D108BD9-81ED-4DB2-BD59-A6C34878D82A}">
                    <a16:rowId xmlns:a16="http://schemas.microsoft.com/office/drawing/2014/main" val="1375614648"/>
                  </a:ext>
                </a:extLst>
              </a:tr>
              <a:tr h="227647">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Informacja i komunikacja (J)</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17.0%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13.6%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2560687375"/>
                  </a:ext>
                </a:extLst>
              </a:tr>
              <a:tr h="227647">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Finanse i ubezpieczenia (K)</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15.6%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11.7%</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1962108001"/>
                  </a:ext>
                </a:extLst>
              </a:tr>
              <a:tr h="227647">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Opieka zdrowotna (Q)</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17.0%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13.4%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4186500514"/>
                  </a:ext>
                </a:extLst>
              </a:tr>
              <a:tr h="227647">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Sekcje ogółem</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FCB0A"/>
                    </a:solid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11.4%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FCB0A"/>
                    </a:solid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10.5%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FCB0A"/>
                    </a:solidFill>
                  </a:tcPr>
                </a:tc>
                <a:extLst>
                  <a:ext uri="{0D108BD9-81ED-4DB2-BD59-A6C34878D82A}">
                    <a16:rowId xmlns:a16="http://schemas.microsoft.com/office/drawing/2014/main" val="262981763"/>
                  </a:ext>
                </a:extLst>
              </a:tr>
            </a:tbl>
          </a:graphicData>
        </a:graphic>
      </p:graphicFrame>
      <p:sp>
        <p:nvSpPr>
          <p:cNvPr id="10" name="pole tekstowe 9">
            <a:extLst>
              <a:ext uri="{FF2B5EF4-FFF2-40B4-BE49-F238E27FC236}">
                <a16:creationId xmlns:a16="http://schemas.microsoft.com/office/drawing/2014/main" id="{D4874375-BE07-47D3-649F-A40795974A60}"/>
              </a:ext>
            </a:extLst>
          </p:cNvPr>
          <p:cNvSpPr txBox="1"/>
          <p:nvPr/>
        </p:nvSpPr>
        <p:spPr>
          <a:xfrm>
            <a:off x="5916613" y="1360171"/>
            <a:ext cx="5274946" cy="261200"/>
          </a:xfrm>
          <a:prstGeom prst="rect">
            <a:avLst/>
          </a:prstGeom>
          <a:noFill/>
        </p:spPr>
        <p:txBody>
          <a:bodyPr wrap="square" lIns="0" tIns="0" rIns="0" bIns="0" anchor="t">
            <a:noAutofit/>
          </a:bodyPr>
          <a:lstStyle/>
          <a:p>
            <a:pPr>
              <a:defRPr sz="1200" b="1" i="0" u="none" strike="noStrike" kern="1200" spc="0" baseline="0">
                <a:solidFill>
                  <a:srgbClr val="404040"/>
                </a:solidFill>
                <a:latin typeface="+mn-lt"/>
                <a:ea typeface="Verdana" panose="020B0604030504040204" pitchFamily="34" charset="0"/>
                <a:cs typeface="+mn-cs"/>
              </a:defRPr>
            </a:pPr>
            <a:r>
              <a:rPr lang="pl-PL" sz="1200" b="1" dirty="0">
                <a:solidFill>
                  <a:srgbClr val="404040"/>
                </a:solidFill>
              </a:rPr>
              <a:t>Średnioroczny koszt wynagrodzeń oraz koszt na jednego zatrudnionego</a:t>
            </a:r>
            <a:endParaRPr lang="pl-PL" sz="1200" b="1" dirty="0">
              <a:solidFill>
                <a:schemeClr val="tx1"/>
              </a:solidFill>
            </a:endParaRPr>
          </a:p>
        </p:txBody>
      </p:sp>
    </p:spTree>
    <p:extLst>
      <p:ext uri="{BB962C8B-B14F-4D97-AF65-F5344CB8AC3E}">
        <p14:creationId xmlns:p14="http://schemas.microsoft.com/office/powerpoint/2010/main" val="2878735662"/>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7EDFA-363A-0706-4DAC-3ECC527C98FB}"/>
            </a:ext>
          </a:extLst>
        </p:cNvPr>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FDA7D646-ACC0-3B02-A8C0-A9509F8067C6}"/>
              </a:ext>
            </a:extLst>
          </p:cNvPr>
          <p:cNvSpPr txBox="1">
            <a:spLocks/>
          </p:cNvSpPr>
          <p:nvPr/>
        </p:nvSpPr>
        <p:spPr>
          <a:xfrm>
            <a:off x="978654" y="6463150"/>
            <a:ext cx="9828475" cy="406280"/>
          </a:xfrm>
          <a:prstGeom prst="rect">
            <a:avLst/>
          </a:prstGeom>
        </p:spPr>
        <p:txBody>
          <a:bodyPr vert="horz" lIns="91440" tIns="45720" rIns="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chemeClr val="bg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spcBef>
                <a:spcPts val="300"/>
              </a:spcBef>
            </a:pPr>
            <a:endParaRPr lang="pl-PL" sz="900" i="1" dirty="0">
              <a:solidFill>
                <a:schemeClr val="tx1"/>
              </a:solidFill>
              <a:latin typeface="Nunito Sans (Tekst podstawowy)"/>
              <a:ea typeface="Verdana" panose="020B0604030504040204" pitchFamily="34" charset="0"/>
            </a:endParaRPr>
          </a:p>
        </p:txBody>
      </p:sp>
      <p:sp>
        <p:nvSpPr>
          <p:cNvPr id="14" name="pole tekstowe 13">
            <a:extLst>
              <a:ext uri="{FF2B5EF4-FFF2-40B4-BE49-F238E27FC236}">
                <a16:creationId xmlns:a16="http://schemas.microsoft.com/office/drawing/2014/main" id="{05F33C63-6320-8DCF-D2E9-2C7A24F2AEC8}"/>
              </a:ext>
            </a:extLst>
          </p:cNvPr>
          <p:cNvSpPr txBox="1"/>
          <p:nvPr/>
        </p:nvSpPr>
        <p:spPr>
          <a:xfrm>
            <a:off x="1019175" y="338892"/>
            <a:ext cx="8844915" cy="67710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pl-PL" sz="2200" b="1" i="0" u="none" strike="noStrike" kern="1200" cap="none" spc="0" normalizeH="0" baseline="0" noProof="0" dirty="0">
                <a:ln>
                  <a:noFill/>
                </a:ln>
                <a:solidFill>
                  <a:srgbClr val="FDC600"/>
                </a:solidFill>
                <a:effectLst/>
                <a:uLnTx/>
                <a:uFillTx/>
                <a:latin typeface="+mj-lt"/>
                <a:ea typeface="Verdana" panose="020B0604030504040204" pitchFamily="34" charset="0"/>
                <a:cs typeface="+mn-cs"/>
              </a:rPr>
              <a:t>RENTOWNOŚĆ: </a:t>
            </a:r>
            <a:r>
              <a:rPr kumimoji="0" lang="pl-PL" sz="2200" b="1" i="0" u="none" strike="noStrike" kern="1200" cap="none" spc="0" normalizeH="0" baseline="0" noProof="0" dirty="0">
                <a:ln>
                  <a:noFill/>
                </a:ln>
                <a:solidFill>
                  <a:srgbClr val="790038"/>
                </a:solidFill>
                <a:effectLst/>
                <a:uLnTx/>
                <a:uFillTx/>
                <a:latin typeface="+mj-lt"/>
                <a:ea typeface="Verdana" panose="020B0604030504040204" pitchFamily="34" charset="0"/>
                <a:cs typeface="+mn-cs"/>
              </a:rPr>
              <a:t>MARŻA EBITDA WZROSŁA O 0,6 P.P., PRZY WYRAŹNYM ZRÓŻNICOWANIU WYNIKÓW MIĘDZY SEKTORAMI </a:t>
            </a:r>
          </a:p>
        </p:txBody>
      </p:sp>
      <p:sp>
        <p:nvSpPr>
          <p:cNvPr id="4" name="Symbol zastępczy zawartości 2">
            <a:extLst>
              <a:ext uri="{FF2B5EF4-FFF2-40B4-BE49-F238E27FC236}">
                <a16:creationId xmlns:a16="http://schemas.microsoft.com/office/drawing/2014/main" id="{1B8CAEEF-2BDF-F200-2DFA-93956F571717}"/>
              </a:ext>
            </a:extLst>
          </p:cNvPr>
          <p:cNvSpPr txBox="1">
            <a:spLocks/>
          </p:cNvSpPr>
          <p:nvPr/>
        </p:nvSpPr>
        <p:spPr>
          <a:xfrm>
            <a:off x="1019174" y="6120000"/>
            <a:ext cx="10153651" cy="504000"/>
          </a:xfrm>
          <a:prstGeom prst="rect">
            <a:avLst/>
          </a:prstGeom>
        </p:spPr>
        <p:txBody>
          <a:bodyPr vert="horz" lIns="0" tIns="45720" rIns="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chemeClr val="bg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spcBef>
                <a:spcPts val="300"/>
              </a:spcBef>
            </a:pPr>
            <a:r>
              <a:rPr lang="pl-PL" sz="900" i="1" dirty="0">
                <a:solidFill>
                  <a:schemeClr val="tx1"/>
                </a:solidFill>
                <a:ea typeface="Verdana" panose="020B0604030504040204" pitchFamily="34" charset="0"/>
              </a:rPr>
              <a:t>Źródło: </a:t>
            </a:r>
            <a:r>
              <a:rPr lang="pl-PL" sz="900" i="1" dirty="0">
                <a:solidFill>
                  <a:srgbClr val="404040"/>
                </a:solidFill>
                <a:ea typeface="Verdana" panose="020B0604030504040204" pitchFamily="34" charset="0"/>
              </a:rPr>
              <a:t>DAM Alior Bank na podstawie GUS. Dane finansowe dotyczą podmiotów niefinansowych zatrudniających powyżej 9 pracowników</a:t>
            </a:r>
            <a:r>
              <a:rPr lang="pl-PL" sz="900" i="1" dirty="0">
                <a:solidFill>
                  <a:schemeClr val="tx1"/>
                </a:solidFill>
                <a:ea typeface="Verdana" panose="020B0604030504040204" pitchFamily="34" charset="0"/>
              </a:rPr>
              <a:t>. Sekcje ogółem to zagregowane dane wszystkich podmiotów niefinansowych zatrudniających powyżej 9 pracowników. Podmioty małe to firmy zatrudniające 10</a:t>
            </a:r>
            <a:r>
              <a:rPr lang="pl-PL" sz="900" i="1" dirty="0">
                <a:solidFill>
                  <a:srgbClr val="404040"/>
                </a:solidFill>
                <a:ea typeface="Verdana" panose="020B0604030504040204" pitchFamily="34" charset="0"/>
              </a:rPr>
              <a:t>-</a:t>
            </a:r>
            <a:r>
              <a:rPr lang="pl-PL" sz="900" i="1" dirty="0">
                <a:solidFill>
                  <a:schemeClr val="tx1"/>
                </a:solidFill>
                <a:ea typeface="Verdana" panose="020B0604030504040204" pitchFamily="34" charset="0"/>
              </a:rPr>
              <a:t>49 osób, podmioty średnie to firmy zatrudniające. 50-249 osób, a podmioty duże to firmy zatrudniające 250 osób i więcej.</a:t>
            </a:r>
          </a:p>
        </p:txBody>
      </p:sp>
      <p:graphicFrame>
        <p:nvGraphicFramePr>
          <p:cNvPr id="5" name="Wykres 4">
            <a:extLst>
              <a:ext uri="{FF2B5EF4-FFF2-40B4-BE49-F238E27FC236}">
                <a16:creationId xmlns:a16="http://schemas.microsoft.com/office/drawing/2014/main" id="{DC45E78E-2A1B-EFC0-6691-AC6F331ED0A2}"/>
              </a:ext>
            </a:extLst>
          </p:cNvPr>
          <p:cNvGraphicFramePr>
            <a:graphicFrameLocks/>
          </p:cNvGraphicFramePr>
          <p:nvPr>
            <p:extLst>
              <p:ext uri="{D42A27DB-BD31-4B8C-83A1-F6EECF244321}">
                <p14:modId xmlns:p14="http://schemas.microsoft.com/office/powerpoint/2010/main" val="1717329176"/>
              </p:ext>
            </p:extLst>
          </p:nvPr>
        </p:nvGraphicFramePr>
        <p:xfrm>
          <a:off x="5798820" y="1251584"/>
          <a:ext cx="6271260" cy="2440306"/>
        </p:xfrm>
        <a:graphic>
          <a:graphicData uri="http://schemas.openxmlformats.org/drawingml/2006/chart">
            <c:chart xmlns:c="http://schemas.openxmlformats.org/drawingml/2006/chart" xmlns:r="http://schemas.openxmlformats.org/officeDocument/2006/relationships" r:id="rId2"/>
          </a:graphicData>
        </a:graphic>
      </p:graphicFrame>
      <p:sp>
        <p:nvSpPr>
          <p:cNvPr id="13" name="pole tekstowe 12">
            <a:extLst>
              <a:ext uri="{FF2B5EF4-FFF2-40B4-BE49-F238E27FC236}">
                <a16:creationId xmlns:a16="http://schemas.microsoft.com/office/drawing/2014/main" id="{241D7F51-6FDA-0CDE-9B1D-A3CAF67A3818}"/>
              </a:ext>
            </a:extLst>
          </p:cNvPr>
          <p:cNvSpPr txBox="1"/>
          <p:nvPr/>
        </p:nvSpPr>
        <p:spPr>
          <a:xfrm>
            <a:off x="6257925" y="3855720"/>
            <a:ext cx="4914901" cy="1986280"/>
          </a:xfrm>
          <a:prstGeom prst="rect">
            <a:avLst/>
          </a:prstGeom>
          <a:noFill/>
        </p:spPr>
        <p:txBody>
          <a:bodyPr wrap="square" lIns="0" tIns="0" rIns="0" bIns="0" rtlCol="0">
            <a:noAutofit/>
          </a:bodyPr>
          <a:lstStyle/>
          <a:p>
            <a:pPr marL="171450" indent="-171450" algn="just">
              <a:lnSpc>
                <a:spcPct val="120000"/>
              </a:lnSpc>
              <a:buClr>
                <a:schemeClr val="accent1"/>
              </a:buClr>
              <a:buSzPct val="150000"/>
              <a:buFont typeface="Wingdings" panose="05000000000000000000" pitchFamily="2" charset="2"/>
              <a:buChar char="§"/>
            </a:pPr>
            <a:r>
              <a:rPr lang="pl-PL" sz="1100" dirty="0">
                <a:latin typeface="Nunito Sans (Tekst podstawowy)"/>
                <a:ea typeface="Verdana" panose="020B0604030504040204" pitchFamily="34" charset="0"/>
              </a:rPr>
              <a:t>Spadki marż w rolnictwie i energetyce miały różne źródła. </a:t>
            </a:r>
            <a:br>
              <a:rPr lang="pl-PL" sz="1100" dirty="0">
                <a:latin typeface="Nunito Sans (Tekst podstawowy)"/>
                <a:ea typeface="Verdana" panose="020B0604030504040204" pitchFamily="34" charset="0"/>
              </a:rPr>
            </a:br>
            <a:r>
              <a:rPr lang="pl-PL" sz="1100" dirty="0">
                <a:latin typeface="Nunito Sans (Tekst podstawowy)"/>
                <a:ea typeface="Verdana" panose="020B0604030504040204" pitchFamily="34" charset="0"/>
              </a:rPr>
              <a:t>W rolnictwie </a:t>
            </a:r>
            <a:r>
              <a:rPr lang="pl-PL" sz="1100" b="1" dirty="0">
                <a:solidFill>
                  <a:srgbClr val="790038"/>
                </a:solidFill>
                <a:latin typeface="Nunito Sans (Tekst podstawowy)"/>
                <a:ea typeface="Verdana" panose="020B0604030504040204" pitchFamily="34" charset="0"/>
              </a:rPr>
              <a:t>ceny sprzedaży produktów spadały szybciej niż koszty </a:t>
            </a:r>
            <a:r>
              <a:rPr lang="pl-PL" sz="1100" dirty="0">
                <a:latin typeface="Nunito Sans (Tekst podstawowy)"/>
                <a:ea typeface="Verdana" panose="020B0604030504040204" pitchFamily="34" charset="0"/>
              </a:rPr>
              <a:t>(produkcja rolnicza ma charakter biologiczny i sezonowy: zasiewów, hodowli lub cyklu produkcyjnego nie można natychmiast zatrzymać bez ponoszenia dodatkowych strat), </a:t>
            </a:r>
            <a:r>
              <a:rPr lang="pl-PL" sz="1100" b="1" dirty="0">
                <a:solidFill>
                  <a:srgbClr val="790038"/>
                </a:solidFill>
                <a:latin typeface="Nunito Sans (Tekst podstawowy)"/>
                <a:ea typeface="Verdana" panose="020B0604030504040204" pitchFamily="34" charset="0"/>
              </a:rPr>
              <a:t>więc ograniczenie wydatków nie zrekompensowało utraty wpływów ze sprzedaży, zwłaszcza przy utrzymujących się kosztach stałych. </a:t>
            </a:r>
          </a:p>
          <a:p>
            <a:pPr marL="171450" indent="-171450" algn="just">
              <a:lnSpc>
                <a:spcPct val="120000"/>
              </a:lnSpc>
              <a:buClr>
                <a:schemeClr val="accent1"/>
              </a:buClr>
              <a:buSzPct val="150000"/>
              <a:buFont typeface="Wingdings" panose="05000000000000000000" pitchFamily="2" charset="2"/>
              <a:buChar char="§"/>
            </a:pPr>
            <a:r>
              <a:rPr lang="pl-PL" sz="1100" dirty="0">
                <a:latin typeface="Nunito Sans (Tekst podstawowy)"/>
                <a:ea typeface="Verdana" panose="020B0604030504040204" pitchFamily="34" charset="0"/>
              </a:rPr>
              <a:t>W energetyce rentowność ograniczał szybszy wzrost kosztów, w tym zakupów energii i gazu do odsprzedaży oraz </a:t>
            </a:r>
            <a:r>
              <a:rPr lang="pl-PL" sz="1100" b="1" dirty="0">
                <a:solidFill>
                  <a:srgbClr val="790038"/>
                </a:solidFill>
                <a:latin typeface="Nunito Sans (Tekst podstawowy)"/>
                <a:ea typeface="Verdana" panose="020B0604030504040204" pitchFamily="34" charset="0"/>
              </a:rPr>
              <a:t>usług zewnętrznych związanych z funkcjonowaniem infrastruktury.</a:t>
            </a:r>
          </a:p>
        </p:txBody>
      </p:sp>
      <p:graphicFrame>
        <p:nvGraphicFramePr>
          <p:cNvPr id="6" name="Tabela 5">
            <a:extLst>
              <a:ext uri="{FF2B5EF4-FFF2-40B4-BE49-F238E27FC236}">
                <a16:creationId xmlns:a16="http://schemas.microsoft.com/office/drawing/2014/main" id="{62F15904-16C6-A2C6-AAC3-5168C3A9A02E}"/>
              </a:ext>
            </a:extLst>
          </p:cNvPr>
          <p:cNvGraphicFramePr>
            <a:graphicFrameLocks noGrp="1"/>
          </p:cNvGraphicFramePr>
          <p:nvPr>
            <p:extLst>
              <p:ext uri="{D42A27DB-BD31-4B8C-83A1-F6EECF244321}">
                <p14:modId xmlns:p14="http://schemas.microsoft.com/office/powerpoint/2010/main" val="1759085306"/>
              </p:ext>
            </p:extLst>
          </p:nvPr>
        </p:nvGraphicFramePr>
        <p:xfrm>
          <a:off x="1019174" y="1615655"/>
          <a:ext cx="4284661" cy="4235963"/>
        </p:xfrm>
        <a:graphic>
          <a:graphicData uri="http://schemas.openxmlformats.org/drawingml/2006/table">
            <a:tbl>
              <a:tblPr/>
              <a:tblGrid>
                <a:gridCol w="2347306">
                  <a:extLst>
                    <a:ext uri="{9D8B030D-6E8A-4147-A177-3AD203B41FA5}">
                      <a16:colId xmlns:a16="http://schemas.microsoft.com/office/drawing/2014/main" val="3975580200"/>
                    </a:ext>
                  </a:extLst>
                </a:gridCol>
                <a:gridCol w="645785">
                  <a:extLst>
                    <a:ext uri="{9D8B030D-6E8A-4147-A177-3AD203B41FA5}">
                      <a16:colId xmlns:a16="http://schemas.microsoft.com/office/drawing/2014/main" val="3063431936"/>
                    </a:ext>
                  </a:extLst>
                </a:gridCol>
                <a:gridCol w="645785">
                  <a:extLst>
                    <a:ext uri="{9D8B030D-6E8A-4147-A177-3AD203B41FA5}">
                      <a16:colId xmlns:a16="http://schemas.microsoft.com/office/drawing/2014/main" val="2668332278"/>
                    </a:ext>
                  </a:extLst>
                </a:gridCol>
                <a:gridCol w="645785">
                  <a:extLst>
                    <a:ext uri="{9D8B030D-6E8A-4147-A177-3AD203B41FA5}">
                      <a16:colId xmlns:a16="http://schemas.microsoft.com/office/drawing/2014/main" val="2685319499"/>
                    </a:ext>
                  </a:extLst>
                </a:gridCol>
              </a:tblGrid>
              <a:tr h="563045">
                <a:tc>
                  <a:txBody>
                    <a:bodyPr/>
                    <a:lstStyle/>
                    <a:p>
                      <a:pPr algn="ctr" fontAlgn="ctr">
                        <a:buNone/>
                      </a:pPr>
                      <a:r>
                        <a:rPr lang="pl-PL" sz="900" b="1" i="0" u="none" strike="noStrike" dirty="0">
                          <a:solidFill>
                            <a:srgbClr val="404040"/>
                          </a:solidFill>
                          <a:effectLst/>
                          <a:latin typeface="+mn-lt"/>
                        </a:rPr>
                        <a:t> Sekcja PKD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2F2F2"/>
                    </a:solidFill>
                  </a:tcPr>
                </a:tc>
                <a:tc>
                  <a:txBody>
                    <a:bodyPr/>
                    <a:lstStyle/>
                    <a:p>
                      <a:pPr algn="ctr" fontAlgn="ctr">
                        <a:buNone/>
                      </a:pPr>
                      <a:r>
                        <a:rPr lang="pl-PL" sz="900" b="1" i="0" u="none" strike="noStrike" dirty="0">
                          <a:solidFill>
                            <a:srgbClr val="404040"/>
                          </a:solidFill>
                          <a:effectLst/>
                          <a:latin typeface="+mn-lt"/>
                        </a:rPr>
                        <a:t>Marża EBITDA </a:t>
                      </a:r>
                      <a:br>
                        <a:rPr lang="pl-PL" sz="900" b="1" i="0" u="none" strike="noStrike" dirty="0">
                          <a:solidFill>
                            <a:srgbClr val="404040"/>
                          </a:solidFill>
                          <a:effectLst/>
                          <a:latin typeface="+mn-lt"/>
                        </a:rPr>
                      </a:br>
                      <a:r>
                        <a:rPr lang="pl-PL" sz="900" b="1" i="0" u="none" strike="noStrike" dirty="0">
                          <a:solidFill>
                            <a:srgbClr val="404040"/>
                          </a:solidFill>
                          <a:effectLst/>
                          <a:latin typeface="+mn-lt"/>
                        </a:rPr>
                        <a:t>1H 2025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2F2F2"/>
                    </a:solidFill>
                  </a:tcPr>
                </a:tc>
                <a:tc>
                  <a:txBody>
                    <a:bodyPr/>
                    <a:lstStyle/>
                    <a:p>
                      <a:pPr algn="ctr" fontAlgn="ctr">
                        <a:buNone/>
                      </a:pPr>
                      <a:r>
                        <a:rPr lang="pl-PL" sz="900" b="1" i="0" u="none" strike="noStrike" dirty="0">
                          <a:solidFill>
                            <a:srgbClr val="404040"/>
                          </a:solidFill>
                          <a:effectLst/>
                          <a:latin typeface="+mn-lt"/>
                        </a:rPr>
                        <a:t>Marża EBITDA </a:t>
                      </a:r>
                      <a:br>
                        <a:rPr lang="pl-PL" sz="900" b="1" i="0" u="none" strike="noStrike" dirty="0">
                          <a:solidFill>
                            <a:srgbClr val="404040"/>
                          </a:solidFill>
                          <a:effectLst/>
                          <a:latin typeface="+mn-lt"/>
                        </a:rPr>
                      </a:br>
                      <a:r>
                        <a:rPr lang="pl-PL" sz="900" b="1" i="0" u="none" strike="noStrike" dirty="0">
                          <a:solidFill>
                            <a:srgbClr val="404040"/>
                          </a:solidFill>
                          <a:effectLst/>
                          <a:latin typeface="+mn-lt"/>
                        </a:rPr>
                        <a:t>1H 2026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2F2F2"/>
                    </a:solidFill>
                  </a:tcPr>
                </a:tc>
                <a:tc>
                  <a:txBody>
                    <a:bodyPr/>
                    <a:lstStyle/>
                    <a:p>
                      <a:pPr algn="ctr" fontAlgn="ctr">
                        <a:buNone/>
                      </a:pPr>
                      <a:r>
                        <a:rPr lang="pl-PL" sz="900" b="1" i="0" u="none" strike="noStrike" dirty="0">
                          <a:solidFill>
                            <a:srgbClr val="404040"/>
                          </a:solidFill>
                          <a:effectLst/>
                          <a:latin typeface="+mn-lt"/>
                        </a:rPr>
                        <a:t>Zmiana marży EBITDA </a:t>
                      </a:r>
                      <a:br>
                        <a:rPr lang="pl-PL" sz="900" b="1" i="0" u="none" strike="noStrike" dirty="0">
                          <a:solidFill>
                            <a:srgbClr val="404040"/>
                          </a:solidFill>
                          <a:effectLst/>
                          <a:latin typeface="+mn-lt"/>
                        </a:rPr>
                      </a:br>
                      <a:r>
                        <a:rPr lang="pl-PL" sz="900" b="1" i="0" u="none" strike="noStrike" dirty="0">
                          <a:solidFill>
                            <a:srgbClr val="404040"/>
                          </a:solidFill>
                          <a:effectLst/>
                          <a:latin typeface="+mn-lt"/>
                        </a:rPr>
                        <a:t>(r/r </a:t>
                      </a:r>
                      <a:r>
                        <a:rPr lang="pl-PL" sz="900" b="1" i="0" u="none" strike="noStrike" dirty="0" err="1">
                          <a:solidFill>
                            <a:srgbClr val="404040"/>
                          </a:solidFill>
                          <a:effectLst/>
                          <a:latin typeface="+mn-lt"/>
                        </a:rPr>
                        <a:t>p.p</a:t>
                      </a:r>
                      <a:r>
                        <a:rPr lang="pl-PL" sz="900" b="1" i="0" u="none" strike="noStrike" dirty="0">
                          <a:solidFill>
                            <a:srgbClr val="404040"/>
                          </a:solidFill>
                          <a:effectLst/>
                          <a:latin typeface="+mn-lt"/>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2F2F2"/>
                    </a:solidFill>
                  </a:tcPr>
                </a:tc>
                <a:extLst>
                  <a:ext uri="{0D108BD9-81ED-4DB2-BD59-A6C34878D82A}">
                    <a16:rowId xmlns:a16="http://schemas.microsoft.com/office/drawing/2014/main" val="1375614648"/>
                  </a:ext>
                </a:extLst>
              </a:tr>
              <a:tr h="216054">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Górnictwo (B)</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4,8%</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a:solidFill>
                            <a:srgbClr val="404040"/>
                          </a:solidFill>
                          <a:effectLst/>
                          <a:latin typeface="+mn-lt"/>
                          <a:ea typeface="+mn-ea"/>
                          <a:cs typeface="+mn-cs"/>
                        </a:rPr>
                        <a:t>17,2%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12,4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2560687375"/>
                  </a:ext>
                </a:extLst>
              </a:tr>
              <a:tr h="216054">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Działalność profesjonalna (M)</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7,0%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9,1%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2,1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1962108001"/>
                  </a:ext>
                </a:extLst>
              </a:tr>
              <a:tr h="216054">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Informacja i komunikacja (J)</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17,1%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18,2%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4186500514"/>
                  </a:ext>
                </a:extLst>
              </a:tr>
              <a:tr h="216054">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Finanse i ubezpieczenia (K)</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27,9%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28,9%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262981763"/>
                  </a:ext>
                </a:extLst>
              </a:tr>
              <a:tr h="216054">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Przemysł (C)</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8,5%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9,3%</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1763942798"/>
                  </a:ext>
                </a:extLst>
              </a:tr>
              <a:tr h="216054">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Transport (H)</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12,1%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12,8%</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0,7</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102862262"/>
                  </a:ext>
                </a:extLst>
              </a:tr>
              <a:tr h="216054">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Sekcje ogółem</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FCB0A"/>
                    </a:solid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8,2%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FCB0A"/>
                    </a:solid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8,8%</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FCB0A"/>
                    </a:solid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FCB0A"/>
                    </a:solidFill>
                  </a:tcPr>
                </a:tc>
                <a:extLst>
                  <a:ext uri="{0D108BD9-81ED-4DB2-BD59-A6C34878D82A}">
                    <a16:rowId xmlns:a16="http://schemas.microsoft.com/office/drawing/2014/main" val="169133602"/>
                  </a:ext>
                </a:extLst>
              </a:tr>
              <a:tr h="216054">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Handel (G)</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4,1%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4,4%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0,3</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512818976"/>
                  </a:ext>
                </a:extLst>
              </a:tr>
              <a:tr h="216054">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Opieka zdrowotna (Q)</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a:solidFill>
                            <a:srgbClr val="404040"/>
                          </a:solidFill>
                          <a:effectLst/>
                          <a:latin typeface="+mn-lt"/>
                          <a:ea typeface="+mn-ea"/>
                          <a:cs typeface="+mn-cs"/>
                        </a:rPr>
                        <a:t>7,4%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7,6%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840044688"/>
                  </a:ext>
                </a:extLst>
              </a:tr>
              <a:tr h="216054">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Obsługa nieruchomości (L)</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a:solidFill>
                            <a:srgbClr val="404040"/>
                          </a:solidFill>
                          <a:effectLst/>
                          <a:latin typeface="+mn-lt"/>
                          <a:ea typeface="+mn-ea"/>
                          <a:cs typeface="+mn-cs"/>
                        </a:rPr>
                        <a:t>11,1%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11,0%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4240082219"/>
                  </a:ext>
                </a:extLst>
              </a:tr>
              <a:tr h="216054">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Budownictwo (F)</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6,6%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6,6%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3209847465"/>
                  </a:ext>
                </a:extLst>
              </a:tr>
              <a:tr h="216054">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Administracja (N)</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a:solidFill>
                            <a:srgbClr val="404040"/>
                          </a:solidFill>
                          <a:effectLst/>
                          <a:latin typeface="+mn-lt"/>
                          <a:ea typeface="+mn-ea"/>
                          <a:cs typeface="+mn-cs"/>
                        </a:rPr>
                        <a:t>13,0%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12,7%</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-0,3</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929875279"/>
                  </a:ext>
                </a:extLst>
              </a:tr>
              <a:tr h="216054">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Hotele i gastronomia (I)</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11,2%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10,6%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663161552"/>
                  </a:ext>
                </a:extLst>
              </a:tr>
              <a:tr h="216054">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Gospodarka wodna (E)</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a:solidFill>
                            <a:srgbClr val="404040"/>
                          </a:solidFill>
                          <a:effectLst/>
                          <a:latin typeface="+mn-lt"/>
                          <a:ea typeface="+mn-ea"/>
                          <a:cs typeface="+mn-cs"/>
                        </a:rPr>
                        <a:t>18,9%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18,2%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-0,7</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3165636273"/>
                  </a:ext>
                </a:extLst>
              </a:tr>
              <a:tr h="216054">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Pozostałe usługi (S)</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a:solidFill>
                            <a:srgbClr val="404040"/>
                          </a:solidFill>
                          <a:effectLst/>
                          <a:latin typeface="+mn-lt"/>
                          <a:ea typeface="+mn-ea"/>
                          <a:cs typeface="+mn-cs"/>
                        </a:rPr>
                        <a:t>11,7%</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10,7%</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1521321233"/>
                  </a:ext>
                </a:extLst>
              </a:tr>
              <a:tr h="216054">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Energia (D)</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13,7%</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12,4%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1272511363"/>
                  </a:ext>
                </a:extLst>
              </a:tr>
              <a:tr h="216054">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Rolnictwo (A)</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13,1%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11,6%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4083858425"/>
                  </a:ext>
                </a:extLst>
              </a:tr>
            </a:tbl>
          </a:graphicData>
        </a:graphic>
      </p:graphicFrame>
      <p:sp>
        <p:nvSpPr>
          <p:cNvPr id="12" name="pole tekstowe 11">
            <a:extLst>
              <a:ext uri="{FF2B5EF4-FFF2-40B4-BE49-F238E27FC236}">
                <a16:creationId xmlns:a16="http://schemas.microsoft.com/office/drawing/2014/main" id="{9428327A-1F34-F2C6-9EA0-4C21AC7BFC98}"/>
              </a:ext>
            </a:extLst>
          </p:cNvPr>
          <p:cNvSpPr txBox="1"/>
          <p:nvPr/>
        </p:nvSpPr>
        <p:spPr>
          <a:xfrm>
            <a:off x="1019175" y="1359656"/>
            <a:ext cx="4017648" cy="253580"/>
          </a:xfrm>
          <a:prstGeom prst="rect">
            <a:avLst/>
          </a:prstGeom>
          <a:noFill/>
        </p:spPr>
        <p:txBody>
          <a:bodyPr wrap="square" lIns="0" tIns="0" rIns="0" bIns="0" anchor="t">
            <a:noAutofit/>
          </a:bodyPr>
          <a:lstStyle/>
          <a:p>
            <a:pPr>
              <a:defRPr sz="1200" b="1" i="0" u="none" strike="noStrike" kern="1200" spc="0" baseline="0">
                <a:solidFill>
                  <a:srgbClr val="404040"/>
                </a:solidFill>
                <a:latin typeface="+mn-lt"/>
                <a:ea typeface="Verdana" panose="020B0604030504040204" pitchFamily="34" charset="0"/>
                <a:cs typeface="+mn-cs"/>
              </a:defRPr>
            </a:pPr>
            <a:r>
              <a:rPr lang="pl-PL" sz="1200" b="1" dirty="0">
                <a:solidFill>
                  <a:srgbClr val="404040"/>
                </a:solidFill>
              </a:rPr>
              <a:t>Marża EBITDA w poszczególnych sekcjach PKD</a:t>
            </a:r>
            <a:endParaRPr lang="pl-PL" sz="1200" b="1" dirty="0">
              <a:solidFill>
                <a:schemeClr val="tx1"/>
              </a:solidFill>
            </a:endParaRPr>
          </a:p>
        </p:txBody>
      </p:sp>
    </p:spTree>
    <p:extLst>
      <p:ext uri="{BB962C8B-B14F-4D97-AF65-F5344CB8AC3E}">
        <p14:creationId xmlns:p14="http://schemas.microsoft.com/office/powerpoint/2010/main" val="3214002819"/>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ole tekstowe 6">
            <a:extLst>
              <a:ext uri="{FF2B5EF4-FFF2-40B4-BE49-F238E27FC236}">
                <a16:creationId xmlns:a16="http://schemas.microsoft.com/office/drawing/2014/main" id="{76459732-F674-F296-2DF3-DCF38FE0B073}"/>
              </a:ext>
            </a:extLst>
          </p:cNvPr>
          <p:cNvSpPr txBox="1"/>
          <p:nvPr/>
        </p:nvSpPr>
        <p:spPr>
          <a:xfrm>
            <a:off x="1019175" y="338892"/>
            <a:ext cx="8844915" cy="677108"/>
          </a:xfrm>
          <a:prstGeom prst="rect">
            <a:avLst/>
          </a:prstGeom>
          <a:noFill/>
        </p:spPr>
        <p:txBody>
          <a:bodyPr wrap="square" lIns="0" tIns="0" rIns="0" bIns="0">
            <a:spAutoFit/>
          </a:bodyPr>
          <a:lstStyle/>
          <a:p>
            <a:pPr lvl="0">
              <a:tabLst>
                <a:tab pos="0" algn="l"/>
              </a:tabLst>
              <a:defRPr/>
            </a:pPr>
            <a:r>
              <a:rPr kumimoji="0" lang="pl-PL" sz="2200" b="1" i="0" u="none" strike="noStrike" kern="1200" cap="none" spc="0" normalizeH="0" baseline="0" noProof="0" dirty="0">
                <a:ln>
                  <a:noFill/>
                </a:ln>
                <a:solidFill>
                  <a:srgbClr val="FDC600"/>
                </a:solidFill>
                <a:effectLst/>
                <a:uLnTx/>
                <a:uFillTx/>
                <a:latin typeface="+mj-lt"/>
                <a:ea typeface="Verdana" panose="020B0604030504040204" pitchFamily="34" charset="0"/>
                <a:cs typeface="+mn-cs"/>
              </a:rPr>
              <a:t>RENTOWNOŚĆ: </a:t>
            </a:r>
            <a:r>
              <a:rPr lang="pl-PL" sz="2200" b="1" dirty="0">
                <a:solidFill>
                  <a:srgbClr val="790038"/>
                </a:solidFill>
                <a:latin typeface="+mj-lt"/>
                <a:ea typeface="Verdana" panose="020B0604030504040204" pitchFamily="34" charset="0"/>
              </a:rPr>
              <a:t>ZMIANA UDZIAŁU RENTOWNYCH FIRM MOCNO ZRÓŻNICOWANA</a:t>
            </a:r>
            <a:endParaRPr kumimoji="0" lang="pl-PL" sz="2200" b="1" i="0" u="none" strike="noStrike" kern="1200" cap="none" spc="0" normalizeH="0" baseline="0" noProof="0" dirty="0">
              <a:ln>
                <a:noFill/>
              </a:ln>
              <a:solidFill>
                <a:srgbClr val="790038"/>
              </a:solidFill>
              <a:effectLst/>
              <a:uLnTx/>
              <a:uFillTx/>
              <a:latin typeface="+mj-lt"/>
              <a:ea typeface="Verdana" panose="020B0604030504040204" pitchFamily="34" charset="0"/>
              <a:cs typeface="+mn-cs"/>
            </a:endParaRPr>
          </a:p>
        </p:txBody>
      </p:sp>
      <p:sp>
        <p:nvSpPr>
          <p:cNvPr id="4" name="Symbol zastępczy zawartości 2">
            <a:extLst>
              <a:ext uri="{FF2B5EF4-FFF2-40B4-BE49-F238E27FC236}">
                <a16:creationId xmlns:a16="http://schemas.microsoft.com/office/drawing/2014/main" id="{9A4F3921-67C2-3A3B-2E15-E8E65B985A06}"/>
              </a:ext>
            </a:extLst>
          </p:cNvPr>
          <p:cNvSpPr txBox="1">
            <a:spLocks/>
          </p:cNvSpPr>
          <p:nvPr/>
        </p:nvSpPr>
        <p:spPr>
          <a:xfrm>
            <a:off x="1019174" y="6120000"/>
            <a:ext cx="10153651" cy="504000"/>
          </a:xfrm>
          <a:prstGeom prst="rect">
            <a:avLst/>
          </a:prstGeom>
        </p:spPr>
        <p:txBody>
          <a:bodyPr vert="horz" lIns="0" tIns="45720" rIns="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chemeClr val="bg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spcBef>
                <a:spcPts val="300"/>
              </a:spcBef>
            </a:pPr>
            <a:r>
              <a:rPr lang="pl-PL" sz="900" i="1" dirty="0">
                <a:solidFill>
                  <a:schemeClr val="tx1"/>
                </a:solidFill>
                <a:ea typeface="Verdana" panose="020B0604030504040204" pitchFamily="34" charset="0"/>
              </a:rPr>
              <a:t>Źródło: </a:t>
            </a:r>
            <a:r>
              <a:rPr lang="pl-PL" sz="900" i="1" dirty="0">
                <a:solidFill>
                  <a:srgbClr val="404040"/>
                </a:solidFill>
                <a:ea typeface="Verdana" panose="020B0604030504040204" pitchFamily="34" charset="0"/>
              </a:rPr>
              <a:t>DAM Alior Bank na podstawie GUS. Dane finansowe dotyczą podmiotów niefinansowych zatrudniających powyżej 9 pracowników</a:t>
            </a:r>
            <a:r>
              <a:rPr lang="pl-PL" sz="900" i="1" dirty="0">
                <a:solidFill>
                  <a:schemeClr val="tx1"/>
                </a:solidFill>
                <a:ea typeface="Verdana" panose="020B0604030504040204" pitchFamily="34" charset="0"/>
              </a:rPr>
              <a:t>. Sekcje ogółem to zagregowane dane wszystkich podmiotów niefinansowych zatrudniających powyżej 9 pracowników.</a:t>
            </a:r>
          </a:p>
        </p:txBody>
      </p:sp>
      <p:graphicFrame>
        <p:nvGraphicFramePr>
          <p:cNvPr id="2" name="Wykres 1">
            <a:extLst>
              <a:ext uri="{FF2B5EF4-FFF2-40B4-BE49-F238E27FC236}">
                <a16:creationId xmlns:a16="http://schemas.microsoft.com/office/drawing/2014/main" id="{60C27B83-2A28-AC61-8492-ED17999B2E66}"/>
              </a:ext>
            </a:extLst>
          </p:cNvPr>
          <p:cNvGraphicFramePr>
            <a:graphicFrameLocks/>
          </p:cNvGraphicFramePr>
          <p:nvPr>
            <p:extLst>
              <p:ext uri="{D42A27DB-BD31-4B8C-83A1-F6EECF244321}">
                <p14:modId xmlns:p14="http://schemas.microsoft.com/office/powerpoint/2010/main" val="535706480"/>
              </p:ext>
            </p:extLst>
          </p:nvPr>
        </p:nvGraphicFramePr>
        <p:xfrm>
          <a:off x="5692140" y="1226821"/>
          <a:ext cx="5697855" cy="1775202"/>
        </p:xfrm>
        <a:graphic>
          <a:graphicData uri="http://schemas.openxmlformats.org/drawingml/2006/chart">
            <c:chart xmlns:c="http://schemas.openxmlformats.org/drawingml/2006/chart" xmlns:r="http://schemas.openxmlformats.org/officeDocument/2006/relationships" r:id="rId2"/>
          </a:graphicData>
        </a:graphic>
      </p:graphicFrame>
      <p:sp>
        <p:nvSpPr>
          <p:cNvPr id="6" name="pole tekstowe 5">
            <a:extLst>
              <a:ext uri="{FF2B5EF4-FFF2-40B4-BE49-F238E27FC236}">
                <a16:creationId xmlns:a16="http://schemas.microsoft.com/office/drawing/2014/main" id="{B7F80BBD-3A1D-CEE9-45BA-828F07DC10F4}"/>
              </a:ext>
            </a:extLst>
          </p:cNvPr>
          <p:cNvSpPr txBox="1"/>
          <p:nvPr/>
        </p:nvSpPr>
        <p:spPr>
          <a:xfrm>
            <a:off x="5899784" y="3230774"/>
            <a:ext cx="5273041" cy="2773936"/>
          </a:xfrm>
          <a:prstGeom prst="rect">
            <a:avLst/>
          </a:prstGeom>
          <a:noFill/>
        </p:spPr>
        <p:txBody>
          <a:bodyPr wrap="square" lIns="0" tIns="0" rIns="0" bIns="0" rtlCol="0">
            <a:noAutofit/>
          </a:bodyPr>
          <a:lstStyle/>
          <a:p>
            <a:pPr marL="171450" indent="-171450" algn="just">
              <a:lnSpc>
                <a:spcPct val="120000"/>
              </a:lnSpc>
              <a:spcBef>
                <a:spcPts val="200"/>
              </a:spcBef>
              <a:buClr>
                <a:schemeClr val="accent1"/>
              </a:buClr>
              <a:buSzPct val="150000"/>
              <a:buFont typeface="Wingdings" panose="05000000000000000000" pitchFamily="2" charset="2"/>
              <a:buChar char="§"/>
            </a:pPr>
            <a:r>
              <a:rPr lang="pl-PL" sz="1100" dirty="0">
                <a:latin typeface="Nunito Sans (Tekst podstawowy)"/>
                <a:ea typeface="Verdana" panose="020B0604030504040204" pitchFamily="34" charset="0"/>
              </a:rPr>
              <a:t>Udział rentownych przedsiębiorstw wzrósł w 1H 2026 z 69,0% do 70,2%, częściowo odrabiając spadek obserwowany w latach 2023–2025. </a:t>
            </a:r>
            <a:r>
              <a:rPr lang="pl-PL" sz="1100" b="1" dirty="0">
                <a:solidFill>
                  <a:srgbClr val="790038"/>
                </a:solidFill>
                <a:latin typeface="Nunito Sans (Tekst podstawowy)"/>
                <a:ea typeface="Verdana" panose="020B0604030504040204" pitchFamily="34" charset="0"/>
              </a:rPr>
              <a:t>Największą poprawę odnotowano w informacji i komunikacji, handlu oraz działalności profesjonalnej. </a:t>
            </a:r>
            <a:r>
              <a:rPr lang="pl-PL" sz="1100" dirty="0">
                <a:latin typeface="Nunito Sans (Tekst podstawowy)"/>
                <a:ea typeface="Verdana" panose="020B0604030504040204" pitchFamily="34" charset="0"/>
              </a:rPr>
              <a:t>W handlu wyniki wspierał realny wzrost sprzedaży detalicznej </a:t>
            </a:r>
            <a:br>
              <a:rPr lang="pl-PL" sz="1100" dirty="0">
                <a:latin typeface="Nunito Sans (Tekst podstawowy)"/>
                <a:ea typeface="Verdana" panose="020B0604030504040204" pitchFamily="34" charset="0"/>
              </a:rPr>
            </a:br>
            <a:r>
              <a:rPr lang="pl-PL" sz="1100" dirty="0">
                <a:latin typeface="Nunito Sans (Tekst podstawowy)"/>
                <a:ea typeface="Verdana" panose="020B0604030504040204" pitchFamily="34" charset="0"/>
              </a:rPr>
              <a:t>w 1H 2026, natomiast w informacji i komunikacji utrzymywał się popyt na usługi cyfrowe i informatyczne. Jednocześnie silne pogorszenie w rolnictwie i górnictwie wskazuje, że poprawa zagregowanych wyników nie objęła równomiernie wszystkich przedsiębiorstw.</a:t>
            </a:r>
          </a:p>
          <a:p>
            <a:pPr marL="171450" indent="-171450" algn="just">
              <a:lnSpc>
                <a:spcPct val="120000"/>
              </a:lnSpc>
              <a:spcBef>
                <a:spcPts val="200"/>
              </a:spcBef>
              <a:buClr>
                <a:schemeClr val="accent1"/>
              </a:buClr>
              <a:buSzPct val="150000"/>
              <a:buFont typeface="Wingdings" panose="05000000000000000000" pitchFamily="2" charset="2"/>
              <a:buChar char="§"/>
            </a:pPr>
            <a:r>
              <a:rPr lang="pl-PL" sz="1100" dirty="0">
                <a:latin typeface="Nunito Sans (Tekst podstawowy)"/>
                <a:ea typeface="Verdana" panose="020B0604030504040204" pitchFamily="34" charset="0"/>
              </a:rPr>
              <a:t>W górnictwie poprawa marży całej sekcji współwystępowała ze spadkiem liczby rentownych firm. </a:t>
            </a:r>
            <a:r>
              <a:rPr lang="pl-PL" sz="1100" b="1" dirty="0">
                <a:solidFill>
                  <a:srgbClr val="790038"/>
                </a:solidFill>
                <a:latin typeface="Nunito Sans (Tekst podstawowy)"/>
                <a:ea typeface="Verdana" panose="020B0604030504040204" pitchFamily="34" charset="0"/>
              </a:rPr>
              <a:t>Oznacza to, że bardzo dobre wyniki największych producentów rud metali podniosły zagregowany wynik sektora</a:t>
            </a:r>
            <a:r>
              <a:rPr lang="pl-PL" sz="1100" dirty="0">
                <a:latin typeface="Nunito Sans (Tekst podstawowy)"/>
                <a:ea typeface="Verdana" panose="020B0604030504040204" pitchFamily="34" charset="0"/>
              </a:rPr>
              <a:t>, podczas gdy mniejsze kopalnie, segment węglowy oraz podmioty usługowe nadal pozostawały pod presją.</a:t>
            </a:r>
          </a:p>
        </p:txBody>
      </p:sp>
      <p:graphicFrame>
        <p:nvGraphicFramePr>
          <p:cNvPr id="8" name="Tabela 7">
            <a:extLst>
              <a:ext uri="{FF2B5EF4-FFF2-40B4-BE49-F238E27FC236}">
                <a16:creationId xmlns:a16="http://schemas.microsoft.com/office/drawing/2014/main" id="{B43C305A-69EA-3C30-A308-75F4D41D0587}"/>
              </a:ext>
            </a:extLst>
          </p:cNvPr>
          <p:cNvGraphicFramePr>
            <a:graphicFrameLocks noGrp="1"/>
          </p:cNvGraphicFramePr>
          <p:nvPr>
            <p:extLst>
              <p:ext uri="{D42A27DB-BD31-4B8C-83A1-F6EECF244321}">
                <p14:modId xmlns:p14="http://schemas.microsoft.com/office/powerpoint/2010/main" val="1068875170"/>
              </p:ext>
            </p:extLst>
          </p:nvPr>
        </p:nvGraphicFramePr>
        <p:xfrm>
          <a:off x="1019174" y="1615655"/>
          <a:ext cx="4284661" cy="4235963"/>
        </p:xfrm>
        <a:graphic>
          <a:graphicData uri="http://schemas.openxmlformats.org/drawingml/2006/table">
            <a:tbl>
              <a:tblPr/>
              <a:tblGrid>
                <a:gridCol w="2347306">
                  <a:extLst>
                    <a:ext uri="{9D8B030D-6E8A-4147-A177-3AD203B41FA5}">
                      <a16:colId xmlns:a16="http://schemas.microsoft.com/office/drawing/2014/main" val="3975580200"/>
                    </a:ext>
                  </a:extLst>
                </a:gridCol>
                <a:gridCol w="645785">
                  <a:extLst>
                    <a:ext uri="{9D8B030D-6E8A-4147-A177-3AD203B41FA5}">
                      <a16:colId xmlns:a16="http://schemas.microsoft.com/office/drawing/2014/main" val="3063431936"/>
                    </a:ext>
                  </a:extLst>
                </a:gridCol>
                <a:gridCol w="645785">
                  <a:extLst>
                    <a:ext uri="{9D8B030D-6E8A-4147-A177-3AD203B41FA5}">
                      <a16:colId xmlns:a16="http://schemas.microsoft.com/office/drawing/2014/main" val="2668332278"/>
                    </a:ext>
                  </a:extLst>
                </a:gridCol>
                <a:gridCol w="645785">
                  <a:extLst>
                    <a:ext uri="{9D8B030D-6E8A-4147-A177-3AD203B41FA5}">
                      <a16:colId xmlns:a16="http://schemas.microsoft.com/office/drawing/2014/main" val="2685319499"/>
                    </a:ext>
                  </a:extLst>
                </a:gridCol>
              </a:tblGrid>
              <a:tr h="563045">
                <a:tc>
                  <a:txBody>
                    <a:bodyPr/>
                    <a:lstStyle/>
                    <a:p>
                      <a:pPr algn="ctr" fontAlgn="ctr">
                        <a:buNone/>
                      </a:pPr>
                      <a:r>
                        <a:rPr lang="pl-PL" sz="900" b="1" i="0" u="none" strike="noStrike" dirty="0">
                          <a:solidFill>
                            <a:srgbClr val="404040"/>
                          </a:solidFill>
                          <a:effectLst/>
                          <a:latin typeface="+mn-lt"/>
                        </a:rPr>
                        <a:t> Sekcja PKD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2F2F2"/>
                    </a:solidFill>
                  </a:tcPr>
                </a:tc>
                <a:tc>
                  <a:txBody>
                    <a:bodyPr/>
                    <a:lstStyle/>
                    <a:p>
                      <a:pPr algn="ctr" fontAlgn="ctr">
                        <a:buNone/>
                      </a:pPr>
                      <a:r>
                        <a:rPr lang="pl-PL" sz="900" b="1" i="0" u="none" strike="noStrike" dirty="0">
                          <a:solidFill>
                            <a:srgbClr val="404040"/>
                          </a:solidFill>
                          <a:effectLst/>
                          <a:latin typeface="+mn-lt"/>
                        </a:rPr>
                        <a:t>Udział firm rentownych 1H 2025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2F2F2"/>
                    </a:solidFill>
                  </a:tcPr>
                </a:tc>
                <a:tc>
                  <a:txBody>
                    <a:bodyPr/>
                    <a:lstStyle/>
                    <a:p>
                      <a:pPr algn="ctr" fontAlgn="ctr">
                        <a:buNone/>
                      </a:pPr>
                      <a:r>
                        <a:rPr lang="pl-PL" sz="900" b="1" i="0" u="none" strike="noStrike" dirty="0">
                          <a:solidFill>
                            <a:srgbClr val="404040"/>
                          </a:solidFill>
                          <a:effectLst/>
                          <a:latin typeface="+mn-lt"/>
                        </a:rPr>
                        <a:t>Udział firm rentownych 1H 2026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2F2F2"/>
                    </a:solidFill>
                  </a:tcPr>
                </a:tc>
                <a:tc>
                  <a:txBody>
                    <a:bodyPr/>
                    <a:lstStyle/>
                    <a:p>
                      <a:pPr algn="ctr" fontAlgn="ctr">
                        <a:buNone/>
                      </a:pPr>
                      <a:r>
                        <a:rPr lang="pl-PL" sz="900" b="1" i="0" u="none" strike="noStrike" dirty="0">
                          <a:solidFill>
                            <a:srgbClr val="404040"/>
                          </a:solidFill>
                          <a:effectLst/>
                          <a:latin typeface="+mn-lt"/>
                        </a:rPr>
                        <a:t>Zmiana udziału firm rentownych(r/r </a:t>
                      </a:r>
                      <a:r>
                        <a:rPr lang="pl-PL" sz="900" b="1" i="0" u="none" strike="noStrike" dirty="0" err="1">
                          <a:solidFill>
                            <a:srgbClr val="404040"/>
                          </a:solidFill>
                          <a:effectLst/>
                          <a:latin typeface="+mn-lt"/>
                        </a:rPr>
                        <a:t>p.p</a:t>
                      </a:r>
                      <a:r>
                        <a:rPr lang="pl-PL" sz="900" b="1" i="0" u="none" strike="noStrike" dirty="0">
                          <a:solidFill>
                            <a:srgbClr val="404040"/>
                          </a:solidFill>
                          <a:effectLst/>
                          <a:latin typeface="+mn-lt"/>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2F2F2"/>
                    </a:solidFill>
                  </a:tcPr>
                </a:tc>
                <a:extLst>
                  <a:ext uri="{0D108BD9-81ED-4DB2-BD59-A6C34878D82A}">
                    <a16:rowId xmlns:a16="http://schemas.microsoft.com/office/drawing/2014/main" val="1375614648"/>
                  </a:ext>
                </a:extLst>
              </a:tr>
              <a:tr h="216054">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Informacja i komunikacja (J)</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70,4%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a:solidFill>
                            <a:srgbClr val="404040"/>
                          </a:solidFill>
                          <a:effectLst/>
                          <a:latin typeface="+mn-lt"/>
                          <a:ea typeface="+mn-ea"/>
                          <a:cs typeface="+mn-cs"/>
                        </a:rPr>
                        <a:t>74,5%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a:solidFill>
                            <a:srgbClr val="404040"/>
                          </a:solidFill>
                          <a:effectLst/>
                          <a:latin typeface="+mn-lt"/>
                          <a:ea typeface="+mn-ea"/>
                          <a:cs typeface="+mn-cs"/>
                        </a:rPr>
                        <a:t>4,1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2560687375"/>
                  </a:ext>
                </a:extLst>
              </a:tr>
              <a:tr h="216054">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Handel (G)</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70,9%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73,8%</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2,9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1962108001"/>
                  </a:ext>
                </a:extLst>
              </a:tr>
              <a:tr h="216054">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Działalność profesjonalna (M)</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67,4%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70,2%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2,8</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4186500514"/>
                  </a:ext>
                </a:extLst>
              </a:tr>
              <a:tr h="216054">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Gospodarka wodna (E)</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68,3%</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70,3%</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a:solidFill>
                            <a:srgbClr val="404040"/>
                          </a:solidFill>
                          <a:effectLst/>
                          <a:latin typeface="+mn-lt"/>
                          <a:ea typeface="+mn-ea"/>
                          <a:cs typeface="+mn-cs"/>
                        </a:rPr>
                        <a:t>2,0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262981763"/>
                  </a:ext>
                </a:extLst>
              </a:tr>
              <a:tr h="216054">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Przemysł (C)</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68,2%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70,0%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1,8</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1763942798"/>
                  </a:ext>
                </a:extLst>
              </a:tr>
              <a:tr h="216054">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Transport (H)</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72,3%</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a:solidFill>
                            <a:srgbClr val="404040"/>
                          </a:solidFill>
                          <a:effectLst/>
                          <a:latin typeface="+mn-lt"/>
                          <a:ea typeface="+mn-ea"/>
                          <a:cs typeface="+mn-cs"/>
                        </a:rPr>
                        <a:t>74,0%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a:solidFill>
                            <a:srgbClr val="404040"/>
                          </a:solidFill>
                          <a:effectLst/>
                          <a:latin typeface="+mn-lt"/>
                          <a:ea typeface="+mn-ea"/>
                          <a:cs typeface="+mn-cs"/>
                        </a:rPr>
                        <a:t>1,7</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102862262"/>
                  </a:ext>
                </a:extLst>
              </a:tr>
              <a:tr h="216054">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Sekcje ogółem</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FCB0A"/>
                    </a:solid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69,0%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FCB0A"/>
                    </a:solid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70,2%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FCB0A"/>
                    </a:solid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FCB0A"/>
                    </a:solidFill>
                  </a:tcPr>
                </a:tc>
                <a:extLst>
                  <a:ext uri="{0D108BD9-81ED-4DB2-BD59-A6C34878D82A}">
                    <a16:rowId xmlns:a16="http://schemas.microsoft.com/office/drawing/2014/main" val="169133602"/>
                  </a:ext>
                </a:extLst>
              </a:tr>
              <a:tr h="216054">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Energia (D)</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79,7%</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80,0%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a:solidFill>
                            <a:srgbClr val="404040"/>
                          </a:solidFill>
                          <a:effectLst/>
                          <a:latin typeface="+mn-lt"/>
                          <a:ea typeface="+mn-ea"/>
                          <a:cs typeface="+mn-cs"/>
                        </a:rPr>
                        <a:t>0,3</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512818976"/>
                  </a:ext>
                </a:extLst>
              </a:tr>
              <a:tr h="216054">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Obsługa nieruchomości (L)</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76,5%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a:solidFill>
                            <a:srgbClr val="404040"/>
                          </a:solidFill>
                          <a:effectLst/>
                          <a:latin typeface="+mn-lt"/>
                          <a:ea typeface="+mn-ea"/>
                          <a:cs typeface="+mn-cs"/>
                        </a:rPr>
                        <a:t>76,3%</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840044688"/>
                  </a:ext>
                </a:extLst>
              </a:tr>
              <a:tr h="216054">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Opieka zdrowotna (Q)</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69,0%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68,7%</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4240082219"/>
                  </a:ext>
                </a:extLst>
              </a:tr>
              <a:tr h="216054">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Finanse i ubezpieczenia (K)</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80,5%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79,6%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3209847465"/>
                  </a:ext>
                </a:extLst>
              </a:tr>
              <a:tr h="216054">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Hotele i gastronomia (I)</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a:solidFill>
                            <a:srgbClr val="404040"/>
                          </a:solidFill>
                          <a:effectLst/>
                          <a:latin typeface="+mn-lt"/>
                          <a:ea typeface="+mn-ea"/>
                          <a:cs typeface="+mn-cs"/>
                        </a:rPr>
                        <a:t>62,9%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61,5%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929875279"/>
                  </a:ext>
                </a:extLst>
              </a:tr>
              <a:tr h="216054">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Administracja (N)</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a:solidFill>
                            <a:srgbClr val="404040"/>
                          </a:solidFill>
                          <a:effectLst/>
                          <a:latin typeface="+mn-lt"/>
                          <a:ea typeface="+mn-ea"/>
                          <a:cs typeface="+mn-cs"/>
                        </a:rPr>
                        <a:t>73,1%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71,8%</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663161552"/>
                  </a:ext>
                </a:extLst>
              </a:tr>
              <a:tr h="216054">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Pozostałe usługi (S)</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a:solidFill>
                            <a:srgbClr val="404040"/>
                          </a:solidFill>
                          <a:effectLst/>
                          <a:latin typeface="+mn-lt"/>
                          <a:ea typeface="+mn-ea"/>
                          <a:cs typeface="+mn-cs"/>
                        </a:rPr>
                        <a:t>65,8%</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63,5%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-2,3</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3165636273"/>
                  </a:ext>
                </a:extLst>
              </a:tr>
              <a:tr h="216054">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Budownictwo (F)</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61,4%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59,1%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-2,4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1521321233"/>
                  </a:ext>
                </a:extLst>
              </a:tr>
              <a:tr h="216054">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Rolnictwo (A)</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52,2%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46,6%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-5,6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1272511363"/>
                  </a:ext>
                </a:extLst>
              </a:tr>
              <a:tr h="216054">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Górnictwo (B)</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72,2%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63,6%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-8,7</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3089651972"/>
                  </a:ext>
                </a:extLst>
              </a:tr>
            </a:tbl>
          </a:graphicData>
        </a:graphic>
      </p:graphicFrame>
      <p:sp>
        <p:nvSpPr>
          <p:cNvPr id="5" name="pole tekstowe 4">
            <a:extLst>
              <a:ext uri="{FF2B5EF4-FFF2-40B4-BE49-F238E27FC236}">
                <a16:creationId xmlns:a16="http://schemas.microsoft.com/office/drawing/2014/main" id="{512D8F6D-01F3-F299-4C3C-CC4601404BD4}"/>
              </a:ext>
            </a:extLst>
          </p:cNvPr>
          <p:cNvSpPr txBox="1"/>
          <p:nvPr/>
        </p:nvSpPr>
        <p:spPr>
          <a:xfrm>
            <a:off x="1019175" y="1352551"/>
            <a:ext cx="4017648" cy="263104"/>
          </a:xfrm>
          <a:prstGeom prst="rect">
            <a:avLst/>
          </a:prstGeom>
          <a:noFill/>
        </p:spPr>
        <p:txBody>
          <a:bodyPr wrap="square" lIns="0" tIns="0" rIns="0" bIns="0" anchor="t">
            <a:noAutofit/>
          </a:bodyPr>
          <a:lstStyle/>
          <a:p>
            <a:pPr>
              <a:defRPr sz="1200" b="1" i="0" u="none" strike="noStrike" kern="1200" spc="0" baseline="0">
                <a:solidFill>
                  <a:srgbClr val="404040"/>
                </a:solidFill>
                <a:latin typeface="+mn-lt"/>
                <a:ea typeface="Verdana" panose="020B0604030504040204" pitchFamily="34" charset="0"/>
                <a:cs typeface="+mn-cs"/>
              </a:defRPr>
            </a:pPr>
            <a:r>
              <a:rPr lang="pl-PL" sz="1200" b="1" dirty="0">
                <a:solidFill>
                  <a:srgbClr val="404040"/>
                </a:solidFill>
              </a:rPr>
              <a:t>Udział firm rentownych w poszczególnych sekcjach PKD</a:t>
            </a:r>
            <a:endParaRPr lang="pl-PL" sz="1200" b="1" dirty="0">
              <a:solidFill>
                <a:schemeClr val="tx1"/>
              </a:solidFill>
            </a:endParaRPr>
          </a:p>
        </p:txBody>
      </p:sp>
    </p:spTree>
    <p:extLst>
      <p:ext uri="{BB962C8B-B14F-4D97-AF65-F5344CB8AC3E}">
        <p14:creationId xmlns:p14="http://schemas.microsoft.com/office/powerpoint/2010/main" val="1082577997"/>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zawartości 2">
            <a:extLst>
              <a:ext uri="{FF2B5EF4-FFF2-40B4-BE49-F238E27FC236}">
                <a16:creationId xmlns:a16="http://schemas.microsoft.com/office/drawing/2014/main" id="{F45A338C-B04C-A292-BE30-71F529C1CA6D}"/>
              </a:ext>
            </a:extLst>
          </p:cNvPr>
          <p:cNvSpPr txBox="1">
            <a:spLocks/>
          </p:cNvSpPr>
          <p:nvPr/>
        </p:nvSpPr>
        <p:spPr>
          <a:xfrm>
            <a:off x="978653" y="6410324"/>
            <a:ext cx="9828475" cy="406280"/>
          </a:xfrm>
          <a:prstGeom prst="rect">
            <a:avLst/>
          </a:prstGeom>
        </p:spPr>
        <p:txBody>
          <a:bodyPr vert="horz" lIns="91440" tIns="45720" rIns="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chemeClr val="bg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spcBef>
                <a:spcPts val="300"/>
              </a:spcBef>
            </a:pPr>
            <a:endParaRPr lang="pl-PL" sz="900" i="1" dirty="0">
              <a:solidFill>
                <a:schemeClr val="tx1"/>
              </a:solidFill>
              <a:latin typeface="Nunito Sans (Tekst podstawowy)"/>
              <a:ea typeface="Verdana" panose="020B0604030504040204" pitchFamily="34" charset="0"/>
            </a:endParaRPr>
          </a:p>
        </p:txBody>
      </p:sp>
      <p:sp>
        <p:nvSpPr>
          <p:cNvPr id="16" name="pole tekstowe 15">
            <a:extLst>
              <a:ext uri="{FF2B5EF4-FFF2-40B4-BE49-F238E27FC236}">
                <a16:creationId xmlns:a16="http://schemas.microsoft.com/office/drawing/2014/main" id="{C9EAFB51-4F9E-6F83-086B-F8692A9D4AE6}"/>
              </a:ext>
            </a:extLst>
          </p:cNvPr>
          <p:cNvSpPr txBox="1"/>
          <p:nvPr/>
        </p:nvSpPr>
        <p:spPr>
          <a:xfrm>
            <a:off x="1019175" y="338891"/>
            <a:ext cx="8844915" cy="67710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pl-PL" sz="2200" b="1" i="0" u="none" strike="noStrike" kern="1200" cap="none" spc="0" normalizeH="0" baseline="0" noProof="0" dirty="0">
                <a:ln>
                  <a:noFill/>
                </a:ln>
                <a:solidFill>
                  <a:srgbClr val="FDC600"/>
                </a:solidFill>
                <a:effectLst/>
                <a:uLnTx/>
                <a:uFillTx/>
                <a:latin typeface="+mj-lt"/>
                <a:ea typeface="Verdana" panose="020B0604030504040204" pitchFamily="34" charset="0"/>
                <a:cs typeface="+mn-cs"/>
              </a:rPr>
              <a:t>ZADŁUŻENIE: </a:t>
            </a:r>
            <a:r>
              <a:rPr kumimoji="0" lang="pl-PL" sz="2200" b="1" i="0" u="none" strike="noStrike" kern="1200" cap="none" spc="0" normalizeH="0" baseline="0" noProof="0" dirty="0">
                <a:ln>
                  <a:noFill/>
                </a:ln>
                <a:solidFill>
                  <a:srgbClr val="790038"/>
                </a:solidFill>
                <a:effectLst/>
                <a:uLnTx/>
                <a:uFillTx/>
                <a:latin typeface="+mj-lt"/>
                <a:ea typeface="Verdana" panose="020B0604030504040204" pitchFamily="34" charset="0"/>
                <a:cs typeface="+mn-cs"/>
              </a:rPr>
              <a:t>WSKAŹNIK ZADŁUŻENIA KOLEJNY ROK Z RZĘDU ZE SPADKIEM</a:t>
            </a:r>
          </a:p>
        </p:txBody>
      </p:sp>
      <p:sp>
        <p:nvSpPr>
          <p:cNvPr id="5" name="Symbol zastępczy zawartości 2">
            <a:extLst>
              <a:ext uri="{FF2B5EF4-FFF2-40B4-BE49-F238E27FC236}">
                <a16:creationId xmlns:a16="http://schemas.microsoft.com/office/drawing/2014/main" id="{00178F60-42B5-D9C9-7FE1-3CCDEFC56F93}"/>
              </a:ext>
            </a:extLst>
          </p:cNvPr>
          <p:cNvSpPr txBox="1">
            <a:spLocks/>
          </p:cNvSpPr>
          <p:nvPr/>
        </p:nvSpPr>
        <p:spPr>
          <a:xfrm>
            <a:off x="1019174" y="6120000"/>
            <a:ext cx="10153651" cy="504000"/>
          </a:xfrm>
          <a:prstGeom prst="rect">
            <a:avLst/>
          </a:prstGeom>
        </p:spPr>
        <p:txBody>
          <a:bodyPr vert="horz" lIns="0" tIns="45720" rIns="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chemeClr val="bg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spcBef>
                <a:spcPts val="300"/>
              </a:spcBef>
            </a:pPr>
            <a:r>
              <a:rPr lang="pl-PL" sz="900" i="1" dirty="0">
                <a:solidFill>
                  <a:schemeClr val="tx1"/>
                </a:solidFill>
                <a:ea typeface="Verdana" panose="020B0604030504040204" pitchFamily="34" charset="0"/>
              </a:rPr>
              <a:t>Źródło: </a:t>
            </a:r>
            <a:r>
              <a:rPr lang="pl-PL" sz="900" i="1" dirty="0">
                <a:solidFill>
                  <a:srgbClr val="404040"/>
                </a:solidFill>
                <a:ea typeface="Verdana" panose="020B0604030504040204" pitchFamily="34" charset="0"/>
              </a:rPr>
              <a:t>DAM Alior Bank na podstawie GUS. Dane finansowe dotyczą podmiotów niefinansowych zatrudniających powyżej 9 pracowników</a:t>
            </a:r>
            <a:r>
              <a:rPr lang="pl-PL" sz="900" i="1" dirty="0">
                <a:solidFill>
                  <a:schemeClr val="tx1"/>
                </a:solidFill>
                <a:ea typeface="Verdana" panose="020B0604030504040204" pitchFamily="34" charset="0"/>
              </a:rPr>
              <a:t>. Sekcje ogółem to zagregowane dane wszystkich podmiotów niefinansowych zatrudniających powyżej 9 pracowników. Podmioty małe to firmy zatrudniające 10</a:t>
            </a:r>
            <a:r>
              <a:rPr lang="pl-PL" sz="900" i="1" dirty="0">
                <a:solidFill>
                  <a:srgbClr val="404040"/>
                </a:solidFill>
                <a:ea typeface="Verdana" panose="020B0604030504040204" pitchFamily="34" charset="0"/>
              </a:rPr>
              <a:t>-</a:t>
            </a:r>
            <a:r>
              <a:rPr lang="pl-PL" sz="900" i="1" dirty="0">
                <a:solidFill>
                  <a:schemeClr val="tx1"/>
                </a:solidFill>
                <a:ea typeface="Verdana" panose="020B0604030504040204" pitchFamily="34" charset="0"/>
              </a:rPr>
              <a:t>49 osób, podmioty średnie to firmy zatrudniające. 50-249 osób, a podmioty duże to firmy zatrudniające 250 osób i więcej.</a:t>
            </a:r>
          </a:p>
        </p:txBody>
      </p:sp>
      <p:graphicFrame>
        <p:nvGraphicFramePr>
          <p:cNvPr id="7" name="Wykres 6">
            <a:extLst>
              <a:ext uri="{FF2B5EF4-FFF2-40B4-BE49-F238E27FC236}">
                <a16:creationId xmlns:a16="http://schemas.microsoft.com/office/drawing/2014/main" id="{08CD6D6A-6942-D475-3587-2C295F7B6516}"/>
              </a:ext>
            </a:extLst>
          </p:cNvPr>
          <p:cNvGraphicFramePr>
            <a:graphicFrameLocks/>
          </p:cNvGraphicFramePr>
          <p:nvPr>
            <p:extLst>
              <p:ext uri="{D42A27DB-BD31-4B8C-83A1-F6EECF244321}">
                <p14:modId xmlns:p14="http://schemas.microsoft.com/office/powerpoint/2010/main" val="551873126"/>
              </p:ext>
            </p:extLst>
          </p:nvPr>
        </p:nvGraphicFramePr>
        <p:xfrm>
          <a:off x="922020" y="3786453"/>
          <a:ext cx="4511040" cy="2232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Wykres 7">
            <a:extLst>
              <a:ext uri="{FF2B5EF4-FFF2-40B4-BE49-F238E27FC236}">
                <a16:creationId xmlns:a16="http://schemas.microsoft.com/office/drawing/2014/main" id="{33F278B4-FF5D-1B26-F480-B533DA3A7BDC}"/>
              </a:ext>
            </a:extLst>
          </p:cNvPr>
          <p:cNvGraphicFramePr>
            <a:graphicFrameLocks/>
          </p:cNvGraphicFramePr>
          <p:nvPr>
            <p:extLst>
              <p:ext uri="{D42A27DB-BD31-4B8C-83A1-F6EECF244321}">
                <p14:modId xmlns:p14="http://schemas.microsoft.com/office/powerpoint/2010/main" val="1874617010"/>
              </p:ext>
            </p:extLst>
          </p:nvPr>
        </p:nvGraphicFramePr>
        <p:xfrm>
          <a:off x="640080" y="1245870"/>
          <a:ext cx="5154930" cy="2208530"/>
        </p:xfrm>
        <a:graphic>
          <a:graphicData uri="http://schemas.openxmlformats.org/drawingml/2006/chart">
            <c:chart xmlns:c="http://schemas.openxmlformats.org/drawingml/2006/chart" xmlns:r="http://schemas.openxmlformats.org/officeDocument/2006/relationships" r:id="rId3"/>
          </a:graphicData>
        </a:graphic>
      </p:graphicFrame>
      <p:sp>
        <p:nvSpPr>
          <p:cNvPr id="10" name="pole tekstowe 9">
            <a:extLst>
              <a:ext uri="{FF2B5EF4-FFF2-40B4-BE49-F238E27FC236}">
                <a16:creationId xmlns:a16="http://schemas.microsoft.com/office/drawing/2014/main" id="{023C4029-674D-4E6B-1DC8-F13ADF054938}"/>
              </a:ext>
            </a:extLst>
          </p:cNvPr>
          <p:cNvSpPr txBox="1"/>
          <p:nvPr/>
        </p:nvSpPr>
        <p:spPr>
          <a:xfrm>
            <a:off x="6257925" y="1337310"/>
            <a:ext cx="4914901" cy="4504691"/>
          </a:xfrm>
          <a:prstGeom prst="rect">
            <a:avLst/>
          </a:prstGeom>
          <a:noFill/>
        </p:spPr>
        <p:txBody>
          <a:bodyPr wrap="square" lIns="0" tIns="0" rIns="0" bIns="0" rtlCol="0">
            <a:noAutofit/>
          </a:bodyPr>
          <a:lstStyle/>
          <a:p>
            <a:pPr marL="171450" indent="-171450" algn="just">
              <a:lnSpc>
                <a:spcPct val="120000"/>
              </a:lnSpc>
              <a:spcBef>
                <a:spcPts val="1900"/>
              </a:spcBef>
              <a:buClr>
                <a:schemeClr val="accent1"/>
              </a:buClr>
              <a:buSzPct val="150000"/>
              <a:buFont typeface="Wingdings" panose="05000000000000000000" pitchFamily="2" charset="2"/>
              <a:buChar char="§"/>
            </a:pPr>
            <a:r>
              <a:rPr lang="pl-PL" sz="1100" dirty="0">
                <a:latin typeface="Nunito Sans (Tekst podstawowy)"/>
                <a:ea typeface="Verdana" panose="020B0604030504040204" pitchFamily="34" charset="0"/>
              </a:rPr>
              <a:t>Wskaźnik zadłużenia ogólnego </a:t>
            </a:r>
            <a:r>
              <a:rPr lang="pl-PL" sz="1100" b="1" dirty="0">
                <a:solidFill>
                  <a:srgbClr val="790038"/>
                </a:solidFill>
                <a:latin typeface="Nunito Sans (Tekst podstawowy)"/>
                <a:ea typeface="Verdana" panose="020B0604030504040204" pitchFamily="34" charset="0"/>
              </a:rPr>
              <a:t>spadł do 43,8%, tj. o 0,5 </a:t>
            </a:r>
            <a:r>
              <a:rPr lang="pl-PL" sz="1100" b="1" dirty="0" err="1">
                <a:solidFill>
                  <a:srgbClr val="790038"/>
                </a:solidFill>
                <a:latin typeface="Nunito Sans (Tekst podstawowy)"/>
                <a:ea typeface="Verdana" panose="020B0604030504040204" pitchFamily="34" charset="0"/>
              </a:rPr>
              <a:t>p.p</a:t>
            </a:r>
            <a:r>
              <a:rPr lang="pl-PL" sz="1100" b="1" dirty="0">
                <a:solidFill>
                  <a:srgbClr val="790038"/>
                </a:solidFill>
                <a:latin typeface="Nunito Sans (Tekst podstawowy)"/>
                <a:ea typeface="Verdana" panose="020B0604030504040204" pitchFamily="34" charset="0"/>
              </a:rPr>
              <a:t>. r/r, mimo wzrostu nominalnej wartości zobowiązań</a:t>
            </a:r>
            <a:r>
              <a:rPr lang="pl-PL" sz="1100" dirty="0">
                <a:latin typeface="Nunito Sans (Tekst podstawowy)"/>
                <a:ea typeface="Verdana" panose="020B0604030504040204" pitchFamily="34" charset="0"/>
              </a:rPr>
              <a:t>. Oznacza to, że aktywa przedsiębiorstw </a:t>
            </a:r>
            <a:r>
              <a:rPr lang="pl-PL" sz="1100" b="1" dirty="0">
                <a:solidFill>
                  <a:srgbClr val="790038"/>
                </a:solidFill>
                <a:latin typeface="Nunito Sans (Tekst podstawowy)"/>
                <a:ea typeface="Verdana" panose="020B0604030504040204" pitchFamily="34" charset="0"/>
              </a:rPr>
              <a:t>zwiększały się szybciej niż zadłużenie</a:t>
            </a:r>
            <a:r>
              <a:rPr lang="pl-PL" sz="1100" dirty="0">
                <a:latin typeface="Nunito Sans (Tekst podstawowy)"/>
                <a:ea typeface="Verdana" panose="020B0604030504040204" pitchFamily="34" charset="0"/>
              </a:rPr>
              <a:t>.</a:t>
            </a:r>
          </a:p>
          <a:p>
            <a:pPr marL="171450" indent="-171450" algn="just">
              <a:lnSpc>
                <a:spcPct val="120000"/>
              </a:lnSpc>
              <a:spcBef>
                <a:spcPts val="1900"/>
              </a:spcBef>
              <a:buClr>
                <a:schemeClr val="accent1"/>
              </a:buClr>
              <a:buSzPct val="150000"/>
              <a:buFont typeface="Wingdings" panose="05000000000000000000" pitchFamily="2" charset="2"/>
              <a:buChar char="§"/>
            </a:pPr>
            <a:r>
              <a:rPr lang="pl-PL" sz="1100" b="1" dirty="0">
                <a:solidFill>
                  <a:srgbClr val="790038"/>
                </a:solidFill>
                <a:latin typeface="Nunito Sans (Tekst podstawowy)"/>
                <a:ea typeface="Verdana" panose="020B0604030504040204" pitchFamily="34" charset="0"/>
              </a:rPr>
              <a:t>Spadek wskaźnika objął wszystkie klasy wielkości firm</a:t>
            </a:r>
            <a:r>
              <a:rPr lang="pl-PL" sz="1100" dirty="0">
                <a:latin typeface="Nunito Sans (Tekst podstawowy)"/>
                <a:ea typeface="Verdana" panose="020B0604030504040204" pitchFamily="34" charset="0"/>
              </a:rPr>
              <a:t>, a najmocniej podmioty średnie. </a:t>
            </a:r>
            <a:r>
              <a:rPr lang="pl-PL" sz="1100" b="1" dirty="0">
                <a:solidFill>
                  <a:srgbClr val="790038"/>
                </a:solidFill>
                <a:latin typeface="Nunito Sans (Tekst podstawowy)"/>
                <a:ea typeface="Verdana" panose="020B0604030504040204" pitchFamily="34" charset="0"/>
              </a:rPr>
              <a:t>Jednocześnie wzrost inwestycji </a:t>
            </a:r>
            <a:r>
              <a:rPr lang="pl-PL" sz="1100" dirty="0">
                <a:latin typeface="Nunito Sans (Tekst podstawowy)"/>
                <a:ea typeface="Verdana" panose="020B0604030504040204" pitchFamily="34" charset="0"/>
              </a:rPr>
              <a:t>(CAPEX </a:t>
            </a:r>
            <a:br>
              <a:rPr lang="pl-PL" sz="1100" dirty="0">
                <a:latin typeface="Nunito Sans (Tekst podstawowy)"/>
                <a:ea typeface="Verdana" panose="020B0604030504040204" pitchFamily="34" charset="0"/>
              </a:rPr>
            </a:br>
            <a:r>
              <a:rPr lang="pl-PL" sz="1100" dirty="0">
                <a:latin typeface="Nunito Sans (Tekst podstawowy)"/>
                <a:ea typeface="Verdana" panose="020B0604030504040204" pitchFamily="34" charset="0"/>
              </a:rPr>
              <a:t>1H 2026 +12,4% r/r dla sektora przedsiębiorstw +9) </a:t>
            </a:r>
            <a:r>
              <a:rPr lang="pl-PL" sz="1100" b="1" dirty="0">
                <a:solidFill>
                  <a:srgbClr val="790038"/>
                </a:solidFill>
                <a:latin typeface="Nunito Sans (Tekst podstawowy)"/>
                <a:ea typeface="Verdana" panose="020B0604030504040204" pitchFamily="34" charset="0"/>
              </a:rPr>
              <a:t>oraz większy popyt na kredyty</a:t>
            </a:r>
            <a:r>
              <a:rPr lang="pl-PL" sz="1100" dirty="0">
                <a:latin typeface="Nunito Sans (Tekst podstawowy)"/>
                <a:ea typeface="Verdana" panose="020B0604030504040204" pitchFamily="34" charset="0"/>
              </a:rPr>
              <a:t> (wartość udzielonych kredytów dla przedsiębiorstw w 1H 2026 wzrosła o 11,3% r/r) wskazują, że nowe finansowanie służyło zarówno rozwojowi, jak i zwiększonym potrzebom w zakresie kapitału obrotowego.</a:t>
            </a:r>
          </a:p>
          <a:p>
            <a:pPr marL="171450" indent="-171450" algn="just">
              <a:lnSpc>
                <a:spcPct val="120000"/>
              </a:lnSpc>
              <a:spcBef>
                <a:spcPts val="1900"/>
              </a:spcBef>
              <a:buClr>
                <a:schemeClr val="accent1"/>
              </a:buClr>
              <a:buSzPct val="150000"/>
              <a:buFont typeface="Wingdings" panose="05000000000000000000" pitchFamily="2" charset="2"/>
              <a:buChar char="§"/>
            </a:pPr>
            <a:r>
              <a:rPr lang="pl-PL" sz="1100" b="1" dirty="0">
                <a:solidFill>
                  <a:srgbClr val="790038"/>
                </a:solidFill>
                <a:latin typeface="Nunito Sans (Tekst podstawowy)"/>
                <a:ea typeface="Verdana" panose="020B0604030504040204" pitchFamily="34" charset="0"/>
              </a:rPr>
              <a:t>Wskaźnik rotacji zobowiązań handlowych wzrósł do 44 dni, kontynuując obserwowane od 2024 r. stopniowe wydłużanie cyklu płatności</a:t>
            </a:r>
            <a:r>
              <a:rPr lang="pl-PL" sz="1100" dirty="0">
                <a:latin typeface="Nunito Sans (Tekst podstawowy)"/>
                <a:ea typeface="Verdana" panose="020B0604030504040204" pitchFamily="34" charset="0"/>
              </a:rPr>
              <a:t>, ale przy stabilnym poziomie zadłużenia nie wskazuje to jeszcze na wyraźne pogorszenie bezpieczeństwa finansowego firm. Dodatkowo warto zwrócić uwagę, że aktualna wartość wskaźnika rotacji jest zbliżona do poziomu średniej długookresowej.</a:t>
            </a:r>
          </a:p>
          <a:p>
            <a:pPr marL="171450" indent="-171450" algn="just">
              <a:lnSpc>
                <a:spcPct val="120000"/>
              </a:lnSpc>
              <a:spcBef>
                <a:spcPts val="1900"/>
              </a:spcBef>
              <a:buClr>
                <a:schemeClr val="accent1"/>
              </a:buClr>
              <a:buSzPct val="150000"/>
              <a:buFont typeface="Wingdings" panose="05000000000000000000" pitchFamily="2" charset="2"/>
              <a:buChar char="§"/>
            </a:pPr>
            <a:r>
              <a:rPr lang="pl-PL" sz="1100" dirty="0">
                <a:latin typeface="Nunito Sans (Tekst podstawowy)"/>
                <a:ea typeface="Verdana" panose="020B0604030504040204" pitchFamily="34" charset="0"/>
              </a:rPr>
              <a:t>Spadek rotacji zobowiązań handlowych w 2023 r. oznaczał szybsze regulowanie płatności wobec dostawców. </a:t>
            </a:r>
            <a:r>
              <a:rPr lang="pl-PL" sz="1100" b="1" dirty="0">
                <a:solidFill>
                  <a:srgbClr val="790038"/>
                </a:solidFill>
                <a:latin typeface="Nunito Sans (Tekst podstawowy)"/>
                <a:ea typeface="Verdana" panose="020B0604030504040204" pitchFamily="34" charset="0"/>
              </a:rPr>
              <a:t>Przy słabszym popycie firmy ograniczały zakupy materiałów i towarów oraz zmniejszały zapasy</a:t>
            </a:r>
            <a:r>
              <a:rPr lang="pl-PL" sz="1100" dirty="0">
                <a:latin typeface="Nunito Sans (Tekst podstawowy)"/>
                <a:ea typeface="Verdana" panose="020B0604030504040204" pitchFamily="34" charset="0"/>
              </a:rPr>
              <a:t>, dlatego powstawało mniej nowych zobowiązań.</a:t>
            </a:r>
          </a:p>
        </p:txBody>
      </p:sp>
      <p:cxnSp>
        <p:nvCxnSpPr>
          <p:cNvPr id="3" name="Łącznik prosty 2">
            <a:extLst>
              <a:ext uri="{FF2B5EF4-FFF2-40B4-BE49-F238E27FC236}">
                <a16:creationId xmlns:a16="http://schemas.microsoft.com/office/drawing/2014/main" id="{50403E33-8046-A147-4D18-2EF7767C160F}"/>
              </a:ext>
            </a:extLst>
          </p:cNvPr>
          <p:cNvCxnSpPr>
            <a:cxnSpLocks/>
          </p:cNvCxnSpPr>
          <p:nvPr/>
        </p:nvCxnSpPr>
        <p:spPr>
          <a:xfrm>
            <a:off x="1019175" y="2594113"/>
            <a:ext cx="4284663" cy="0"/>
          </a:xfrm>
          <a:prstGeom prst="line">
            <a:avLst/>
          </a:prstGeom>
          <a:ln w="19050">
            <a:solidFill>
              <a:srgbClr val="C894A7"/>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8827545"/>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ole tekstowe 8">
            <a:extLst>
              <a:ext uri="{FF2B5EF4-FFF2-40B4-BE49-F238E27FC236}">
                <a16:creationId xmlns:a16="http://schemas.microsoft.com/office/drawing/2014/main" id="{4631E31F-EDDA-40E7-0CA0-16C059E647E8}"/>
              </a:ext>
            </a:extLst>
          </p:cNvPr>
          <p:cNvSpPr txBox="1"/>
          <p:nvPr/>
        </p:nvSpPr>
        <p:spPr>
          <a:xfrm>
            <a:off x="1019175" y="338892"/>
            <a:ext cx="8970645" cy="67710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pl-PL" sz="2200" b="1" i="0" u="none" strike="noStrike" kern="1200" cap="none" spc="0" normalizeH="0" baseline="0" noProof="0" dirty="0">
                <a:ln>
                  <a:noFill/>
                </a:ln>
                <a:solidFill>
                  <a:srgbClr val="FDC600"/>
                </a:solidFill>
                <a:effectLst/>
                <a:uLnTx/>
                <a:uFillTx/>
                <a:latin typeface="+mj-lt"/>
                <a:ea typeface="Verdana" panose="020B0604030504040204" pitchFamily="34" charset="0"/>
                <a:cs typeface="+mn-cs"/>
              </a:rPr>
              <a:t>ZADŁUŻENIE: </a:t>
            </a:r>
            <a:r>
              <a:rPr lang="pl-PL" sz="2200" b="1" dirty="0">
                <a:solidFill>
                  <a:srgbClr val="790038"/>
                </a:solidFill>
                <a:latin typeface="+mj-lt"/>
                <a:ea typeface="Verdana" panose="020B0604030504040204" pitchFamily="34" charset="0"/>
              </a:rPr>
              <a:t>SPADEK DŹWIGNI FINANSOWEJ MIMO ODBUDOWY INWESTYCJI</a:t>
            </a:r>
            <a:endParaRPr kumimoji="0" lang="pl-PL" sz="2200" b="1" i="0" u="none" strike="noStrike" kern="1200" cap="none" spc="0" normalizeH="0" baseline="0" noProof="0" dirty="0">
              <a:ln>
                <a:noFill/>
              </a:ln>
              <a:solidFill>
                <a:srgbClr val="790038"/>
              </a:solidFill>
              <a:effectLst/>
              <a:uLnTx/>
              <a:uFillTx/>
              <a:latin typeface="+mj-lt"/>
              <a:ea typeface="Verdana" panose="020B0604030504040204" pitchFamily="34" charset="0"/>
              <a:cs typeface="+mn-cs"/>
            </a:endParaRPr>
          </a:p>
        </p:txBody>
      </p:sp>
      <p:sp>
        <p:nvSpPr>
          <p:cNvPr id="3" name="Symbol zastępczy zawartości 2">
            <a:extLst>
              <a:ext uri="{FF2B5EF4-FFF2-40B4-BE49-F238E27FC236}">
                <a16:creationId xmlns:a16="http://schemas.microsoft.com/office/drawing/2014/main" id="{42BE1049-4CC2-935F-27BE-B6D82B267E86}"/>
              </a:ext>
            </a:extLst>
          </p:cNvPr>
          <p:cNvSpPr txBox="1">
            <a:spLocks/>
          </p:cNvSpPr>
          <p:nvPr/>
        </p:nvSpPr>
        <p:spPr>
          <a:xfrm>
            <a:off x="1019174" y="6120000"/>
            <a:ext cx="10153651" cy="504000"/>
          </a:xfrm>
          <a:prstGeom prst="rect">
            <a:avLst/>
          </a:prstGeom>
        </p:spPr>
        <p:txBody>
          <a:bodyPr vert="horz" lIns="0" tIns="45720" rIns="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chemeClr val="bg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spcBef>
                <a:spcPts val="300"/>
              </a:spcBef>
            </a:pPr>
            <a:r>
              <a:rPr lang="pl-PL" sz="900" i="1" dirty="0">
                <a:solidFill>
                  <a:schemeClr val="tx1"/>
                </a:solidFill>
                <a:ea typeface="Verdana" panose="020B0604030504040204" pitchFamily="34" charset="0"/>
              </a:rPr>
              <a:t>Źródło: </a:t>
            </a:r>
            <a:r>
              <a:rPr lang="pl-PL" sz="900" i="1" dirty="0">
                <a:solidFill>
                  <a:srgbClr val="404040"/>
                </a:solidFill>
                <a:ea typeface="Verdana" panose="020B0604030504040204" pitchFamily="34" charset="0"/>
              </a:rPr>
              <a:t>DAM Alior Bank na podstawie GUS. Dane finansowe dotyczą podmiotów niefinansowych zatrudniających powyżej 9 pracowników</a:t>
            </a:r>
            <a:r>
              <a:rPr lang="pl-PL" sz="900" i="1" dirty="0">
                <a:solidFill>
                  <a:schemeClr val="tx1"/>
                </a:solidFill>
                <a:ea typeface="Verdana" panose="020B0604030504040204" pitchFamily="34" charset="0"/>
              </a:rPr>
              <a:t>. Sekcje ogółem to zagregowane dane wszystkich podmiotów niefinansowych zatrudniających powyżej 9 pracowników.</a:t>
            </a:r>
          </a:p>
        </p:txBody>
      </p:sp>
      <p:graphicFrame>
        <p:nvGraphicFramePr>
          <p:cNvPr id="2" name="Wykres 1">
            <a:extLst>
              <a:ext uri="{FF2B5EF4-FFF2-40B4-BE49-F238E27FC236}">
                <a16:creationId xmlns:a16="http://schemas.microsoft.com/office/drawing/2014/main" id="{CD12F211-993F-32FC-6A55-2362B939B023}"/>
              </a:ext>
            </a:extLst>
          </p:cNvPr>
          <p:cNvGraphicFramePr>
            <a:graphicFrameLocks/>
          </p:cNvGraphicFramePr>
          <p:nvPr>
            <p:extLst>
              <p:ext uri="{D42A27DB-BD31-4B8C-83A1-F6EECF244321}">
                <p14:modId xmlns:p14="http://schemas.microsoft.com/office/powerpoint/2010/main" val="1115878045"/>
              </p:ext>
            </p:extLst>
          </p:nvPr>
        </p:nvGraphicFramePr>
        <p:xfrm>
          <a:off x="923925" y="1245870"/>
          <a:ext cx="4425315" cy="4758690"/>
        </p:xfrm>
        <a:graphic>
          <a:graphicData uri="http://schemas.openxmlformats.org/drawingml/2006/chart">
            <c:chart xmlns:c="http://schemas.openxmlformats.org/drawingml/2006/chart" xmlns:r="http://schemas.openxmlformats.org/officeDocument/2006/relationships" r:id="rId2"/>
          </a:graphicData>
        </a:graphic>
      </p:graphicFrame>
      <p:sp>
        <p:nvSpPr>
          <p:cNvPr id="6" name="pole tekstowe 5">
            <a:extLst>
              <a:ext uri="{FF2B5EF4-FFF2-40B4-BE49-F238E27FC236}">
                <a16:creationId xmlns:a16="http://schemas.microsoft.com/office/drawing/2014/main" id="{7F365F4F-D5E5-E06B-DEC5-C7E6796FEA86}"/>
              </a:ext>
            </a:extLst>
          </p:cNvPr>
          <p:cNvSpPr txBox="1"/>
          <p:nvPr/>
        </p:nvSpPr>
        <p:spPr>
          <a:xfrm>
            <a:off x="5897881" y="3876190"/>
            <a:ext cx="5274944" cy="1983739"/>
          </a:xfrm>
          <a:prstGeom prst="rect">
            <a:avLst/>
          </a:prstGeom>
          <a:noFill/>
        </p:spPr>
        <p:txBody>
          <a:bodyPr wrap="square" lIns="0" tIns="0" rIns="0" bIns="0" rtlCol="0">
            <a:noAutofit/>
          </a:bodyPr>
          <a:lstStyle/>
          <a:p>
            <a:pPr marL="171450" indent="-171450" algn="just">
              <a:lnSpc>
                <a:spcPct val="120000"/>
              </a:lnSpc>
              <a:spcBef>
                <a:spcPts val="1500"/>
              </a:spcBef>
              <a:buClr>
                <a:schemeClr val="accent1"/>
              </a:buClr>
              <a:buSzPct val="150000"/>
              <a:buFont typeface="Wingdings" panose="05000000000000000000" pitchFamily="2" charset="2"/>
              <a:buChar char="§"/>
            </a:pPr>
            <a:r>
              <a:rPr lang="pl-PL" sz="1100" b="1" dirty="0">
                <a:solidFill>
                  <a:srgbClr val="790038"/>
                </a:solidFill>
                <a:latin typeface="Nunito Sans (Tekst podstawowy)"/>
                <a:ea typeface="Verdana" panose="020B0604030504040204" pitchFamily="34" charset="0"/>
              </a:rPr>
              <a:t>Wskaźnik zadłużenia ogólnego dla sektora przedsiębiorstw obniżył się w 1H 2026 o 0,5 </a:t>
            </a:r>
            <a:r>
              <a:rPr lang="pl-PL" sz="1100" b="1" dirty="0" err="1">
                <a:solidFill>
                  <a:srgbClr val="790038"/>
                </a:solidFill>
                <a:latin typeface="Nunito Sans (Tekst podstawowy)"/>
                <a:ea typeface="Verdana" panose="020B0604030504040204" pitchFamily="34" charset="0"/>
              </a:rPr>
              <a:t>p.p</a:t>
            </a:r>
            <a:r>
              <a:rPr lang="pl-PL" sz="1100" b="1" dirty="0">
                <a:solidFill>
                  <a:srgbClr val="790038"/>
                </a:solidFill>
                <a:latin typeface="Nunito Sans (Tekst podstawowy)"/>
                <a:ea typeface="Verdana" panose="020B0604030504040204" pitchFamily="34" charset="0"/>
              </a:rPr>
              <a:t>. r/r</a:t>
            </a:r>
            <a:r>
              <a:rPr lang="pl-PL" sz="1100" dirty="0">
                <a:latin typeface="Nunito Sans (Tekst podstawowy)"/>
                <a:ea typeface="Verdana" panose="020B0604030504040204" pitchFamily="34" charset="0"/>
              </a:rPr>
              <a:t>, przy spadku w większości analizowanych sekcji. Największą redukcję odnotowano w </a:t>
            </a:r>
            <a:r>
              <a:rPr lang="pl-PL" sz="1100" b="1" dirty="0">
                <a:solidFill>
                  <a:srgbClr val="790038"/>
                </a:solidFill>
                <a:latin typeface="Nunito Sans (Tekst podstawowy)"/>
                <a:ea typeface="Verdana" panose="020B0604030504040204" pitchFamily="34" charset="0"/>
              </a:rPr>
              <a:t>budownictwie, handlu i pozostałych usługach</a:t>
            </a:r>
            <a:r>
              <a:rPr lang="pl-PL" sz="1100" dirty="0">
                <a:latin typeface="Nunito Sans (Tekst podstawowy)"/>
                <a:ea typeface="Verdana" panose="020B0604030504040204" pitchFamily="34" charset="0"/>
              </a:rPr>
              <a:t>, co wskazuje, że aktywa tych branż rosły szybciej niż zobowiązania lub część zadłużenia została spłacona.</a:t>
            </a:r>
          </a:p>
          <a:p>
            <a:pPr marL="171450" indent="-171450" algn="just">
              <a:lnSpc>
                <a:spcPct val="120000"/>
              </a:lnSpc>
              <a:spcBef>
                <a:spcPts val="1500"/>
              </a:spcBef>
              <a:buClr>
                <a:schemeClr val="accent1"/>
              </a:buClr>
              <a:buSzPct val="150000"/>
              <a:buFont typeface="Wingdings" panose="05000000000000000000" pitchFamily="2" charset="2"/>
              <a:buChar char="§"/>
            </a:pPr>
            <a:r>
              <a:rPr lang="pl-PL" sz="1100" b="1" dirty="0">
                <a:solidFill>
                  <a:srgbClr val="790038"/>
                </a:solidFill>
                <a:latin typeface="Nunito Sans (Tekst podstawowy)"/>
                <a:ea typeface="Verdana" panose="020B0604030504040204" pitchFamily="34" charset="0"/>
              </a:rPr>
              <a:t>Wzrost zadłużenia skoncentrował się w sektorach infrastrukturalnych </a:t>
            </a:r>
            <a:br>
              <a:rPr lang="pl-PL" sz="1100" b="1" dirty="0">
                <a:solidFill>
                  <a:srgbClr val="790038"/>
                </a:solidFill>
                <a:latin typeface="Nunito Sans (Tekst podstawowy)"/>
                <a:ea typeface="Verdana" panose="020B0604030504040204" pitchFamily="34" charset="0"/>
              </a:rPr>
            </a:br>
            <a:r>
              <a:rPr lang="pl-PL" sz="1100" b="1" dirty="0">
                <a:solidFill>
                  <a:srgbClr val="790038"/>
                </a:solidFill>
                <a:latin typeface="Nunito Sans (Tekst podstawowy)"/>
                <a:ea typeface="Verdana" panose="020B0604030504040204" pitchFamily="34" charset="0"/>
              </a:rPr>
              <a:t>i kapitałochłonnych</a:t>
            </a:r>
            <a:r>
              <a:rPr lang="pl-PL" sz="1100" dirty="0">
                <a:latin typeface="Nunito Sans (Tekst podstawowy)"/>
                <a:ea typeface="Verdana" panose="020B0604030504040204" pitchFamily="34" charset="0"/>
              </a:rPr>
              <a:t>, przede wszystkim gospodarce wodnej (+1,5 </a:t>
            </a:r>
            <a:r>
              <a:rPr lang="pl-PL" sz="1100" dirty="0" err="1">
                <a:latin typeface="Nunito Sans (Tekst podstawowy)"/>
                <a:ea typeface="Verdana" panose="020B0604030504040204" pitchFamily="34" charset="0"/>
              </a:rPr>
              <a:t>p.p</a:t>
            </a:r>
            <a:r>
              <a:rPr lang="pl-PL" sz="1100" dirty="0">
                <a:latin typeface="Nunito Sans (Tekst podstawowy)"/>
                <a:ea typeface="Verdana" panose="020B0604030504040204" pitchFamily="34" charset="0"/>
              </a:rPr>
              <a:t>.) </a:t>
            </a:r>
            <a:br>
              <a:rPr lang="pl-PL" sz="1100" dirty="0">
                <a:latin typeface="Nunito Sans (Tekst podstawowy)"/>
                <a:ea typeface="Verdana" panose="020B0604030504040204" pitchFamily="34" charset="0"/>
              </a:rPr>
            </a:br>
            <a:r>
              <a:rPr lang="pl-PL" sz="1100" dirty="0">
                <a:latin typeface="Nunito Sans (Tekst podstawowy)"/>
                <a:ea typeface="Verdana" panose="020B0604030504040204" pitchFamily="34" charset="0"/>
              </a:rPr>
              <a:t>i energetyce (+1,2 </a:t>
            </a:r>
            <a:r>
              <a:rPr lang="pl-PL" sz="1100" dirty="0" err="1">
                <a:latin typeface="Nunito Sans (Tekst podstawowy)"/>
                <a:ea typeface="Verdana" panose="020B0604030504040204" pitchFamily="34" charset="0"/>
              </a:rPr>
              <a:t>p.p</a:t>
            </a:r>
            <a:r>
              <a:rPr lang="pl-PL" sz="1100" dirty="0">
                <a:latin typeface="Nunito Sans (Tekst podstawowy)"/>
                <a:ea typeface="Verdana" panose="020B0604030504040204" pitchFamily="34" charset="0"/>
              </a:rPr>
              <a:t>.). Wynika to z finansowania modernizacji infrastruktury oraz transformacji energetycznej.</a:t>
            </a:r>
          </a:p>
        </p:txBody>
      </p:sp>
      <p:graphicFrame>
        <p:nvGraphicFramePr>
          <p:cNvPr id="4" name="Wykres 3">
            <a:extLst>
              <a:ext uri="{FF2B5EF4-FFF2-40B4-BE49-F238E27FC236}">
                <a16:creationId xmlns:a16="http://schemas.microsoft.com/office/drawing/2014/main" id="{A764ED33-90B8-2139-BDBE-E5E51EE8D6FA}"/>
              </a:ext>
            </a:extLst>
          </p:cNvPr>
          <p:cNvGraphicFramePr>
            <a:graphicFrameLocks/>
          </p:cNvGraphicFramePr>
          <p:nvPr>
            <p:extLst>
              <p:ext uri="{D42A27DB-BD31-4B8C-83A1-F6EECF244321}">
                <p14:modId xmlns:p14="http://schemas.microsoft.com/office/powerpoint/2010/main" val="287618665"/>
              </p:ext>
            </p:extLst>
          </p:nvPr>
        </p:nvGraphicFramePr>
        <p:xfrm>
          <a:off x="5699760" y="1245871"/>
          <a:ext cx="5679440" cy="229997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44610217"/>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872EB-9166-0076-D651-D16CDFDACE55}"/>
            </a:ext>
          </a:extLst>
        </p:cNvPr>
        <p:cNvGrpSpPr/>
        <p:nvPr/>
      </p:nvGrpSpPr>
      <p:grpSpPr>
        <a:xfrm>
          <a:off x="0" y="0"/>
          <a:ext cx="0" cy="0"/>
          <a:chOff x="0" y="0"/>
          <a:chExt cx="0" cy="0"/>
        </a:xfrm>
      </p:grpSpPr>
      <p:sp>
        <p:nvSpPr>
          <p:cNvPr id="2" name="pole tekstowe 1">
            <a:extLst>
              <a:ext uri="{FF2B5EF4-FFF2-40B4-BE49-F238E27FC236}">
                <a16:creationId xmlns:a16="http://schemas.microsoft.com/office/drawing/2014/main" id="{1CF8006B-14C4-ABED-50BF-006C42A91971}"/>
              </a:ext>
            </a:extLst>
          </p:cNvPr>
          <p:cNvSpPr txBox="1"/>
          <p:nvPr/>
        </p:nvSpPr>
        <p:spPr>
          <a:xfrm>
            <a:off x="5899784" y="3855720"/>
            <a:ext cx="5273041" cy="1995898"/>
          </a:xfrm>
          <a:prstGeom prst="rect">
            <a:avLst/>
          </a:prstGeom>
          <a:noFill/>
          <a:ln>
            <a:noFill/>
          </a:ln>
        </p:spPr>
        <p:txBody>
          <a:bodyPr wrap="square" lIns="0" tIns="0" rIns="0" bIns="0" rtlCol="0">
            <a:noAutofit/>
          </a:bodyPr>
          <a:lstStyle/>
          <a:p>
            <a:pPr marL="171450" indent="-171450" algn="just">
              <a:lnSpc>
                <a:spcPct val="120000"/>
              </a:lnSpc>
              <a:buClr>
                <a:schemeClr val="accent1"/>
              </a:buClr>
              <a:buSzPct val="150000"/>
              <a:buFont typeface="Wingdings" panose="05000000000000000000" pitchFamily="2" charset="2"/>
              <a:buChar char="§"/>
            </a:pPr>
            <a:r>
              <a:rPr lang="pl-PL" sz="1100" b="1" dirty="0">
                <a:solidFill>
                  <a:srgbClr val="790038"/>
                </a:solidFill>
                <a:latin typeface="Nunito Sans (Tekst podstawowy)"/>
                <a:ea typeface="Verdana" panose="020B0604030504040204" pitchFamily="34" charset="0"/>
              </a:rPr>
              <a:t>Relacja CAPEX/amortyzacja wzrosła z 1,21 do 1,31</a:t>
            </a:r>
            <a:r>
              <a:rPr lang="pl-PL" sz="1100" dirty="0">
                <a:latin typeface="Nunito Sans (Tekst podstawowy)"/>
                <a:ea typeface="Verdana" panose="020B0604030504040204" pitchFamily="34" charset="0"/>
              </a:rPr>
              <a:t>, co oznacza powrót do szybszej rozbudowy i modernizacji majątku przedsiębiorstw. Nakłady inwestycyjne zwiększyły się w 1H 2026 o 12,4% r/r.</a:t>
            </a:r>
          </a:p>
          <a:p>
            <a:pPr marL="171450" indent="-171450" algn="just">
              <a:lnSpc>
                <a:spcPct val="120000"/>
              </a:lnSpc>
              <a:buClr>
                <a:schemeClr val="accent1"/>
              </a:buClr>
              <a:buSzPct val="150000"/>
              <a:buFont typeface="Wingdings" panose="05000000000000000000" pitchFamily="2" charset="2"/>
              <a:buChar char="§"/>
            </a:pPr>
            <a:r>
              <a:rPr lang="pl-PL" sz="1100" dirty="0">
                <a:latin typeface="Nunito Sans (Tekst podstawowy)"/>
                <a:ea typeface="Verdana" panose="020B0604030504040204" pitchFamily="34" charset="0"/>
              </a:rPr>
              <a:t>Skok inwestycji w ochronie zdrowia </a:t>
            </a:r>
            <a:r>
              <a:rPr lang="pl-PL" sz="1100" b="1" dirty="0">
                <a:solidFill>
                  <a:srgbClr val="790038"/>
                </a:solidFill>
                <a:latin typeface="Nunito Sans (Tekst podstawowy)"/>
                <a:ea typeface="Verdana" panose="020B0604030504040204" pitchFamily="34" charset="0"/>
              </a:rPr>
              <a:t>wynikał z kumulacji projektów KPO</a:t>
            </a:r>
            <a:r>
              <a:rPr lang="pl-PL" sz="1100" dirty="0">
                <a:latin typeface="Nunito Sans (Tekst podstawowy)"/>
                <a:ea typeface="Verdana" panose="020B0604030504040204" pitchFamily="34" charset="0"/>
              </a:rPr>
              <a:t>, przede wszystkim zakupów aparatury medycznej, modernizacji szpitali oraz cyfryzacji </a:t>
            </a:r>
            <a:br>
              <a:rPr lang="pl-PL" sz="1100" dirty="0">
                <a:latin typeface="Nunito Sans (Tekst podstawowy)"/>
                <a:ea typeface="Verdana" panose="020B0604030504040204" pitchFamily="34" charset="0"/>
              </a:rPr>
            </a:br>
            <a:r>
              <a:rPr lang="pl-PL" sz="1100" dirty="0">
                <a:latin typeface="Nunito Sans (Tekst podstawowy)"/>
                <a:ea typeface="Verdana" panose="020B0604030504040204" pitchFamily="34" charset="0"/>
              </a:rPr>
              <a:t>i poprawy </a:t>
            </a:r>
            <a:r>
              <a:rPr lang="pl-PL" sz="1100" dirty="0" err="1">
                <a:latin typeface="Nunito Sans (Tekst podstawowy)"/>
                <a:ea typeface="Verdana" panose="020B0604030504040204" pitchFamily="34" charset="0"/>
              </a:rPr>
              <a:t>cyberbezpieczeństwa</a:t>
            </a:r>
            <a:r>
              <a:rPr lang="pl-PL" sz="1100" dirty="0">
                <a:latin typeface="Nunito Sans (Tekst podstawowy)"/>
                <a:ea typeface="Verdana" panose="020B0604030504040204" pitchFamily="34" charset="0"/>
              </a:rPr>
              <a:t> placówek.</a:t>
            </a:r>
          </a:p>
          <a:p>
            <a:pPr marL="171450" indent="-171450" algn="just">
              <a:lnSpc>
                <a:spcPct val="120000"/>
              </a:lnSpc>
              <a:buClr>
                <a:schemeClr val="accent1"/>
              </a:buClr>
              <a:buSzPct val="150000"/>
              <a:buFont typeface="Wingdings" panose="05000000000000000000" pitchFamily="2" charset="2"/>
              <a:buChar char="§"/>
            </a:pPr>
            <a:r>
              <a:rPr lang="pl-PL" sz="1100" dirty="0">
                <a:latin typeface="Nunito Sans (Tekst podstawowy)"/>
                <a:ea typeface="Verdana" panose="020B0604030504040204" pitchFamily="34" charset="0"/>
              </a:rPr>
              <a:t>Silny wzrost inwestycji w transporcie był </a:t>
            </a:r>
            <a:r>
              <a:rPr lang="pl-PL" sz="1100" b="1" dirty="0">
                <a:solidFill>
                  <a:srgbClr val="790038"/>
                </a:solidFill>
                <a:latin typeface="Nunito Sans (Tekst podstawowy)"/>
                <a:ea typeface="Verdana" panose="020B0604030504040204" pitchFamily="34" charset="0"/>
              </a:rPr>
              <a:t>wspierany przez odnowę taboru </a:t>
            </a:r>
            <a:br>
              <a:rPr lang="pl-PL" sz="1100" b="1" dirty="0">
                <a:solidFill>
                  <a:srgbClr val="790038"/>
                </a:solidFill>
                <a:latin typeface="Nunito Sans (Tekst podstawowy)"/>
                <a:ea typeface="Verdana" panose="020B0604030504040204" pitchFamily="34" charset="0"/>
              </a:rPr>
            </a:br>
            <a:r>
              <a:rPr lang="pl-PL" sz="1100" b="1" dirty="0">
                <a:solidFill>
                  <a:srgbClr val="790038"/>
                </a:solidFill>
                <a:latin typeface="Nunito Sans (Tekst podstawowy)"/>
                <a:ea typeface="Verdana" panose="020B0604030504040204" pitchFamily="34" charset="0"/>
              </a:rPr>
              <a:t>i zakupy środków transportu.</a:t>
            </a:r>
            <a:r>
              <a:rPr lang="pl-PL" sz="1100" dirty="0">
                <a:latin typeface="Nunito Sans (Tekst podstawowy)"/>
                <a:ea typeface="Verdana" panose="020B0604030504040204" pitchFamily="34" charset="0"/>
              </a:rPr>
              <a:t> Nakłady sekcji H wzrosły o 55% r/r, przy jednoczesnym wzroście zakupów środków transportu w całym sektorze przedsiębiorstw o 30,6%.</a:t>
            </a:r>
          </a:p>
        </p:txBody>
      </p:sp>
      <p:sp>
        <p:nvSpPr>
          <p:cNvPr id="11" name="pole tekstowe 10">
            <a:extLst>
              <a:ext uri="{FF2B5EF4-FFF2-40B4-BE49-F238E27FC236}">
                <a16:creationId xmlns:a16="http://schemas.microsoft.com/office/drawing/2014/main" id="{42F8658A-745A-1C39-E113-F0CBA685875F}"/>
              </a:ext>
            </a:extLst>
          </p:cNvPr>
          <p:cNvSpPr txBox="1"/>
          <p:nvPr/>
        </p:nvSpPr>
        <p:spPr>
          <a:xfrm>
            <a:off x="1019175" y="338892"/>
            <a:ext cx="8844915" cy="67710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pl-PL" sz="2200" b="1" i="0" u="none" strike="noStrike" kern="1200" cap="none" spc="0" normalizeH="0" baseline="0" noProof="0" dirty="0">
                <a:ln>
                  <a:noFill/>
                </a:ln>
                <a:solidFill>
                  <a:schemeClr val="accent2"/>
                </a:solidFill>
                <a:effectLst/>
                <a:uLnTx/>
                <a:uFillTx/>
                <a:latin typeface="+mj-lt"/>
                <a:ea typeface="Verdana" panose="020B0604030504040204" pitchFamily="34" charset="0"/>
                <a:cs typeface="+mn-cs"/>
              </a:rPr>
              <a:t>INWESTYCJE: </a:t>
            </a:r>
            <a:r>
              <a:rPr lang="pl-PL" sz="2200" b="1" dirty="0">
                <a:solidFill>
                  <a:srgbClr val="790038"/>
                </a:solidFill>
                <a:latin typeface="+mj-lt"/>
                <a:ea typeface="Verdana" panose="020B0604030504040204" pitchFamily="34" charset="0"/>
              </a:rPr>
              <a:t>ODBICIE CAPEXU PRZY SILNYM WZROŚCIE NAKŁADÓW W TRANSPORCIE</a:t>
            </a:r>
            <a:endParaRPr kumimoji="0" lang="pl-PL" sz="2200" b="1" i="0" u="none" strike="noStrike" kern="1200" cap="none" spc="0" normalizeH="0" baseline="0" noProof="0" dirty="0">
              <a:ln>
                <a:noFill/>
              </a:ln>
              <a:solidFill>
                <a:srgbClr val="790038"/>
              </a:solidFill>
              <a:effectLst/>
              <a:uLnTx/>
              <a:uFillTx/>
              <a:latin typeface="+mj-lt"/>
              <a:ea typeface="Verdana" panose="020B0604030504040204" pitchFamily="34" charset="0"/>
              <a:cs typeface="+mn-cs"/>
            </a:endParaRPr>
          </a:p>
        </p:txBody>
      </p:sp>
      <p:sp>
        <p:nvSpPr>
          <p:cNvPr id="4" name="Symbol zastępczy zawartości 2">
            <a:extLst>
              <a:ext uri="{FF2B5EF4-FFF2-40B4-BE49-F238E27FC236}">
                <a16:creationId xmlns:a16="http://schemas.microsoft.com/office/drawing/2014/main" id="{F3729407-1E20-0591-39AE-1335760ED9A2}"/>
              </a:ext>
            </a:extLst>
          </p:cNvPr>
          <p:cNvSpPr txBox="1">
            <a:spLocks/>
          </p:cNvSpPr>
          <p:nvPr/>
        </p:nvSpPr>
        <p:spPr>
          <a:xfrm>
            <a:off x="1019174" y="6120000"/>
            <a:ext cx="10153651" cy="504000"/>
          </a:xfrm>
          <a:prstGeom prst="rect">
            <a:avLst/>
          </a:prstGeom>
        </p:spPr>
        <p:txBody>
          <a:bodyPr vert="horz" lIns="0" tIns="45720" rIns="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chemeClr val="bg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spcBef>
                <a:spcPts val="300"/>
              </a:spcBef>
            </a:pPr>
            <a:r>
              <a:rPr lang="pl-PL" sz="900" i="1" dirty="0">
                <a:solidFill>
                  <a:schemeClr val="tx1"/>
                </a:solidFill>
                <a:ea typeface="Verdana" panose="020B0604030504040204" pitchFamily="34" charset="0"/>
              </a:rPr>
              <a:t>Źródło: </a:t>
            </a:r>
            <a:r>
              <a:rPr lang="pl-PL" sz="900" i="1" dirty="0">
                <a:solidFill>
                  <a:srgbClr val="404040"/>
                </a:solidFill>
                <a:ea typeface="Verdana" panose="020B0604030504040204" pitchFamily="34" charset="0"/>
              </a:rPr>
              <a:t>DAM Alior Bank na podstawie GUS. Dane finansowe dotyczą podmiotów niefinansowych zatrudniających powyżej 9 pracowników</a:t>
            </a:r>
            <a:r>
              <a:rPr lang="pl-PL" sz="900" i="1" dirty="0">
                <a:solidFill>
                  <a:schemeClr val="tx1"/>
                </a:solidFill>
                <a:ea typeface="Verdana" panose="020B0604030504040204" pitchFamily="34" charset="0"/>
              </a:rPr>
              <a:t>. Sekcje ogółem to zagregowane dane wszystkich podmiotów niefinansowych zatrudniających powyżej 9 pracowników.</a:t>
            </a:r>
          </a:p>
        </p:txBody>
      </p:sp>
      <p:graphicFrame>
        <p:nvGraphicFramePr>
          <p:cNvPr id="3" name="Wykres 2">
            <a:extLst>
              <a:ext uri="{FF2B5EF4-FFF2-40B4-BE49-F238E27FC236}">
                <a16:creationId xmlns:a16="http://schemas.microsoft.com/office/drawing/2014/main" id="{BD810C5B-7A86-5155-F58F-501B59E2025C}"/>
              </a:ext>
            </a:extLst>
          </p:cNvPr>
          <p:cNvGraphicFramePr>
            <a:graphicFrameLocks/>
          </p:cNvGraphicFramePr>
          <p:nvPr>
            <p:extLst>
              <p:ext uri="{D42A27DB-BD31-4B8C-83A1-F6EECF244321}">
                <p14:modId xmlns:p14="http://schemas.microsoft.com/office/powerpoint/2010/main" val="2988030978"/>
              </p:ext>
            </p:extLst>
          </p:nvPr>
        </p:nvGraphicFramePr>
        <p:xfrm>
          <a:off x="5735954" y="1242060"/>
          <a:ext cx="5600701" cy="221551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Tabela 6">
            <a:extLst>
              <a:ext uri="{FF2B5EF4-FFF2-40B4-BE49-F238E27FC236}">
                <a16:creationId xmlns:a16="http://schemas.microsoft.com/office/drawing/2014/main" id="{16D94725-67D7-BF4E-7C43-F31BDAF2832F}"/>
              </a:ext>
            </a:extLst>
          </p:cNvPr>
          <p:cNvGraphicFramePr>
            <a:graphicFrameLocks noGrp="1"/>
          </p:cNvGraphicFramePr>
          <p:nvPr>
            <p:extLst>
              <p:ext uri="{D42A27DB-BD31-4B8C-83A1-F6EECF244321}">
                <p14:modId xmlns:p14="http://schemas.microsoft.com/office/powerpoint/2010/main" val="837779683"/>
              </p:ext>
            </p:extLst>
          </p:nvPr>
        </p:nvGraphicFramePr>
        <p:xfrm>
          <a:off x="1019174" y="1615655"/>
          <a:ext cx="4284661" cy="4235963"/>
        </p:xfrm>
        <a:graphic>
          <a:graphicData uri="http://schemas.openxmlformats.org/drawingml/2006/table">
            <a:tbl>
              <a:tblPr/>
              <a:tblGrid>
                <a:gridCol w="1663066">
                  <a:extLst>
                    <a:ext uri="{9D8B030D-6E8A-4147-A177-3AD203B41FA5}">
                      <a16:colId xmlns:a16="http://schemas.microsoft.com/office/drawing/2014/main" val="3975580200"/>
                    </a:ext>
                  </a:extLst>
                </a:gridCol>
                <a:gridCol w="873865">
                  <a:extLst>
                    <a:ext uri="{9D8B030D-6E8A-4147-A177-3AD203B41FA5}">
                      <a16:colId xmlns:a16="http://schemas.microsoft.com/office/drawing/2014/main" val="3063431936"/>
                    </a:ext>
                  </a:extLst>
                </a:gridCol>
                <a:gridCol w="873865">
                  <a:extLst>
                    <a:ext uri="{9D8B030D-6E8A-4147-A177-3AD203B41FA5}">
                      <a16:colId xmlns:a16="http://schemas.microsoft.com/office/drawing/2014/main" val="2668332278"/>
                    </a:ext>
                  </a:extLst>
                </a:gridCol>
                <a:gridCol w="873865">
                  <a:extLst>
                    <a:ext uri="{9D8B030D-6E8A-4147-A177-3AD203B41FA5}">
                      <a16:colId xmlns:a16="http://schemas.microsoft.com/office/drawing/2014/main" val="2685319499"/>
                    </a:ext>
                  </a:extLst>
                </a:gridCol>
              </a:tblGrid>
              <a:tr h="563045">
                <a:tc>
                  <a:txBody>
                    <a:bodyPr/>
                    <a:lstStyle/>
                    <a:p>
                      <a:pPr algn="ctr" fontAlgn="ctr">
                        <a:buNone/>
                      </a:pPr>
                      <a:r>
                        <a:rPr lang="pl-PL" sz="900" b="1" i="0" u="none" strike="noStrike" dirty="0">
                          <a:solidFill>
                            <a:srgbClr val="404040"/>
                          </a:solidFill>
                          <a:effectLst/>
                          <a:latin typeface="+mn-lt"/>
                        </a:rPr>
                        <a:t> Sekcja PKD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2F2F2"/>
                    </a:solidFill>
                  </a:tcPr>
                </a:tc>
                <a:tc>
                  <a:txBody>
                    <a:bodyPr/>
                    <a:lstStyle/>
                    <a:p>
                      <a:pPr algn="ctr" fontAlgn="b">
                        <a:buNone/>
                      </a:pPr>
                      <a:r>
                        <a:rPr lang="pl-PL" sz="900" b="1" i="0" u="none" strike="noStrike" kern="1200" dirty="0">
                          <a:solidFill>
                            <a:srgbClr val="404040"/>
                          </a:solidFill>
                          <a:effectLst/>
                          <a:latin typeface="+mn-lt"/>
                          <a:ea typeface="+mn-ea"/>
                          <a:cs typeface="+mn-cs"/>
                        </a:rPr>
                        <a:t>CAPEX (</a:t>
                      </a:r>
                      <a:r>
                        <a:rPr lang="pl-PL" sz="900" b="1" i="0" u="none" strike="noStrike" kern="1200">
                          <a:solidFill>
                            <a:srgbClr val="404040"/>
                          </a:solidFill>
                          <a:effectLst/>
                          <a:latin typeface="+mn-lt"/>
                          <a:ea typeface="+mn-ea"/>
                          <a:cs typeface="+mn-cs"/>
                        </a:rPr>
                        <a:t>mld PLN) 1H 2026</a:t>
                      </a:r>
                      <a:endParaRPr lang="pl-PL" sz="900" b="1" i="0" u="none" strike="noStrike" kern="1200" dirty="0">
                        <a:solidFill>
                          <a:srgbClr val="404040"/>
                        </a:solidFill>
                        <a:effectLst/>
                        <a:latin typeface="+mn-lt"/>
                        <a:ea typeface="+mn-ea"/>
                        <a:cs typeface="+mn-cs"/>
                      </a:endParaRP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2F2F2"/>
                    </a:solidFill>
                  </a:tcPr>
                </a:tc>
                <a:tc>
                  <a:txBody>
                    <a:bodyPr/>
                    <a:lstStyle/>
                    <a:p>
                      <a:pPr algn="ctr" fontAlgn="b">
                        <a:buNone/>
                      </a:pPr>
                      <a:r>
                        <a:rPr lang="pl-PL" sz="900" b="1" i="0" u="none" strike="noStrike" kern="1200" dirty="0">
                          <a:solidFill>
                            <a:srgbClr val="404040"/>
                          </a:solidFill>
                          <a:effectLst/>
                          <a:latin typeface="+mn-lt"/>
                          <a:ea typeface="+mn-ea"/>
                          <a:cs typeface="+mn-cs"/>
                        </a:rPr>
                        <a:t>CAPEX/Amortyzacja 1H 2026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2F2F2"/>
                    </a:solidFill>
                  </a:tcPr>
                </a:tc>
                <a:tc>
                  <a:txBody>
                    <a:bodyPr/>
                    <a:lstStyle/>
                    <a:p>
                      <a:pPr algn="ctr" fontAlgn="b">
                        <a:buNone/>
                      </a:pPr>
                      <a:r>
                        <a:rPr lang="pl-PL" sz="900" b="1" i="0" u="none" strike="noStrike" kern="1200" dirty="0">
                          <a:solidFill>
                            <a:srgbClr val="404040"/>
                          </a:solidFill>
                          <a:effectLst/>
                          <a:latin typeface="+mn-lt"/>
                          <a:ea typeface="+mn-ea"/>
                          <a:cs typeface="+mn-cs"/>
                        </a:rPr>
                        <a:t>Zmiana CAPEX/Amortyzacja (r/r, </a:t>
                      </a:r>
                      <a:r>
                        <a:rPr lang="pl-PL" sz="900" b="1" i="0" u="none" strike="noStrike" kern="1200" dirty="0" err="1">
                          <a:solidFill>
                            <a:srgbClr val="404040"/>
                          </a:solidFill>
                          <a:effectLst/>
                          <a:latin typeface="+mn-lt"/>
                          <a:ea typeface="+mn-ea"/>
                          <a:cs typeface="+mn-cs"/>
                        </a:rPr>
                        <a:t>p.p</a:t>
                      </a:r>
                      <a:r>
                        <a:rPr lang="pl-PL" sz="900" b="1" i="0" u="none" strike="noStrike" kern="1200" dirty="0">
                          <a:solidFill>
                            <a:srgbClr val="404040"/>
                          </a:solidFill>
                          <a:effectLst/>
                          <a:latin typeface="+mn-lt"/>
                          <a:ea typeface="+mn-ea"/>
                          <a:cs typeface="+mn-cs"/>
                        </a:rPr>
                        <a:t>.)</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2F2F2"/>
                    </a:solidFill>
                  </a:tcPr>
                </a:tc>
                <a:extLst>
                  <a:ext uri="{0D108BD9-81ED-4DB2-BD59-A6C34878D82A}">
                    <a16:rowId xmlns:a16="http://schemas.microsoft.com/office/drawing/2014/main" val="1375614648"/>
                  </a:ext>
                </a:extLst>
              </a:tr>
              <a:tr h="216054">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Opieka zdrowotna (Q)</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2,70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1,79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1,12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2560687375"/>
                  </a:ext>
                </a:extLst>
              </a:tr>
              <a:tr h="216054">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Transport (H)</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17,20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1,87</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0,54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1962108001"/>
                  </a:ext>
                </a:extLst>
              </a:tr>
              <a:tr h="216054">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Administracja (N)</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13,0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4,03</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0,46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4186500514"/>
                  </a:ext>
                </a:extLst>
              </a:tr>
              <a:tr h="216054">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Hotele i gastronomia (I)</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1,10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1,32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0,21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262981763"/>
                  </a:ext>
                </a:extLst>
              </a:tr>
              <a:tr h="216054">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Sekcje ogółem</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FCB0A"/>
                    </a:solid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118,3</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FCB0A"/>
                    </a:solid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1,31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FCB0A"/>
                    </a:solid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0,10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FCB0A"/>
                    </a:solidFill>
                  </a:tcPr>
                </a:tc>
                <a:extLst>
                  <a:ext uri="{0D108BD9-81ED-4DB2-BD59-A6C34878D82A}">
                    <a16:rowId xmlns:a16="http://schemas.microsoft.com/office/drawing/2014/main" val="1763942798"/>
                  </a:ext>
                </a:extLst>
              </a:tr>
              <a:tr h="216054">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Gospodarka wodna (E)</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3,10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1,03</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0,07</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102862262"/>
                  </a:ext>
                </a:extLst>
              </a:tr>
              <a:tr h="216054">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Działalność profesjonalna (M)</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0,90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0,82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0,07</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169133602"/>
                  </a:ext>
                </a:extLst>
              </a:tr>
              <a:tr h="216054">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Informacja i komunikacja (J)</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5,40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0,65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0,06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512818976"/>
                  </a:ext>
                </a:extLst>
              </a:tr>
              <a:tr h="216054">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Energia (D)</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11,70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1,46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0,05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840044688"/>
                  </a:ext>
                </a:extLst>
              </a:tr>
              <a:tr h="216054">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Przemysł (C)</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34,20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1,03</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0,05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4240082219"/>
                  </a:ext>
                </a:extLst>
              </a:tr>
              <a:tr h="216054">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Finanse i ubezpieczenia (K)</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4,00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2,54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3209847465"/>
                  </a:ext>
                </a:extLst>
              </a:tr>
              <a:tr h="216054">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Handel (G)</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12,40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1,07</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-0,06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929875279"/>
                  </a:ext>
                </a:extLst>
              </a:tr>
              <a:tr h="216054">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Budownictwo (F)</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4,70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2,24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-0,09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663161552"/>
                  </a:ext>
                </a:extLst>
              </a:tr>
              <a:tr h="216054">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Pozostałe usługi (S)</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0,10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0,85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-0,09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3165636273"/>
                  </a:ext>
                </a:extLst>
              </a:tr>
              <a:tr h="216054">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Górnictwo (B)</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3,90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1,02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-0,24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1521321233"/>
                  </a:ext>
                </a:extLst>
              </a:tr>
              <a:tr h="216054">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Rolnictwo (A)</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0,90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1,06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-0,27</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1272511363"/>
                  </a:ext>
                </a:extLst>
              </a:tr>
              <a:tr h="216054">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Obsługa nieruchomości (L)</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2,5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1,90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-0,29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3089651972"/>
                  </a:ext>
                </a:extLst>
              </a:tr>
            </a:tbl>
          </a:graphicData>
        </a:graphic>
      </p:graphicFrame>
      <p:sp>
        <p:nvSpPr>
          <p:cNvPr id="9" name="pole tekstowe 8">
            <a:extLst>
              <a:ext uri="{FF2B5EF4-FFF2-40B4-BE49-F238E27FC236}">
                <a16:creationId xmlns:a16="http://schemas.microsoft.com/office/drawing/2014/main" id="{97FBFBA5-90A8-CD91-96F7-75F745F24FB3}"/>
              </a:ext>
            </a:extLst>
          </p:cNvPr>
          <p:cNvSpPr txBox="1"/>
          <p:nvPr/>
        </p:nvSpPr>
        <p:spPr>
          <a:xfrm>
            <a:off x="1019175" y="1352551"/>
            <a:ext cx="4017648" cy="263104"/>
          </a:xfrm>
          <a:prstGeom prst="rect">
            <a:avLst/>
          </a:prstGeom>
          <a:noFill/>
        </p:spPr>
        <p:txBody>
          <a:bodyPr wrap="square" lIns="0" tIns="0" rIns="0" bIns="0" anchor="t">
            <a:noAutofit/>
          </a:bodyPr>
          <a:lstStyle/>
          <a:p>
            <a:pPr>
              <a:defRPr sz="1200" b="1" i="0" u="none" strike="noStrike" kern="1200" spc="0" baseline="0">
                <a:solidFill>
                  <a:srgbClr val="404040"/>
                </a:solidFill>
                <a:latin typeface="+mn-lt"/>
                <a:ea typeface="Verdana" panose="020B0604030504040204" pitchFamily="34" charset="0"/>
                <a:cs typeface="+mn-cs"/>
              </a:defRPr>
            </a:pPr>
            <a:r>
              <a:rPr lang="pl-PL" sz="1200" b="1" dirty="0">
                <a:solidFill>
                  <a:srgbClr val="404040"/>
                </a:solidFill>
              </a:rPr>
              <a:t>Nakłady inwestycyjne w poszczególnych sekcjach PKD</a:t>
            </a:r>
            <a:endParaRPr lang="pl-PL" sz="1200" b="1" dirty="0">
              <a:solidFill>
                <a:schemeClr val="tx1"/>
              </a:solidFill>
            </a:endParaRPr>
          </a:p>
        </p:txBody>
      </p:sp>
    </p:spTree>
    <p:extLst>
      <p:ext uri="{BB962C8B-B14F-4D97-AF65-F5344CB8AC3E}">
        <p14:creationId xmlns:p14="http://schemas.microsoft.com/office/powerpoint/2010/main" val="4249192221"/>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e tekstowe 3">
            <a:extLst>
              <a:ext uri="{FF2B5EF4-FFF2-40B4-BE49-F238E27FC236}">
                <a16:creationId xmlns:a16="http://schemas.microsoft.com/office/drawing/2014/main" id="{EC07A712-60D3-F8F1-7E82-F5E73300A7D7}"/>
              </a:ext>
            </a:extLst>
          </p:cNvPr>
          <p:cNvSpPr txBox="1"/>
          <p:nvPr/>
        </p:nvSpPr>
        <p:spPr>
          <a:xfrm>
            <a:off x="5921375" y="3702415"/>
            <a:ext cx="5236363" cy="2383772"/>
          </a:xfrm>
          <a:prstGeom prst="rect">
            <a:avLst/>
          </a:prstGeom>
          <a:noFill/>
        </p:spPr>
        <p:txBody>
          <a:bodyPr wrap="square" lIns="0" tIns="0" rIns="0" bIns="0" rtlCol="0">
            <a:noAutofit/>
          </a:bodyPr>
          <a:lstStyle/>
          <a:p>
            <a:pPr marL="171450" indent="-171450" algn="just">
              <a:lnSpc>
                <a:spcPct val="120000"/>
              </a:lnSpc>
              <a:spcBef>
                <a:spcPts val="1200"/>
              </a:spcBef>
              <a:buClr>
                <a:schemeClr val="accent1"/>
              </a:buClr>
              <a:buSzPct val="150000"/>
              <a:buFont typeface="Wingdings" panose="05000000000000000000" pitchFamily="2" charset="2"/>
              <a:buChar char="§"/>
            </a:pPr>
            <a:endParaRPr lang="pl-PL" sz="1000" b="1" dirty="0">
              <a:solidFill>
                <a:schemeClr val="accent1"/>
              </a:solidFill>
              <a:latin typeface="Nunito Sans (Tekst podstawowy)"/>
              <a:ea typeface="Verdana" panose="020B0604030504040204" pitchFamily="34" charset="0"/>
            </a:endParaRPr>
          </a:p>
        </p:txBody>
      </p:sp>
      <p:sp>
        <p:nvSpPr>
          <p:cNvPr id="2" name="pole tekstowe 1">
            <a:extLst>
              <a:ext uri="{FF2B5EF4-FFF2-40B4-BE49-F238E27FC236}">
                <a16:creationId xmlns:a16="http://schemas.microsoft.com/office/drawing/2014/main" id="{8B102F54-9BAC-8DEE-06A8-613EFF28B60D}"/>
              </a:ext>
            </a:extLst>
          </p:cNvPr>
          <p:cNvSpPr txBox="1"/>
          <p:nvPr/>
        </p:nvSpPr>
        <p:spPr>
          <a:xfrm>
            <a:off x="5901690" y="3834384"/>
            <a:ext cx="5271137" cy="2007616"/>
          </a:xfrm>
          <a:prstGeom prst="rect">
            <a:avLst/>
          </a:prstGeom>
          <a:noFill/>
        </p:spPr>
        <p:txBody>
          <a:bodyPr wrap="square" lIns="0" tIns="0" rIns="0" bIns="0" rtlCol="0">
            <a:noAutofit/>
          </a:bodyPr>
          <a:lstStyle/>
          <a:p>
            <a:pPr marL="171450" indent="-171450" algn="just">
              <a:lnSpc>
                <a:spcPct val="120000"/>
              </a:lnSpc>
              <a:spcBef>
                <a:spcPts val="100"/>
              </a:spcBef>
              <a:buClr>
                <a:schemeClr val="accent1"/>
              </a:buClr>
              <a:buSzPct val="150000"/>
              <a:buFont typeface="Wingdings" panose="05000000000000000000" pitchFamily="2" charset="2"/>
              <a:buChar char="§"/>
            </a:pPr>
            <a:r>
              <a:rPr lang="pl-PL" sz="1100" dirty="0">
                <a:latin typeface="Nunito Sans (Tekst podstawowy)"/>
                <a:ea typeface="Verdana" panose="020B0604030504040204" pitchFamily="34" charset="0"/>
              </a:rPr>
              <a:t>Wskaźnik płynności bieżącej wyniósł 1,54 i </a:t>
            </a:r>
            <a:r>
              <a:rPr lang="pl-PL" sz="1100" b="1" dirty="0">
                <a:solidFill>
                  <a:srgbClr val="790038"/>
                </a:solidFill>
                <a:latin typeface="Nunito Sans (Tekst podstawowy)"/>
                <a:ea typeface="Verdana" panose="020B0604030504040204" pitchFamily="34" charset="0"/>
              </a:rPr>
              <a:t>pozostał niemal niezmieniony </a:t>
            </a:r>
            <a:br>
              <a:rPr lang="pl-PL" sz="1100" b="1" dirty="0">
                <a:solidFill>
                  <a:srgbClr val="790038"/>
                </a:solidFill>
                <a:latin typeface="Nunito Sans (Tekst podstawowy)"/>
                <a:ea typeface="Verdana" panose="020B0604030504040204" pitchFamily="34" charset="0"/>
              </a:rPr>
            </a:br>
            <a:r>
              <a:rPr lang="pl-PL" sz="1100" b="1" dirty="0">
                <a:solidFill>
                  <a:srgbClr val="790038"/>
                </a:solidFill>
                <a:latin typeface="Nunito Sans (Tekst podstawowy)"/>
                <a:ea typeface="Verdana" panose="020B0604030504040204" pitchFamily="34" charset="0"/>
              </a:rPr>
              <a:t>w ujęciu rocznym, wobec 1,53 w 1H 2025</a:t>
            </a:r>
            <a:r>
              <a:rPr lang="pl-PL" sz="1100" dirty="0">
                <a:latin typeface="Nunito Sans (Tekst podstawowy)"/>
                <a:ea typeface="Verdana" panose="020B0604030504040204" pitchFamily="34" charset="0"/>
              </a:rPr>
              <a:t>. Aktywa obrotowe nadal zatem zapewniają bezpieczne pokrycie zobowiązań krótkoterminowych, ale nie nastąpiła wyraźna poprawa bufora płynnościowego.</a:t>
            </a:r>
          </a:p>
          <a:p>
            <a:pPr marL="171450" indent="-171450" algn="just">
              <a:lnSpc>
                <a:spcPct val="120000"/>
              </a:lnSpc>
              <a:spcBef>
                <a:spcPts val="100"/>
              </a:spcBef>
              <a:buClr>
                <a:schemeClr val="accent1"/>
              </a:buClr>
              <a:buSzPct val="150000"/>
              <a:buFont typeface="Wingdings" panose="05000000000000000000" pitchFamily="2" charset="2"/>
              <a:buChar char="§"/>
            </a:pPr>
            <a:r>
              <a:rPr lang="pl-PL" sz="1100" dirty="0">
                <a:latin typeface="Nunito Sans (Tekst podstawowy)"/>
                <a:ea typeface="Verdana" panose="020B0604030504040204" pitchFamily="34" charset="0"/>
              </a:rPr>
              <a:t>Rotacja należności handlowych nieznacznie wzrosła z 44 do 45 dni, wskazując na nieco dłuższy czas oczekiwania na płatności od odbiorców. </a:t>
            </a:r>
            <a:r>
              <a:rPr lang="pl-PL" sz="1100" b="1" dirty="0">
                <a:solidFill>
                  <a:srgbClr val="790038"/>
                </a:solidFill>
                <a:latin typeface="Nunito Sans (Tekst podstawowy)"/>
                <a:ea typeface="Verdana" panose="020B0604030504040204" pitchFamily="34" charset="0"/>
              </a:rPr>
              <a:t>Zmiana pozostaje jednak umiarkowana, a cykl należności nadal jest krótszy niż w 2018-21.</a:t>
            </a:r>
          </a:p>
          <a:p>
            <a:pPr marL="171450" indent="-171450" algn="just">
              <a:lnSpc>
                <a:spcPct val="120000"/>
              </a:lnSpc>
              <a:spcBef>
                <a:spcPts val="100"/>
              </a:spcBef>
              <a:buClr>
                <a:schemeClr val="accent1"/>
              </a:buClr>
              <a:buSzPct val="150000"/>
              <a:buFont typeface="Wingdings" panose="05000000000000000000" pitchFamily="2" charset="2"/>
              <a:buChar char="§"/>
            </a:pPr>
            <a:r>
              <a:rPr lang="pl-PL" sz="1100" dirty="0">
                <a:latin typeface="Nunito Sans (Tekst podstawowy)"/>
                <a:ea typeface="Verdana" panose="020B0604030504040204" pitchFamily="34" charset="0"/>
              </a:rPr>
              <a:t>Wysoka i rosnąca płynność rolnictwa współwystępuje z niskim zadłużeniem sektora. Specyfika finansowania inwestycji, oparta głównie na środkach własnych i dotacjach, ogranicza wykorzystanie kapitału obcego.</a:t>
            </a:r>
            <a:endParaRPr lang="pl-PL" sz="1100" b="1" dirty="0">
              <a:solidFill>
                <a:srgbClr val="790038"/>
              </a:solidFill>
              <a:latin typeface="Nunito Sans (Tekst podstawowy)"/>
              <a:ea typeface="Verdana" panose="020B0604030504040204" pitchFamily="34" charset="0"/>
            </a:endParaRPr>
          </a:p>
        </p:txBody>
      </p:sp>
      <p:sp>
        <p:nvSpPr>
          <p:cNvPr id="10" name="pole tekstowe 9">
            <a:extLst>
              <a:ext uri="{FF2B5EF4-FFF2-40B4-BE49-F238E27FC236}">
                <a16:creationId xmlns:a16="http://schemas.microsoft.com/office/drawing/2014/main" id="{F4853277-8B35-CFF2-A23F-C2269511EE87}"/>
              </a:ext>
            </a:extLst>
          </p:cNvPr>
          <p:cNvSpPr txBox="1"/>
          <p:nvPr/>
        </p:nvSpPr>
        <p:spPr>
          <a:xfrm>
            <a:off x="1019175" y="338892"/>
            <a:ext cx="8844915" cy="67710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pl-PL" sz="2200" b="1" i="0" u="none" strike="noStrike" kern="1200" cap="none" spc="0" normalizeH="0" baseline="0" noProof="0" dirty="0">
                <a:ln>
                  <a:noFill/>
                </a:ln>
                <a:solidFill>
                  <a:srgbClr val="FDC600"/>
                </a:solidFill>
                <a:effectLst/>
                <a:uLnTx/>
                <a:uFillTx/>
                <a:latin typeface="+mj-lt"/>
                <a:ea typeface="Verdana" panose="020B0604030504040204" pitchFamily="34" charset="0"/>
                <a:cs typeface="+mn-cs"/>
              </a:rPr>
              <a:t>PŁYNNOŚĆ:</a:t>
            </a:r>
            <a:r>
              <a:rPr kumimoji="0" lang="pl-PL" sz="2200" b="1" i="0" u="none" strike="noStrike" kern="1200" cap="none" spc="0" normalizeH="0" baseline="0" noProof="0" dirty="0">
                <a:ln>
                  <a:noFill/>
                </a:ln>
                <a:solidFill>
                  <a:srgbClr val="790038"/>
                </a:solidFill>
                <a:effectLst/>
                <a:uLnTx/>
                <a:uFillTx/>
                <a:latin typeface="+mj-lt"/>
                <a:ea typeface="Verdana" panose="020B0604030504040204" pitchFamily="34" charset="0"/>
                <a:cs typeface="+mn-cs"/>
              </a:rPr>
              <a:t> STABILNA ZDOLNOŚĆ DO OBSŁUGI </a:t>
            </a:r>
            <a:br>
              <a:rPr kumimoji="0" lang="pl-PL" sz="2200" b="1" i="0" u="none" strike="noStrike" kern="1200" cap="none" spc="0" normalizeH="0" baseline="0" noProof="0" dirty="0">
                <a:ln>
                  <a:noFill/>
                </a:ln>
                <a:solidFill>
                  <a:srgbClr val="790038"/>
                </a:solidFill>
                <a:effectLst/>
                <a:uLnTx/>
                <a:uFillTx/>
                <a:latin typeface="+mj-lt"/>
                <a:ea typeface="Verdana" panose="020B0604030504040204" pitchFamily="34" charset="0"/>
                <a:cs typeface="+mn-cs"/>
              </a:rPr>
            </a:br>
            <a:r>
              <a:rPr kumimoji="0" lang="pl-PL" sz="2200" b="1" i="0" u="none" strike="noStrike" kern="1200" cap="none" spc="0" normalizeH="0" baseline="0" noProof="0" dirty="0">
                <a:ln>
                  <a:noFill/>
                </a:ln>
                <a:solidFill>
                  <a:srgbClr val="790038"/>
                </a:solidFill>
                <a:effectLst/>
                <a:uLnTx/>
                <a:uFillTx/>
                <a:latin typeface="+mj-lt"/>
                <a:ea typeface="Verdana" panose="020B0604030504040204" pitchFamily="34" charset="0"/>
                <a:cs typeface="+mn-cs"/>
              </a:rPr>
              <a:t>ZOBOWIĄZAŃ</a:t>
            </a:r>
          </a:p>
        </p:txBody>
      </p:sp>
      <p:sp>
        <p:nvSpPr>
          <p:cNvPr id="3" name="Symbol zastępczy zawartości 2">
            <a:extLst>
              <a:ext uri="{FF2B5EF4-FFF2-40B4-BE49-F238E27FC236}">
                <a16:creationId xmlns:a16="http://schemas.microsoft.com/office/drawing/2014/main" id="{9ACB98B4-404C-3D7A-04BB-480611DF6907}"/>
              </a:ext>
            </a:extLst>
          </p:cNvPr>
          <p:cNvSpPr txBox="1">
            <a:spLocks/>
          </p:cNvSpPr>
          <p:nvPr/>
        </p:nvSpPr>
        <p:spPr>
          <a:xfrm>
            <a:off x="1019174" y="6120000"/>
            <a:ext cx="10153651" cy="504000"/>
          </a:xfrm>
          <a:prstGeom prst="rect">
            <a:avLst/>
          </a:prstGeom>
        </p:spPr>
        <p:txBody>
          <a:bodyPr vert="horz" lIns="0" tIns="45720" rIns="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chemeClr val="bg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spcBef>
                <a:spcPts val="300"/>
              </a:spcBef>
            </a:pPr>
            <a:r>
              <a:rPr lang="pl-PL" sz="900" i="1" dirty="0">
                <a:solidFill>
                  <a:schemeClr val="tx1"/>
                </a:solidFill>
                <a:ea typeface="Verdana" panose="020B0604030504040204" pitchFamily="34" charset="0"/>
              </a:rPr>
              <a:t>Źródło: </a:t>
            </a:r>
            <a:r>
              <a:rPr lang="pl-PL" sz="900" i="1" dirty="0">
                <a:solidFill>
                  <a:srgbClr val="404040"/>
                </a:solidFill>
                <a:ea typeface="Verdana" panose="020B0604030504040204" pitchFamily="34" charset="0"/>
              </a:rPr>
              <a:t>DAM Alior Bank na podstawie GUS. Dane finansowe dotyczą podmiotów niefinansowych zatrudniających powyżej 9 pracowników</a:t>
            </a:r>
            <a:r>
              <a:rPr lang="pl-PL" sz="900" i="1" dirty="0">
                <a:solidFill>
                  <a:schemeClr val="tx1"/>
                </a:solidFill>
                <a:ea typeface="Verdana" panose="020B0604030504040204" pitchFamily="34" charset="0"/>
              </a:rPr>
              <a:t>. Sekcje ogółem to zagregowane dane wszystkich podmiotów niefinansowych zatrudniających powyżej 9 pracowników.</a:t>
            </a:r>
          </a:p>
        </p:txBody>
      </p:sp>
      <p:graphicFrame>
        <p:nvGraphicFramePr>
          <p:cNvPr id="7" name="Wykres 6">
            <a:extLst>
              <a:ext uri="{FF2B5EF4-FFF2-40B4-BE49-F238E27FC236}">
                <a16:creationId xmlns:a16="http://schemas.microsoft.com/office/drawing/2014/main" id="{935BF257-5BD5-0491-C951-F39BD7E9EC48}"/>
              </a:ext>
            </a:extLst>
          </p:cNvPr>
          <p:cNvGraphicFramePr>
            <a:graphicFrameLocks/>
          </p:cNvGraphicFramePr>
          <p:nvPr>
            <p:extLst>
              <p:ext uri="{D42A27DB-BD31-4B8C-83A1-F6EECF244321}">
                <p14:modId xmlns:p14="http://schemas.microsoft.com/office/powerpoint/2010/main" val="3128686387"/>
              </p:ext>
            </p:extLst>
          </p:nvPr>
        </p:nvGraphicFramePr>
        <p:xfrm>
          <a:off x="6851650" y="1246346"/>
          <a:ext cx="4788000" cy="225123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Tabela 7">
            <a:extLst>
              <a:ext uri="{FF2B5EF4-FFF2-40B4-BE49-F238E27FC236}">
                <a16:creationId xmlns:a16="http://schemas.microsoft.com/office/drawing/2014/main" id="{2D2A5FBF-98AD-428F-58B0-A3DCAF624C13}"/>
              </a:ext>
            </a:extLst>
          </p:cNvPr>
          <p:cNvGraphicFramePr>
            <a:graphicFrameLocks noGrp="1"/>
          </p:cNvGraphicFramePr>
          <p:nvPr>
            <p:extLst>
              <p:ext uri="{D42A27DB-BD31-4B8C-83A1-F6EECF244321}">
                <p14:modId xmlns:p14="http://schemas.microsoft.com/office/powerpoint/2010/main" val="3773558399"/>
              </p:ext>
            </p:extLst>
          </p:nvPr>
        </p:nvGraphicFramePr>
        <p:xfrm>
          <a:off x="1019174" y="1743075"/>
          <a:ext cx="4284661" cy="4125006"/>
        </p:xfrm>
        <a:graphic>
          <a:graphicData uri="http://schemas.openxmlformats.org/drawingml/2006/table">
            <a:tbl>
              <a:tblPr/>
              <a:tblGrid>
                <a:gridCol w="1663066">
                  <a:extLst>
                    <a:ext uri="{9D8B030D-6E8A-4147-A177-3AD203B41FA5}">
                      <a16:colId xmlns:a16="http://schemas.microsoft.com/office/drawing/2014/main" val="3975580200"/>
                    </a:ext>
                  </a:extLst>
                </a:gridCol>
                <a:gridCol w="873865">
                  <a:extLst>
                    <a:ext uri="{9D8B030D-6E8A-4147-A177-3AD203B41FA5}">
                      <a16:colId xmlns:a16="http://schemas.microsoft.com/office/drawing/2014/main" val="3063431936"/>
                    </a:ext>
                  </a:extLst>
                </a:gridCol>
                <a:gridCol w="873865">
                  <a:extLst>
                    <a:ext uri="{9D8B030D-6E8A-4147-A177-3AD203B41FA5}">
                      <a16:colId xmlns:a16="http://schemas.microsoft.com/office/drawing/2014/main" val="2668332278"/>
                    </a:ext>
                  </a:extLst>
                </a:gridCol>
                <a:gridCol w="873865">
                  <a:extLst>
                    <a:ext uri="{9D8B030D-6E8A-4147-A177-3AD203B41FA5}">
                      <a16:colId xmlns:a16="http://schemas.microsoft.com/office/drawing/2014/main" val="2685319499"/>
                    </a:ext>
                  </a:extLst>
                </a:gridCol>
              </a:tblGrid>
              <a:tr h="667334">
                <a:tc>
                  <a:txBody>
                    <a:bodyPr/>
                    <a:lstStyle/>
                    <a:p>
                      <a:pPr marL="0" algn="ctr" defTabSz="914400" rtl="0" eaLnBrk="1" fontAlgn="ctr" latinLnBrk="0" hangingPunct="1">
                        <a:buNone/>
                      </a:pPr>
                      <a:r>
                        <a:rPr lang="pl-PL" sz="900" b="1" i="0" u="none" strike="noStrike" kern="1200" dirty="0">
                          <a:solidFill>
                            <a:srgbClr val="404040"/>
                          </a:solidFill>
                          <a:effectLst/>
                          <a:latin typeface="+mn-lt"/>
                          <a:ea typeface="+mn-ea"/>
                          <a:cs typeface="+mn-cs"/>
                        </a:rPr>
                        <a:t> Sekcja PKD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2F2F2"/>
                    </a:solidFill>
                  </a:tcPr>
                </a:tc>
                <a:tc>
                  <a:txBody>
                    <a:bodyPr/>
                    <a:lstStyle/>
                    <a:p>
                      <a:pPr marL="0" algn="ctr" defTabSz="914400" rtl="0" eaLnBrk="1" fontAlgn="ctr" latinLnBrk="0" hangingPunct="1">
                        <a:buNone/>
                      </a:pPr>
                      <a:r>
                        <a:rPr lang="pl-PL" sz="900" b="1" i="0" u="none" strike="noStrike" kern="1200" dirty="0">
                          <a:solidFill>
                            <a:srgbClr val="404040"/>
                          </a:solidFill>
                          <a:effectLst/>
                          <a:latin typeface="+mn-lt"/>
                          <a:ea typeface="+mn-ea"/>
                          <a:cs typeface="+mn-cs"/>
                        </a:rPr>
                        <a:t>Wskaźnik płynności bieżącej 1H 2025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2F2F2"/>
                    </a:solidFill>
                  </a:tcPr>
                </a:tc>
                <a:tc>
                  <a:txBody>
                    <a:bodyPr/>
                    <a:lstStyle/>
                    <a:p>
                      <a:pPr marL="0" algn="ctr" defTabSz="914400" rtl="0" eaLnBrk="1" fontAlgn="ctr" latinLnBrk="0" hangingPunct="1">
                        <a:buNone/>
                      </a:pPr>
                      <a:r>
                        <a:rPr lang="pl-PL" sz="900" b="1" i="0" u="none" strike="noStrike" kern="1200" dirty="0">
                          <a:solidFill>
                            <a:srgbClr val="404040"/>
                          </a:solidFill>
                          <a:effectLst/>
                          <a:latin typeface="+mn-lt"/>
                          <a:ea typeface="+mn-ea"/>
                          <a:cs typeface="+mn-cs"/>
                        </a:rPr>
                        <a:t>Wskaźnik płynności bieżącej 1H 2026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2F2F2"/>
                    </a:solidFill>
                  </a:tcPr>
                </a:tc>
                <a:tc>
                  <a:txBody>
                    <a:bodyPr/>
                    <a:lstStyle/>
                    <a:p>
                      <a:pPr marL="0" algn="ctr" defTabSz="914400" rtl="0" eaLnBrk="1" fontAlgn="ctr" latinLnBrk="0" hangingPunct="1">
                        <a:buNone/>
                      </a:pPr>
                      <a:r>
                        <a:rPr lang="pl-PL" sz="900" b="1" i="0" u="none" strike="noStrike" kern="1200" dirty="0">
                          <a:solidFill>
                            <a:srgbClr val="404040"/>
                          </a:solidFill>
                          <a:effectLst/>
                          <a:latin typeface="+mn-lt"/>
                          <a:ea typeface="+mn-ea"/>
                          <a:cs typeface="+mn-cs"/>
                        </a:rPr>
                        <a:t>Zmiana wskaźnika płynności bieżącej (r/r, </a:t>
                      </a:r>
                      <a:r>
                        <a:rPr lang="pl-PL" sz="900" b="1" i="0" u="none" strike="noStrike" kern="1200" dirty="0" err="1">
                          <a:solidFill>
                            <a:srgbClr val="404040"/>
                          </a:solidFill>
                          <a:effectLst/>
                          <a:latin typeface="+mn-lt"/>
                          <a:ea typeface="+mn-ea"/>
                          <a:cs typeface="+mn-cs"/>
                        </a:rPr>
                        <a:t>p.p</a:t>
                      </a:r>
                      <a:r>
                        <a:rPr lang="pl-PL" sz="900" b="1" i="0" u="none" strike="noStrike" kern="1200" dirty="0">
                          <a:solidFill>
                            <a:srgbClr val="404040"/>
                          </a:solidFill>
                          <a:effectLst/>
                          <a:latin typeface="+mn-lt"/>
                          <a:ea typeface="+mn-ea"/>
                          <a:cs typeface="+mn-cs"/>
                        </a:rPr>
                        <a:t>.)</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2F2F2"/>
                    </a:solidFill>
                  </a:tcPr>
                </a:tc>
                <a:extLst>
                  <a:ext uri="{0D108BD9-81ED-4DB2-BD59-A6C34878D82A}">
                    <a16:rowId xmlns:a16="http://schemas.microsoft.com/office/drawing/2014/main" val="1375614648"/>
                  </a:ext>
                </a:extLst>
              </a:tr>
              <a:tr h="201858">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Rolnictwo (A)</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3,34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3,55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0,21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2560687375"/>
                  </a:ext>
                </a:extLst>
              </a:tr>
              <a:tr h="201858">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Pozostałe usługi (S)</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1,56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1,77</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0,21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1962108001"/>
                  </a:ext>
                </a:extLst>
              </a:tr>
              <a:tr h="201858">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Budownictwo (F)</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1,98</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2,12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0,14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4186500514"/>
                  </a:ext>
                </a:extLst>
              </a:tr>
              <a:tr h="201858">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Hotele i gastronomia (I)</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1,22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1,35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0,13</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262981763"/>
                  </a:ext>
                </a:extLst>
              </a:tr>
              <a:tr h="201858">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Informacja i komunikacja (J)</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1,70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1,8</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0,10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1763942798"/>
                  </a:ext>
                </a:extLst>
              </a:tr>
              <a:tr h="201858">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Handel (G)</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1,37</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1,46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0,09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102862262"/>
                  </a:ext>
                </a:extLst>
              </a:tr>
              <a:tr h="201858">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Obsługa nieruchomości (L)</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2,41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2,49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0,08</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169133602"/>
                  </a:ext>
                </a:extLst>
              </a:tr>
              <a:tr h="201858">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Przemysł (C)</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1,58</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1,61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0,03</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512818976"/>
                  </a:ext>
                </a:extLst>
              </a:tr>
              <a:tr h="201858">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Transport (H)</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1,71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1,71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840044688"/>
                  </a:ext>
                </a:extLst>
              </a:tr>
              <a:tr h="201858">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Sekcje ogółem</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FCB0A"/>
                    </a:solid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1,53</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FCB0A"/>
                    </a:solid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1,54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FCB0A"/>
                    </a:solid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0,01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solidFill>
                      <a:srgbClr val="FFCB0A"/>
                    </a:solidFill>
                  </a:tcPr>
                </a:tc>
                <a:extLst>
                  <a:ext uri="{0D108BD9-81ED-4DB2-BD59-A6C34878D82A}">
                    <a16:rowId xmlns:a16="http://schemas.microsoft.com/office/drawing/2014/main" val="4240082219"/>
                  </a:ext>
                </a:extLst>
              </a:tr>
              <a:tr h="201858">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Górnictwo (B)</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1,29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1,90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3209847465"/>
                  </a:ext>
                </a:extLst>
              </a:tr>
              <a:tr h="201858">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Administracja (N)</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1,21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1,21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929875279"/>
                  </a:ext>
                </a:extLst>
              </a:tr>
              <a:tr h="201858">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Opieka zdrowotna (Q)</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1,51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1,47</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-0,04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663161552"/>
                  </a:ext>
                </a:extLst>
              </a:tr>
              <a:tr h="201858">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Finanse i ubezpieczenia (K)</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1,17</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1,10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-0,07</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3165636273"/>
                  </a:ext>
                </a:extLst>
              </a:tr>
              <a:tr h="201858">
                <a:tc>
                  <a:txBody>
                    <a:bodyPr/>
                    <a:lstStyle/>
                    <a:p>
                      <a:pPr marL="0" algn="l" defTabSz="914400" rtl="0" eaLnBrk="1" fontAlgn="b" latinLnBrk="0" hangingPunct="1">
                        <a:buNone/>
                      </a:pPr>
                      <a:r>
                        <a:rPr lang="pl-PL" sz="900" b="1" i="0" u="none" strike="noStrike" kern="1200">
                          <a:solidFill>
                            <a:srgbClr val="404040"/>
                          </a:solidFill>
                          <a:effectLst/>
                          <a:latin typeface="+mn-lt"/>
                          <a:ea typeface="+mn-ea"/>
                          <a:cs typeface="+mn-cs"/>
                        </a:rPr>
                        <a:t>Gospodarka wodna (E)</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1,90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1,79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-0,11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1521321233"/>
                  </a:ext>
                </a:extLst>
              </a:tr>
              <a:tr h="201858">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Działalność profesjonalna (M)</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1,82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1,61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-0,21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1272511363"/>
                  </a:ext>
                </a:extLst>
              </a:tr>
              <a:tr h="201858">
                <a:tc>
                  <a:txBody>
                    <a:bodyPr/>
                    <a:lstStyle/>
                    <a:p>
                      <a:pPr marL="0" algn="l" defTabSz="914400" rtl="0" eaLnBrk="1" fontAlgn="b" latinLnBrk="0" hangingPunct="1">
                        <a:buNone/>
                      </a:pPr>
                      <a:r>
                        <a:rPr lang="pl-PL" sz="900" b="1" i="0" u="none" strike="noStrike" kern="1200" dirty="0">
                          <a:solidFill>
                            <a:srgbClr val="404040"/>
                          </a:solidFill>
                          <a:effectLst/>
                          <a:latin typeface="+mn-lt"/>
                          <a:ea typeface="+mn-ea"/>
                          <a:cs typeface="+mn-cs"/>
                        </a:rPr>
                        <a:t>Energia (D)</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1,59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1,32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tc>
                  <a:txBody>
                    <a:bodyPr/>
                    <a:lstStyle/>
                    <a:p>
                      <a:pPr marL="0" algn="ctr" defTabSz="914400" rtl="0" eaLnBrk="1" fontAlgn="b" latinLnBrk="0" hangingPunct="1">
                        <a:buNone/>
                      </a:pPr>
                      <a:r>
                        <a:rPr lang="pl-PL" sz="900" b="0" i="0" u="none" strike="noStrike" kern="1200" dirty="0">
                          <a:solidFill>
                            <a:srgbClr val="404040"/>
                          </a:solidFill>
                          <a:effectLst/>
                          <a:latin typeface="+mn-lt"/>
                          <a:ea typeface="+mn-ea"/>
                          <a:cs typeface="+mn-cs"/>
                        </a:rPr>
                        <a:t>-0,27</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790038"/>
                      </a:solidFill>
                      <a:prstDash val="solid"/>
                      <a:round/>
                      <a:headEnd type="none" w="med" len="med"/>
                      <a:tailEnd type="none" w="med" len="med"/>
                    </a:lnT>
                    <a:lnB w="6350" cap="flat" cmpd="sng" algn="ctr">
                      <a:solidFill>
                        <a:srgbClr val="790038"/>
                      </a:solidFill>
                      <a:prstDash val="solid"/>
                      <a:round/>
                      <a:headEnd type="none" w="med" len="med"/>
                      <a:tailEnd type="none" w="med" len="med"/>
                    </a:lnB>
                    <a:noFill/>
                  </a:tcPr>
                </a:tc>
                <a:extLst>
                  <a:ext uri="{0D108BD9-81ED-4DB2-BD59-A6C34878D82A}">
                    <a16:rowId xmlns:a16="http://schemas.microsoft.com/office/drawing/2014/main" val="3089651972"/>
                  </a:ext>
                </a:extLst>
              </a:tr>
            </a:tbl>
          </a:graphicData>
        </a:graphic>
      </p:graphicFrame>
      <p:sp>
        <p:nvSpPr>
          <p:cNvPr id="11" name="pole tekstowe 10">
            <a:extLst>
              <a:ext uri="{FF2B5EF4-FFF2-40B4-BE49-F238E27FC236}">
                <a16:creationId xmlns:a16="http://schemas.microsoft.com/office/drawing/2014/main" id="{CEE6B5ED-A269-D17B-D866-BDBFB03E17C3}"/>
              </a:ext>
            </a:extLst>
          </p:cNvPr>
          <p:cNvSpPr txBox="1"/>
          <p:nvPr/>
        </p:nvSpPr>
        <p:spPr>
          <a:xfrm>
            <a:off x="1019175" y="1360169"/>
            <a:ext cx="4017648" cy="255485"/>
          </a:xfrm>
          <a:prstGeom prst="rect">
            <a:avLst/>
          </a:prstGeom>
          <a:noFill/>
        </p:spPr>
        <p:txBody>
          <a:bodyPr wrap="square" lIns="0" tIns="0" rIns="0" bIns="0" anchor="t">
            <a:noAutofit/>
          </a:bodyPr>
          <a:lstStyle/>
          <a:p>
            <a:pPr>
              <a:defRPr sz="1200" b="1" i="0" u="none" strike="noStrike" kern="1200" spc="0" baseline="0">
                <a:solidFill>
                  <a:srgbClr val="404040"/>
                </a:solidFill>
                <a:latin typeface="+mn-lt"/>
                <a:ea typeface="Verdana" panose="020B0604030504040204" pitchFamily="34" charset="0"/>
                <a:cs typeface="+mn-cs"/>
              </a:defRPr>
            </a:pPr>
            <a:r>
              <a:rPr lang="pl-PL" sz="1200" b="1" dirty="0">
                <a:solidFill>
                  <a:srgbClr val="404040"/>
                </a:solidFill>
              </a:rPr>
              <a:t>Wskaźnik płynności bieżącej w poszczególnych sekcjach PKD</a:t>
            </a:r>
            <a:endParaRPr lang="pl-PL" sz="1200" b="1" dirty="0">
              <a:solidFill>
                <a:schemeClr val="tx1"/>
              </a:solidFill>
            </a:endParaRPr>
          </a:p>
        </p:txBody>
      </p:sp>
      <p:sp>
        <p:nvSpPr>
          <p:cNvPr id="12" name="Dymek mowy: prostokąt z zaokrąglonymi rogami 11">
            <a:extLst>
              <a:ext uri="{FF2B5EF4-FFF2-40B4-BE49-F238E27FC236}">
                <a16:creationId xmlns:a16="http://schemas.microsoft.com/office/drawing/2014/main" id="{CF930BE1-C86B-0CCA-31EA-357D0768F620}"/>
              </a:ext>
            </a:extLst>
          </p:cNvPr>
          <p:cNvSpPr/>
          <p:nvPr/>
        </p:nvSpPr>
        <p:spPr>
          <a:xfrm>
            <a:off x="5921375" y="2664534"/>
            <a:ext cx="1216972" cy="773431"/>
          </a:xfrm>
          <a:prstGeom prst="wedgeRoundRectCallout">
            <a:avLst>
              <a:gd name="adj1" fmla="val 59145"/>
              <a:gd name="adj2" fmla="val -58810"/>
              <a:gd name="adj3" fmla="val 16667"/>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sz="900" dirty="0">
                <a:solidFill>
                  <a:schemeClr val="tx1"/>
                </a:solidFill>
              </a:rPr>
              <a:t>Średnia rotacja należności za okres 2008-26 wyniosła </a:t>
            </a:r>
            <a:r>
              <a:rPr lang="pl-PL" sz="900" b="1" dirty="0">
                <a:solidFill>
                  <a:srgbClr val="790038"/>
                </a:solidFill>
              </a:rPr>
              <a:t>46,4</a:t>
            </a:r>
          </a:p>
        </p:txBody>
      </p:sp>
      <p:sp>
        <p:nvSpPr>
          <p:cNvPr id="14" name="Dymek mowy: prostokąt z zaokrąglonymi rogami 13">
            <a:extLst>
              <a:ext uri="{FF2B5EF4-FFF2-40B4-BE49-F238E27FC236}">
                <a16:creationId xmlns:a16="http://schemas.microsoft.com/office/drawing/2014/main" id="{88F96B12-64E5-813A-A44A-455E59434FDD}"/>
              </a:ext>
            </a:extLst>
          </p:cNvPr>
          <p:cNvSpPr/>
          <p:nvPr/>
        </p:nvSpPr>
        <p:spPr>
          <a:xfrm>
            <a:off x="5929242" y="1393578"/>
            <a:ext cx="1216972" cy="773431"/>
          </a:xfrm>
          <a:prstGeom prst="wedgeRoundRectCallout">
            <a:avLst>
              <a:gd name="adj1" fmla="val 59928"/>
              <a:gd name="adj2" fmla="val 39567"/>
              <a:gd name="adj3" fmla="val 16667"/>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sz="900" dirty="0">
                <a:solidFill>
                  <a:schemeClr val="tx1"/>
                </a:solidFill>
              </a:rPr>
              <a:t>Średni wskaźnik płynności za okres 2008-26 wyniósł </a:t>
            </a:r>
            <a:r>
              <a:rPr lang="pl-PL" sz="900" b="1" dirty="0">
                <a:solidFill>
                  <a:srgbClr val="790038"/>
                </a:solidFill>
              </a:rPr>
              <a:t>1,49</a:t>
            </a:r>
          </a:p>
        </p:txBody>
      </p:sp>
    </p:spTree>
    <p:extLst>
      <p:ext uri="{BB962C8B-B14F-4D97-AF65-F5344CB8AC3E}">
        <p14:creationId xmlns:p14="http://schemas.microsoft.com/office/powerpoint/2010/main" val="1034716244"/>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A0C86-02DB-2290-9E1D-B26F19CCD666}"/>
            </a:ext>
          </a:extLst>
        </p:cNvPr>
        <p:cNvGrpSpPr/>
        <p:nvPr/>
      </p:nvGrpSpPr>
      <p:grpSpPr>
        <a:xfrm>
          <a:off x="0" y="0"/>
          <a:ext cx="0" cy="0"/>
          <a:chOff x="0" y="0"/>
          <a:chExt cx="0" cy="0"/>
        </a:xfrm>
      </p:grpSpPr>
      <p:sp>
        <p:nvSpPr>
          <p:cNvPr id="11" name="pole tekstowe 10">
            <a:extLst>
              <a:ext uri="{FF2B5EF4-FFF2-40B4-BE49-F238E27FC236}">
                <a16:creationId xmlns:a16="http://schemas.microsoft.com/office/drawing/2014/main" id="{15D9738D-C04A-1455-7546-2B20535DA913}"/>
              </a:ext>
            </a:extLst>
          </p:cNvPr>
          <p:cNvSpPr txBox="1"/>
          <p:nvPr/>
        </p:nvSpPr>
        <p:spPr>
          <a:xfrm>
            <a:off x="1003935" y="4047620"/>
            <a:ext cx="10153650" cy="2082800"/>
          </a:xfrm>
          <a:prstGeom prst="rect">
            <a:avLst/>
          </a:prstGeom>
          <a:noFill/>
        </p:spPr>
        <p:txBody>
          <a:bodyPr wrap="square" lIns="0" tIns="0" rIns="0" bIns="0" rtlCol="0">
            <a:noAutofit/>
          </a:bodyPr>
          <a:lstStyle/>
          <a:p>
            <a:pPr marL="171450" indent="-171450" algn="just">
              <a:lnSpc>
                <a:spcPct val="120000"/>
              </a:lnSpc>
              <a:spcBef>
                <a:spcPts val="1600"/>
              </a:spcBef>
              <a:buClr>
                <a:schemeClr val="accent1"/>
              </a:buClr>
              <a:buSzPct val="150000"/>
              <a:buFont typeface="Wingdings" panose="05000000000000000000" pitchFamily="2" charset="2"/>
              <a:buChar char="§"/>
            </a:pPr>
            <a:r>
              <a:rPr lang="pl-PL" sz="1100" dirty="0">
                <a:latin typeface="Nunito Sans (Tekst podstawowy)"/>
                <a:ea typeface="Verdana" panose="020B0604030504040204" pitchFamily="34" charset="0"/>
              </a:rPr>
              <a:t>Wskaźnik struktury majątku </a:t>
            </a:r>
            <a:r>
              <a:rPr lang="pl-PL" sz="1100" b="1" dirty="0">
                <a:solidFill>
                  <a:srgbClr val="790038"/>
                </a:solidFill>
                <a:latin typeface="Nunito Sans (Tekst podstawowy)"/>
                <a:ea typeface="Verdana" panose="020B0604030504040204" pitchFamily="34" charset="0"/>
              </a:rPr>
              <a:t>obniżył się z 1,48 w 1H 2018 do 1,18 w 1H 2026</a:t>
            </a:r>
            <a:r>
              <a:rPr lang="pl-PL" sz="1100" dirty="0">
                <a:latin typeface="Nunito Sans (Tekst podstawowy)"/>
                <a:ea typeface="Verdana" panose="020B0604030504040204" pitchFamily="34" charset="0"/>
              </a:rPr>
              <a:t>, przy czym największy spadek nastąpił w latach 2021–2023. Po częściowym odbiciu w kolejnych okresach wskaźnik ponownie się obniżył, co oznacza, że aktywa obrotowe rosły szybciej niż majątek trwały.</a:t>
            </a:r>
          </a:p>
          <a:p>
            <a:pPr marL="171450" indent="-171450" algn="just">
              <a:lnSpc>
                <a:spcPct val="120000"/>
              </a:lnSpc>
              <a:spcBef>
                <a:spcPts val="1600"/>
              </a:spcBef>
              <a:buClr>
                <a:schemeClr val="accent1"/>
              </a:buClr>
              <a:buSzPct val="150000"/>
              <a:buFont typeface="Wingdings" panose="05000000000000000000" pitchFamily="2" charset="2"/>
              <a:buChar char="§"/>
            </a:pPr>
            <a:r>
              <a:rPr lang="pl-PL" sz="1100" dirty="0">
                <a:latin typeface="Nunito Sans (Tekst podstawowy)"/>
                <a:ea typeface="Verdana" panose="020B0604030504040204" pitchFamily="34" charset="0"/>
              </a:rPr>
              <a:t>Rotacja zapasów </a:t>
            </a:r>
            <a:r>
              <a:rPr lang="pl-PL" sz="1100" b="1" dirty="0">
                <a:solidFill>
                  <a:srgbClr val="790038"/>
                </a:solidFill>
                <a:latin typeface="Nunito Sans (Tekst podstawowy)"/>
                <a:ea typeface="Verdana" panose="020B0604030504040204" pitchFamily="34" charset="0"/>
              </a:rPr>
              <a:t>wydłużyła się z 35,6 w 1H 2018 do 37,7 1H 2026 </a:t>
            </a:r>
            <a:r>
              <a:rPr lang="pl-PL" sz="1100" dirty="0">
                <a:latin typeface="Nunito Sans (Tekst podstawowy)"/>
                <a:ea typeface="Verdana" panose="020B0604030504040204" pitchFamily="34" charset="0"/>
              </a:rPr>
              <a:t>dnia, osiągając </a:t>
            </a:r>
            <a:r>
              <a:rPr lang="pl-PL" sz="1100" b="1" dirty="0">
                <a:solidFill>
                  <a:srgbClr val="790038"/>
                </a:solidFill>
                <a:latin typeface="Nunito Sans (Tekst podstawowy)"/>
                <a:ea typeface="Verdana" panose="020B0604030504040204" pitchFamily="34" charset="0"/>
              </a:rPr>
              <a:t>jeden z najwyższych poziomów w analizowanym okresie</a:t>
            </a:r>
            <a:r>
              <a:rPr lang="pl-PL" sz="1100" dirty="0">
                <a:latin typeface="Nunito Sans (Tekst podstawowy)"/>
                <a:ea typeface="Verdana" panose="020B0604030504040204" pitchFamily="34" charset="0"/>
              </a:rPr>
              <a:t>. Jednocześnie udział zapasów w aktywach wzrósł jedynie nieznacznie, do 11,7%</a:t>
            </a:r>
            <a:r>
              <a:rPr lang="pl-PL" sz="1100" b="1" dirty="0">
                <a:solidFill>
                  <a:srgbClr val="790038"/>
                </a:solidFill>
                <a:latin typeface="Nunito Sans (Tekst podstawowy)"/>
                <a:ea typeface="Verdana" panose="020B0604030504040204" pitchFamily="34" charset="0"/>
              </a:rPr>
              <a:t>, co wskazuje raczej na wolniejsze upłynnianie zapasów niż na ich nadmierne gromadzenie</a:t>
            </a:r>
            <a:r>
              <a:rPr lang="pl-PL" sz="1100" dirty="0">
                <a:latin typeface="Nunito Sans (Tekst podstawowy)"/>
                <a:ea typeface="Verdana" panose="020B0604030504040204" pitchFamily="34" charset="0"/>
              </a:rPr>
              <a:t>.</a:t>
            </a:r>
          </a:p>
          <a:p>
            <a:pPr marL="171450" indent="-171450" algn="just">
              <a:lnSpc>
                <a:spcPct val="120000"/>
              </a:lnSpc>
              <a:spcBef>
                <a:spcPts val="1600"/>
              </a:spcBef>
              <a:buClr>
                <a:schemeClr val="accent1"/>
              </a:buClr>
              <a:buSzPct val="150000"/>
              <a:buFont typeface="Wingdings" panose="05000000000000000000" pitchFamily="2" charset="2"/>
              <a:buChar char="§"/>
            </a:pPr>
            <a:r>
              <a:rPr lang="pl-PL" sz="1100" dirty="0">
                <a:latin typeface="Nunito Sans (Tekst podstawowy)"/>
                <a:ea typeface="Verdana" panose="020B0604030504040204" pitchFamily="34" charset="0"/>
              </a:rPr>
              <a:t>Wzrost wskaźnika rotacji może oznaczać większe zamrożenie środków w zapasach i wydłużenie cyklu kapitału obrotowego. </a:t>
            </a:r>
            <a:r>
              <a:rPr lang="pl-PL" sz="1100" b="1" dirty="0">
                <a:solidFill>
                  <a:srgbClr val="790038"/>
                </a:solidFill>
                <a:latin typeface="Nunito Sans (Tekst podstawowy)"/>
                <a:ea typeface="Verdana" panose="020B0604030504040204" pitchFamily="34" charset="0"/>
              </a:rPr>
              <a:t>Na obecnym poziomie nie wskazuje jeszcze na silną nierównowagę</a:t>
            </a:r>
            <a:r>
              <a:rPr lang="pl-PL" sz="1100" dirty="0">
                <a:latin typeface="Nunito Sans (Tekst podstawowy)"/>
                <a:ea typeface="Verdana" panose="020B0604030504040204" pitchFamily="34" charset="0"/>
              </a:rPr>
              <a:t>, ale w połączeniu z wolniejszym spływem należności (wzrost z 44 w 1H 2025 do 45 dni w 1H 2026) </a:t>
            </a:r>
            <a:r>
              <a:rPr lang="pl-PL" sz="1100" b="1" dirty="0">
                <a:solidFill>
                  <a:srgbClr val="790038"/>
                </a:solidFill>
                <a:latin typeface="Nunito Sans (Tekst podstawowy)"/>
                <a:ea typeface="Verdana" panose="020B0604030504040204" pitchFamily="34" charset="0"/>
              </a:rPr>
              <a:t>może zwiększać zapotrzebowanie przedsiębiorstw na finansowanie bieżącej działalności.</a:t>
            </a:r>
          </a:p>
        </p:txBody>
      </p:sp>
      <p:sp>
        <p:nvSpPr>
          <p:cNvPr id="6" name="Symbol zastępczy zawartości 2">
            <a:extLst>
              <a:ext uri="{FF2B5EF4-FFF2-40B4-BE49-F238E27FC236}">
                <a16:creationId xmlns:a16="http://schemas.microsoft.com/office/drawing/2014/main" id="{6F467336-8867-AFB5-64EC-0E340B1F2F74}"/>
              </a:ext>
            </a:extLst>
          </p:cNvPr>
          <p:cNvSpPr txBox="1">
            <a:spLocks/>
          </p:cNvSpPr>
          <p:nvPr/>
        </p:nvSpPr>
        <p:spPr>
          <a:xfrm>
            <a:off x="1019174" y="6456961"/>
            <a:ext cx="10153651" cy="244596"/>
          </a:xfrm>
          <a:prstGeom prst="rect">
            <a:avLst/>
          </a:prstGeom>
        </p:spPr>
        <p:txBody>
          <a:bodyPr vert="horz" lIns="0" tIns="45720" rIns="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chemeClr val="bg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spcBef>
                <a:spcPts val="300"/>
              </a:spcBef>
            </a:pPr>
            <a:endParaRPr lang="pl-PL" sz="800" i="1" dirty="0">
              <a:solidFill>
                <a:schemeClr val="tx1"/>
              </a:solidFill>
              <a:ea typeface="Verdana" panose="020B0604030504040204" pitchFamily="34" charset="0"/>
            </a:endParaRPr>
          </a:p>
        </p:txBody>
      </p:sp>
      <p:sp>
        <p:nvSpPr>
          <p:cNvPr id="15" name="pole tekstowe 14">
            <a:extLst>
              <a:ext uri="{FF2B5EF4-FFF2-40B4-BE49-F238E27FC236}">
                <a16:creationId xmlns:a16="http://schemas.microsoft.com/office/drawing/2014/main" id="{BE42632C-076F-1056-9685-8B09343FFCF5}"/>
              </a:ext>
            </a:extLst>
          </p:cNvPr>
          <p:cNvSpPr txBox="1"/>
          <p:nvPr/>
        </p:nvSpPr>
        <p:spPr>
          <a:xfrm>
            <a:off x="1019175" y="338892"/>
            <a:ext cx="8844915" cy="67710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pl-PL" sz="2200" b="1" i="0" u="none" strike="noStrike" kern="1200" cap="none" spc="0" normalizeH="0" baseline="0" noProof="0" dirty="0">
                <a:ln>
                  <a:noFill/>
                </a:ln>
                <a:solidFill>
                  <a:srgbClr val="FDC600"/>
                </a:solidFill>
                <a:effectLst/>
                <a:uLnTx/>
                <a:uFillTx/>
                <a:latin typeface="+mj-lt"/>
                <a:ea typeface="Verdana" panose="020B0604030504040204" pitchFamily="34" charset="0"/>
                <a:cs typeface="+mn-cs"/>
              </a:rPr>
              <a:t>STRUKTURA MAJĄTKU: </a:t>
            </a:r>
            <a:r>
              <a:rPr kumimoji="0" lang="pl-PL" sz="2200" b="1" i="0" u="none" strike="noStrike" kern="1200" cap="none" spc="0" normalizeH="0" baseline="0" noProof="0" dirty="0">
                <a:ln>
                  <a:noFill/>
                </a:ln>
                <a:solidFill>
                  <a:srgbClr val="790038"/>
                </a:solidFill>
                <a:effectLst/>
                <a:uLnTx/>
                <a:uFillTx/>
                <a:latin typeface="+mj-lt"/>
                <a:ea typeface="Verdana" panose="020B0604030504040204" pitchFamily="34" charset="0"/>
                <a:cs typeface="+mn-cs"/>
              </a:rPr>
              <a:t>WOLNIEJSZA ROTACJA ZAPASÓW WYDŁUŻA CYKL KAPITAŁU OBROTOWEGO</a:t>
            </a:r>
          </a:p>
        </p:txBody>
      </p:sp>
      <p:sp>
        <p:nvSpPr>
          <p:cNvPr id="3" name="Symbol zastępczy zawartości 2">
            <a:extLst>
              <a:ext uri="{FF2B5EF4-FFF2-40B4-BE49-F238E27FC236}">
                <a16:creationId xmlns:a16="http://schemas.microsoft.com/office/drawing/2014/main" id="{C89D01EB-E0B2-FAB4-18FE-7D6F7A8EE002}"/>
              </a:ext>
            </a:extLst>
          </p:cNvPr>
          <p:cNvSpPr txBox="1">
            <a:spLocks/>
          </p:cNvSpPr>
          <p:nvPr/>
        </p:nvSpPr>
        <p:spPr>
          <a:xfrm>
            <a:off x="1019174" y="6120000"/>
            <a:ext cx="10153651" cy="504000"/>
          </a:xfrm>
          <a:prstGeom prst="rect">
            <a:avLst/>
          </a:prstGeom>
        </p:spPr>
        <p:txBody>
          <a:bodyPr vert="horz" lIns="0" tIns="45720" rIns="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chemeClr val="bg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spcBef>
                <a:spcPts val="300"/>
              </a:spcBef>
            </a:pPr>
            <a:r>
              <a:rPr lang="pl-PL" sz="900" i="1" dirty="0">
                <a:solidFill>
                  <a:schemeClr val="tx1"/>
                </a:solidFill>
                <a:ea typeface="Verdana" panose="020B0604030504040204" pitchFamily="34" charset="0"/>
              </a:rPr>
              <a:t>Źródło: </a:t>
            </a:r>
            <a:r>
              <a:rPr lang="pl-PL" sz="900" i="1" dirty="0">
                <a:solidFill>
                  <a:srgbClr val="404040"/>
                </a:solidFill>
                <a:ea typeface="Verdana" panose="020B0604030504040204" pitchFamily="34" charset="0"/>
              </a:rPr>
              <a:t>Źródło: DAM Alior Bank na podstawie GUS. Dane finansowe dotyczą podmiotów niefinansowych zatrudniających powyżej 9 pracowników.</a:t>
            </a:r>
            <a:r>
              <a:rPr lang="pl-PL" sz="900" i="1" dirty="0">
                <a:solidFill>
                  <a:schemeClr val="tx1"/>
                </a:solidFill>
                <a:ea typeface="Verdana" panose="020B0604030504040204" pitchFamily="34" charset="0"/>
              </a:rPr>
              <a:t> *Wskaźnik struktury majątku – aktywa trwałe/aktywa obrotowe.</a:t>
            </a:r>
          </a:p>
          <a:p>
            <a:pPr algn="just">
              <a:lnSpc>
                <a:spcPct val="100000"/>
              </a:lnSpc>
              <a:spcBef>
                <a:spcPts val="300"/>
              </a:spcBef>
            </a:pPr>
            <a:endParaRPr lang="pl-PL" sz="900" i="1" dirty="0">
              <a:solidFill>
                <a:schemeClr val="tx1"/>
              </a:solidFill>
              <a:ea typeface="Verdana" panose="020B0604030504040204" pitchFamily="34" charset="0"/>
            </a:endParaRPr>
          </a:p>
          <a:p>
            <a:pPr algn="just">
              <a:lnSpc>
                <a:spcPct val="100000"/>
              </a:lnSpc>
              <a:spcBef>
                <a:spcPts val="300"/>
              </a:spcBef>
            </a:pPr>
            <a:r>
              <a:rPr lang="pl-PL" sz="900" i="1" dirty="0">
                <a:solidFill>
                  <a:schemeClr val="tx1"/>
                </a:solidFill>
                <a:ea typeface="Verdana" panose="020B0604030504040204" pitchFamily="34" charset="0"/>
              </a:rPr>
              <a:t> </a:t>
            </a:r>
          </a:p>
        </p:txBody>
      </p:sp>
      <p:graphicFrame>
        <p:nvGraphicFramePr>
          <p:cNvPr id="2" name="Wykres 1">
            <a:extLst>
              <a:ext uri="{FF2B5EF4-FFF2-40B4-BE49-F238E27FC236}">
                <a16:creationId xmlns:a16="http://schemas.microsoft.com/office/drawing/2014/main" id="{80BE80A7-6A0B-CCBD-41E2-059442B6EF40}"/>
              </a:ext>
            </a:extLst>
          </p:cNvPr>
          <p:cNvGraphicFramePr>
            <a:graphicFrameLocks/>
          </p:cNvGraphicFramePr>
          <p:nvPr>
            <p:extLst>
              <p:ext uri="{D42A27DB-BD31-4B8C-83A1-F6EECF244321}">
                <p14:modId xmlns:p14="http://schemas.microsoft.com/office/powerpoint/2010/main" val="2655722254"/>
              </p:ext>
            </p:extLst>
          </p:nvPr>
        </p:nvGraphicFramePr>
        <p:xfrm>
          <a:off x="855345" y="1245870"/>
          <a:ext cx="4627245" cy="231267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Wykres 3">
            <a:extLst>
              <a:ext uri="{FF2B5EF4-FFF2-40B4-BE49-F238E27FC236}">
                <a16:creationId xmlns:a16="http://schemas.microsoft.com/office/drawing/2014/main" id="{2E3FF289-9E02-62D0-8761-224373C78ED6}"/>
              </a:ext>
            </a:extLst>
          </p:cNvPr>
          <p:cNvGraphicFramePr>
            <a:graphicFrameLocks/>
          </p:cNvGraphicFramePr>
          <p:nvPr>
            <p:extLst>
              <p:ext uri="{D42A27DB-BD31-4B8C-83A1-F6EECF244321}">
                <p14:modId xmlns:p14="http://schemas.microsoft.com/office/powerpoint/2010/main" val="4074608764"/>
              </p:ext>
            </p:extLst>
          </p:nvPr>
        </p:nvGraphicFramePr>
        <p:xfrm>
          <a:off x="6851650" y="1245871"/>
          <a:ext cx="4751070" cy="2209799"/>
        </p:xfrm>
        <a:graphic>
          <a:graphicData uri="http://schemas.openxmlformats.org/drawingml/2006/chart">
            <c:chart xmlns:c="http://schemas.openxmlformats.org/drawingml/2006/chart" xmlns:r="http://schemas.openxmlformats.org/officeDocument/2006/relationships" r:id="rId3"/>
          </a:graphicData>
        </a:graphic>
      </p:graphicFrame>
      <p:sp>
        <p:nvSpPr>
          <p:cNvPr id="10" name="Dymek mowy: prostokąt z zaokrąglonymi rogami 9">
            <a:extLst>
              <a:ext uri="{FF2B5EF4-FFF2-40B4-BE49-F238E27FC236}">
                <a16:creationId xmlns:a16="http://schemas.microsoft.com/office/drawing/2014/main" id="{F6C1FD19-7DBA-D546-1E16-925EEAB5658A}"/>
              </a:ext>
            </a:extLst>
          </p:cNvPr>
          <p:cNvSpPr/>
          <p:nvPr/>
        </p:nvSpPr>
        <p:spPr>
          <a:xfrm>
            <a:off x="5916613" y="2664309"/>
            <a:ext cx="1216972" cy="773431"/>
          </a:xfrm>
          <a:prstGeom prst="wedgeRoundRectCallout">
            <a:avLst>
              <a:gd name="adj1" fmla="val 62828"/>
              <a:gd name="adj2" fmla="val -70401"/>
              <a:gd name="adj3" fmla="val 16667"/>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sz="900" dirty="0">
                <a:solidFill>
                  <a:schemeClr val="tx1"/>
                </a:solidFill>
              </a:rPr>
              <a:t>Średnia rotacja zapasów za okres 2008-26 wyniosła </a:t>
            </a:r>
            <a:r>
              <a:rPr lang="pl-PL" sz="900" b="1" dirty="0">
                <a:solidFill>
                  <a:srgbClr val="790038"/>
                </a:solidFill>
              </a:rPr>
              <a:t>35,2</a:t>
            </a:r>
          </a:p>
        </p:txBody>
      </p:sp>
      <p:sp>
        <p:nvSpPr>
          <p:cNvPr id="13" name="Dymek mowy: prostokąt z zaokrąglonymi rogami 12">
            <a:extLst>
              <a:ext uri="{FF2B5EF4-FFF2-40B4-BE49-F238E27FC236}">
                <a16:creationId xmlns:a16="http://schemas.microsoft.com/office/drawing/2014/main" id="{FA024734-3C38-DC06-2DF9-2164FB7C048F}"/>
              </a:ext>
            </a:extLst>
          </p:cNvPr>
          <p:cNvSpPr/>
          <p:nvPr/>
        </p:nvSpPr>
        <p:spPr>
          <a:xfrm>
            <a:off x="5916613" y="1376363"/>
            <a:ext cx="1216972" cy="773431"/>
          </a:xfrm>
          <a:prstGeom prst="wedgeRoundRectCallout">
            <a:avLst>
              <a:gd name="adj1" fmla="val 56981"/>
              <a:gd name="adj2" fmla="val 36090"/>
              <a:gd name="adj3" fmla="val 16667"/>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sz="900" dirty="0">
                <a:solidFill>
                  <a:schemeClr val="tx1"/>
                </a:solidFill>
              </a:rPr>
              <a:t>Średni wskaźnik zapasy/aktywa ogółem za okres 2008-26 wyniósł </a:t>
            </a:r>
            <a:r>
              <a:rPr lang="pl-PL" sz="900" b="1" dirty="0">
                <a:solidFill>
                  <a:srgbClr val="790038"/>
                </a:solidFill>
              </a:rPr>
              <a:t>11%</a:t>
            </a:r>
          </a:p>
        </p:txBody>
      </p:sp>
    </p:spTree>
    <p:extLst>
      <p:ext uri="{BB962C8B-B14F-4D97-AF65-F5344CB8AC3E}">
        <p14:creationId xmlns:p14="http://schemas.microsoft.com/office/powerpoint/2010/main" val="896724754"/>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909B8-B019-9384-71AA-4E5167327BC3}"/>
            </a:ext>
          </a:extLst>
        </p:cNvPr>
        <p:cNvGrpSpPr/>
        <p:nvPr/>
      </p:nvGrpSpPr>
      <p:grpSpPr>
        <a:xfrm>
          <a:off x="0" y="0"/>
          <a:ext cx="0" cy="0"/>
          <a:chOff x="0" y="0"/>
          <a:chExt cx="0" cy="0"/>
        </a:xfrm>
      </p:grpSpPr>
      <p:sp>
        <p:nvSpPr>
          <p:cNvPr id="3" name="Symbol zastępczy tekstu 2">
            <a:extLst>
              <a:ext uri="{FF2B5EF4-FFF2-40B4-BE49-F238E27FC236}">
                <a16:creationId xmlns:a16="http://schemas.microsoft.com/office/drawing/2014/main" id="{930E97A2-AEBB-C066-059D-3C247E05CE2F}"/>
              </a:ext>
            </a:extLst>
          </p:cNvPr>
          <p:cNvSpPr>
            <a:spLocks noGrp="1"/>
          </p:cNvSpPr>
          <p:nvPr>
            <p:ph type="body" sz="quarter" idx="10"/>
          </p:nvPr>
        </p:nvSpPr>
        <p:spPr/>
        <p:txBody>
          <a:bodyPr/>
          <a:lstStyle/>
          <a:p>
            <a:r>
              <a:rPr lang="pl-PL" dirty="0"/>
              <a:t>3</a:t>
            </a:r>
          </a:p>
        </p:txBody>
      </p:sp>
      <p:sp>
        <p:nvSpPr>
          <p:cNvPr id="4" name="Symbol zastępczy tekstu 3">
            <a:extLst>
              <a:ext uri="{FF2B5EF4-FFF2-40B4-BE49-F238E27FC236}">
                <a16:creationId xmlns:a16="http://schemas.microsoft.com/office/drawing/2014/main" id="{2D35BDF7-45B3-159F-75B1-19DBC5774281}"/>
              </a:ext>
            </a:extLst>
          </p:cNvPr>
          <p:cNvSpPr>
            <a:spLocks noGrp="1"/>
          </p:cNvSpPr>
          <p:nvPr>
            <p:ph type="body" sz="quarter" idx="11"/>
          </p:nvPr>
        </p:nvSpPr>
        <p:spPr/>
        <p:txBody>
          <a:bodyPr/>
          <a:lstStyle/>
          <a:p>
            <a:r>
              <a:rPr lang="pl-PL" dirty="0">
                <a:solidFill>
                  <a:schemeClr val="bg1"/>
                </a:solidFill>
              </a:rPr>
              <a:t>PODSUMOWANIE</a:t>
            </a:r>
            <a:endParaRPr lang="pl-PL" dirty="0"/>
          </a:p>
        </p:txBody>
      </p:sp>
    </p:spTree>
    <p:extLst>
      <p:ext uri="{BB962C8B-B14F-4D97-AF65-F5344CB8AC3E}">
        <p14:creationId xmlns:p14="http://schemas.microsoft.com/office/powerpoint/2010/main" val="933838755"/>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76D10-6B6B-73C4-598B-F4A208C1DFE9}"/>
            </a:ext>
          </a:extLst>
        </p:cNvPr>
        <p:cNvGrpSpPr/>
        <p:nvPr/>
      </p:nvGrpSpPr>
      <p:grpSpPr>
        <a:xfrm>
          <a:off x="0" y="0"/>
          <a:ext cx="0" cy="0"/>
          <a:chOff x="0" y="0"/>
          <a:chExt cx="0" cy="0"/>
        </a:xfrm>
      </p:grpSpPr>
      <p:sp>
        <p:nvSpPr>
          <p:cNvPr id="4" name="Symbol zastępczy tekstu 3">
            <a:extLst>
              <a:ext uri="{FF2B5EF4-FFF2-40B4-BE49-F238E27FC236}">
                <a16:creationId xmlns:a16="http://schemas.microsoft.com/office/drawing/2014/main" id="{0536F729-4081-4007-66AE-3861306FFB14}"/>
              </a:ext>
            </a:extLst>
          </p:cNvPr>
          <p:cNvSpPr>
            <a:spLocks noGrp="1"/>
          </p:cNvSpPr>
          <p:nvPr>
            <p:ph type="body" sz="quarter" idx="15"/>
          </p:nvPr>
        </p:nvSpPr>
        <p:spPr>
          <a:xfrm>
            <a:off x="1022349" y="335378"/>
            <a:ext cx="9565439" cy="680622"/>
          </a:xfrm>
          <a:prstGeom prst="rect">
            <a:avLst/>
          </a:prstGeom>
        </p:spPr>
        <p:txBody>
          <a:bodyPr/>
          <a:lstStyle/>
          <a:p>
            <a:r>
              <a:rPr lang="pl-PL" dirty="0" err="1"/>
              <a:t>HeatmapA</a:t>
            </a:r>
            <a:r>
              <a:rPr lang="pl-PL" dirty="0"/>
              <a:t> – wyniki finansowe firm w 1h 2026</a:t>
            </a:r>
          </a:p>
        </p:txBody>
      </p:sp>
      <p:sp>
        <p:nvSpPr>
          <p:cNvPr id="12" name="Symbol zastępczy zawartości 2">
            <a:extLst>
              <a:ext uri="{FF2B5EF4-FFF2-40B4-BE49-F238E27FC236}">
                <a16:creationId xmlns:a16="http://schemas.microsoft.com/office/drawing/2014/main" id="{963CAB93-E5A2-F244-D8E0-3899524BC59C}"/>
              </a:ext>
            </a:extLst>
          </p:cNvPr>
          <p:cNvSpPr txBox="1">
            <a:spLocks/>
          </p:cNvSpPr>
          <p:nvPr/>
        </p:nvSpPr>
        <p:spPr>
          <a:xfrm>
            <a:off x="1019174" y="6120000"/>
            <a:ext cx="10153651" cy="680622"/>
          </a:xfrm>
          <a:prstGeom prst="rect">
            <a:avLst/>
          </a:prstGeom>
        </p:spPr>
        <p:txBody>
          <a:bodyPr vert="horz" lIns="0" tIns="45720" rIns="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chemeClr val="bg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spcBef>
                <a:spcPts val="300"/>
              </a:spcBef>
            </a:pPr>
            <a:r>
              <a:rPr lang="pl-PL" sz="900" i="1" dirty="0">
                <a:solidFill>
                  <a:schemeClr val="tx1"/>
                </a:solidFill>
                <a:ea typeface="Verdana" panose="020B0604030504040204" pitchFamily="34" charset="0"/>
              </a:rPr>
              <a:t>Źródło: DAM Alior Bank na podstawie GUS. Dane finansowe dotyczą podmiotów niefinansowych zatrudniających powyżej 9 pracowników. Sekcje ogółem to zagregowane dane wszystkich podmiotów niefinansowych zatrudniających powyżej 9 pracowników. W komórkach znajdują się wartości wskaźników w 1H 2026. Kolor komórki reprezentuje wynik wskaźnika w 1H 2026 względem wyników historycznych z poprzednich pierwszych półroczy. Każdy wskaźnik ma swoją oddzielną metodologię opartą o odchylenie względem długoterminowego trendu (z</a:t>
            </a:r>
            <a:r>
              <a:rPr lang="pl-PL" sz="900" i="1" dirty="0">
                <a:solidFill>
                  <a:srgbClr val="404040"/>
                </a:solidFill>
                <a:ea typeface="Verdana" panose="020B0604030504040204" pitchFamily="34" charset="0"/>
              </a:rPr>
              <a:t>-</a:t>
            </a:r>
            <a:r>
              <a:rPr lang="pl-PL" sz="900" i="1" dirty="0" err="1">
                <a:solidFill>
                  <a:schemeClr val="tx1"/>
                </a:solidFill>
                <a:ea typeface="Verdana" panose="020B0604030504040204" pitchFamily="34" charset="0"/>
              </a:rPr>
              <a:t>score</a:t>
            </a:r>
            <a:r>
              <a:rPr lang="pl-PL" sz="900" i="1" dirty="0">
                <a:solidFill>
                  <a:schemeClr val="tx1"/>
                </a:solidFill>
                <a:ea typeface="Verdana" panose="020B0604030504040204" pitchFamily="34" charset="0"/>
              </a:rPr>
              <a:t>). Dla przychodów i marż dodatnie odchylenie od średniej = lepsza ocena. Dla zadłużenia i płynności wynik bliższy 0 z-</a:t>
            </a:r>
            <a:r>
              <a:rPr lang="pl-PL" sz="900" i="1" dirty="0" err="1">
                <a:solidFill>
                  <a:schemeClr val="tx1"/>
                </a:solidFill>
                <a:ea typeface="Verdana" panose="020B0604030504040204" pitchFamily="34" charset="0"/>
              </a:rPr>
              <a:t>score</a:t>
            </a:r>
            <a:r>
              <a:rPr lang="pl-PL" sz="900" i="1" dirty="0">
                <a:solidFill>
                  <a:schemeClr val="tx1"/>
                </a:solidFill>
                <a:ea typeface="Verdana" panose="020B0604030504040204" pitchFamily="34" charset="0"/>
              </a:rPr>
              <a:t> = lepsza ocena (promujemy mniejsze odchylenia od długoterminowego trendu).</a:t>
            </a:r>
          </a:p>
        </p:txBody>
      </p:sp>
      <p:graphicFrame>
        <p:nvGraphicFramePr>
          <p:cNvPr id="2" name="Tabela 1">
            <a:extLst>
              <a:ext uri="{FF2B5EF4-FFF2-40B4-BE49-F238E27FC236}">
                <a16:creationId xmlns:a16="http://schemas.microsoft.com/office/drawing/2014/main" id="{E82763B4-384A-E142-681A-093EF7D3B058}"/>
              </a:ext>
            </a:extLst>
          </p:cNvPr>
          <p:cNvGraphicFramePr>
            <a:graphicFrameLocks noGrp="1"/>
          </p:cNvGraphicFramePr>
          <p:nvPr>
            <p:extLst>
              <p:ext uri="{D42A27DB-BD31-4B8C-83A1-F6EECF244321}">
                <p14:modId xmlns:p14="http://schemas.microsoft.com/office/powerpoint/2010/main" val="2222961583"/>
              </p:ext>
            </p:extLst>
          </p:nvPr>
        </p:nvGraphicFramePr>
        <p:xfrm>
          <a:off x="1019176" y="1014688"/>
          <a:ext cx="10153650" cy="4556847"/>
        </p:xfrm>
        <a:graphic>
          <a:graphicData uri="http://schemas.openxmlformats.org/drawingml/2006/table">
            <a:tbl>
              <a:tblPr/>
              <a:tblGrid>
                <a:gridCol w="146281">
                  <a:extLst>
                    <a:ext uri="{9D8B030D-6E8A-4147-A177-3AD203B41FA5}">
                      <a16:colId xmlns:a16="http://schemas.microsoft.com/office/drawing/2014/main" val="2543538039"/>
                    </a:ext>
                  </a:extLst>
                </a:gridCol>
                <a:gridCol w="1954815">
                  <a:extLst>
                    <a:ext uri="{9D8B030D-6E8A-4147-A177-3AD203B41FA5}">
                      <a16:colId xmlns:a16="http://schemas.microsoft.com/office/drawing/2014/main" val="1735800869"/>
                    </a:ext>
                  </a:extLst>
                </a:gridCol>
                <a:gridCol w="759800">
                  <a:extLst>
                    <a:ext uri="{9D8B030D-6E8A-4147-A177-3AD203B41FA5}">
                      <a16:colId xmlns:a16="http://schemas.microsoft.com/office/drawing/2014/main" val="2308126225"/>
                    </a:ext>
                  </a:extLst>
                </a:gridCol>
                <a:gridCol w="759800">
                  <a:extLst>
                    <a:ext uri="{9D8B030D-6E8A-4147-A177-3AD203B41FA5}">
                      <a16:colId xmlns:a16="http://schemas.microsoft.com/office/drawing/2014/main" val="3018653823"/>
                    </a:ext>
                  </a:extLst>
                </a:gridCol>
                <a:gridCol w="759800">
                  <a:extLst>
                    <a:ext uri="{9D8B030D-6E8A-4147-A177-3AD203B41FA5}">
                      <a16:colId xmlns:a16="http://schemas.microsoft.com/office/drawing/2014/main" val="2437199499"/>
                    </a:ext>
                  </a:extLst>
                </a:gridCol>
                <a:gridCol w="759800">
                  <a:extLst>
                    <a:ext uri="{9D8B030D-6E8A-4147-A177-3AD203B41FA5}">
                      <a16:colId xmlns:a16="http://schemas.microsoft.com/office/drawing/2014/main" val="3298204545"/>
                    </a:ext>
                  </a:extLst>
                </a:gridCol>
                <a:gridCol w="690908">
                  <a:extLst>
                    <a:ext uri="{9D8B030D-6E8A-4147-A177-3AD203B41FA5}">
                      <a16:colId xmlns:a16="http://schemas.microsoft.com/office/drawing/2014/main" val="391856407"/>
                    </a:ext>
                  </a:extLst>
                </a:gridCol>
                <a:gridCol w="4322446">
                  <a:extLst>
                    <a:ext uri="{9D8B030D-6E8A-4147-A177-3AD203B41FA5}">
                      <a16:colId xmlns:a16="http://schemas.microsoft.com/office/drawing/2014/main" val="1011178260"/>
                    </a:ext>
                  </a:extLst>
                </a:gridCol>
              </a:tblGrid>
              <a:tr h="641452">
                <a:tc>
                  <a:txBody>
                    <a:bodyPr/>
                    <a:lstStyle/>
                    <a:p>
                      <a:pPr algn="ctr" fontAlgn="ctr"/>
                      <a:endParaRPr lang="pl-PL" sz="1000" b="1" i="0" u="none" strike="noStrike" dirty="0">
                        <a:solidFill>
                          <a:schemeClr val="tx1"/>
                        </a:solidFill>
                        <a:effectLst/>
                        <a:latin typeface="Nunito Sans (Tekst podstawowy)"/>
                      </a:endParaRPr>
                    </a:p>
                  </a:txBody>
                  <a:tcPr marL="1711" marR="1711" marT="1711" marB="0" anchor="ctr">
                    <a:lnL>
                      <a:noFill/>
                    </a:lnL>
                    <a:lnR>
                      <a:noFill/>
                    </a:lnR>
                    <a:lnT>
                      <a:noFill/>
                    </a:lnT>
                    <a:lnB>
                      <a:noFill/>
                    </a:lnB>
                    <a:solidFill>
                      <a:schemeClr val="bg1">
                        <a:lumMod val="95000"/>
                      </a:schemeClr>
                    </a:solidFill>
                  </a:tcPr>
                </a:tc>
                <a:tc>
                  <a:txBody>
                    <a:bodyPr/>
                    <a:lstStyle/>
                    <a:p>
                      <a:pPr algn="ctr" fontAlgn="ctr"/>
                      <a:r>
                        <a:rPr lang="pl-PL" sz="1200" b="0" i="0" u="none" strike="noStrike" dirty="0">
                          <a:solidFill>
                            <a:schemeClr val="tx1"/>
                          </a:solidFill>
                          <a:effectLst/>
                          <a:latin typeface="Nunito Sans (Tekst podstawowy)"/>
                        </a:rPr>
                        <a:t> </a:t>
                      </a:r>
                      <a:r>
                        <a:rPr lang="pl-PL" sz="1200" b="1" i="0" u="none" strike="noStrike" dirty="0">
                          <a:solidFill>
                            <a:schemeClr val="tx1"/>
                          </a:solidFill>
                          <a:effectLst/>
                          <a:latin typeface="Nunito Sans (Tekst podstawowy)"/>
                        </a:rPr>
                        <a:t>Sekcja PKD</a:t>
                      </a:r>
                    </a:p>
                  </a:txBody>
                  <a:tcPr marL="1711" marR="1711" marT="1711" marB="0" anchor="ctr">
                    <a:lnL>
                      <a:noFill/>
                    </a:lnL>
                    <a:lnR>
                      <a:noFill/>
                    </a:lnR>
                    <a:lnT>
                      <a:noFill/>
                    </a:lnT>
                    <a:lnB>
                      <a:noFill/>
                    </a:lnB>
                    <a:solidFill>
                      <a:schemeClr val="bg1">
                        <a:lumMod val="95000"/>
                      </a:schemeClr>
                    </a:solidFill>
                  </a:tcPr>
                </a:tc>
                <a:tc>
                  <a:txBody>
                    <a:bodyPr/>
                    <a:lstStyle/>
                    <a:p>
                      <a:pPr algn="ctr" fontAlgn="ctr"/>
                      <a:r>
                        <a:rPr lang="pl-PL" sz="1200" b="1" i="0" u="none" strike="noStrike" dirty="0">
                          <a:solidFill>
                            <a:schemeClr val="tx1"/>
                          </a:solidFill>
                          <a:effectLst/>
                          <a:latin typeface="Nunito Sans (Tekst podstawowy)"/>
                        </a:rPr>
                        <a:t>Przychody ze sprzedaży (r/r,%)</a:t>
                      </a:r>
                    </a:p>
                  </a:txBody>
                  <a:tcPr marL="1711" marR="1711" marT="1711" marB="0" anchor="ctr">
                    <a:lnL>
                      <a:noFill/>
                    </a:lnL>
                    <a:lnR>
                      <a:noFill/>
                    </a:lnR>
                    <a:lnT>
                      <a:noFill/>
                    </a:lnT>
                    <a:lnB>
                      <a:noFill/>
                    </a:lnB>
                    <a:solidFill>
                      <a:schemeClr val="bg1">
                        <a:lumMod val="95000"/>
                      </a:schemeClr>
                    </a:solidFill>
                  </a:tcPr>
                </a:tc>
                <a:tc>
                  <a:txBody>
                    <a:bodyPr/>
                    <a:lstStyle/>
                    <a:p>
                      <a:pPr algn="ctr" fontAlgn="ctr"/>
                      <a:r>
                        <a:rPr lang="pl-PL" sz="1200" b="1" i="0" u="none" strike="noStrike" dirty="0">
                          <a:solidFill>
                            <a:schemeClr val="tx1"/>
                          </a:solidFill>
                          <a:effectLst/>
                          <a:latin typeface="Nunito Sans (Tekst podstawowy)"/>
                        </a:rPr>
                        <a:t>Marża EBITDA </a:t>
                      </a:r>
                      <a:br>
                        <a:rPr lang="pl-PL" sz="1200" b="1" i="0" u="none" strike="noStrike" dirty="0">
                          <a:solidFill>
                            <a:schemeClr val="tx1"/>
                          </a:solidFill>
                          <a:effectLst/>
                          <a:latin typeface="Nunito Sans (Tekst podstawowy)"/>
                        </a:rPr>
                      </a:br>
                      <a:r>
                        <a:rPr lang="pl-PL" sz="1200" b="1" i="0" u="none" strike="noStrike" dirty="0">
                          <a:solidFill>
                            <a:schemeClr val="tx1"/>
                          </a:solidFill>
                          <a:effectLst/>
                          <a:latin typeface="Nunito Sans (Tekst podstawowy)"/>
                        </a:rPr>
                        <a:t>(%)</a:t>
                      </a:r>
                    </a:p>
                  </a:txBody>
                  <a:tcPr marL="1711" marR="1711" marT="1711" marB="0" anchor="ctr">
                    <a:lnL>
                      <a:noFill/>
                    </a:lnL>
                    <a:lnR>
                      <a:noFill/>
                    </a:lnR>
                    <a:lnT>
                      <a:noFill/>
                    </a:lnT>
                    <a:lnB>
                      <a:noFill/>
                    </a:lnB>
                    <a:solidFill>
                      <a:schemeClr val="bg1">
                        <a:lumMod val="95000"/>
                      </a:schemeClr>
                    </a:solidFill>
                  </a:tcPr>
                </a:tc>
                <a:tc>
                  <a:txBody>
                    <a:bodyPr/>
                    <a:lstStyle/>
                    <a:p>
                      <a:pPr algn="ctr" fontAlgn="ctr"/>
                      <a:r>
                        <a:rPr lang="pl-PL" sz="1200" b="1" i="0" u="none" strike="noStrike" dirty="0">
                          <a:solidFill>
                            <a:schemeClr val="tx1"/>
                          </a:solidFill>
                          <a:effectLst/>
                          <a:latin typeface="Nunito Sans (Tekst podstawowy)"/>
                        </a:rPr>
                        <a:t>Wskaźnik zadłużenia ogólnego</a:t>
                      </a:r>
                    </a:p>
                  </a:txBody>
                  <a:tcPr marL="1711" marR="1711" marT="1711" marB="0" anchor="ctr">
                    <a:lnL>
                      <a:noFill/>
                    </a:lnL>
                    <a:lnR>
                      <a:noFill/>
                    </a:lnR>
                    <a:lnT>
                      <a:noFill/>
                    </a:lnT>
                    <a:lnB>
                      <a:noFill/>
                    </a:lnB>
                    <a:solidFill>
                      <a:schemeClr val="bg1">
                        <a:lumMod val="95000"/>
                      </a:schemeClr>
                    </a:solidFill>
                  </a:tcPr>
                </a:tc>
                <a:tc>
                  <a:txBody>
                    <a:bodyPr/>
                    <a:lstStyle/>
                    <a:p>
                      <a:pPr algn="ctr" fontAlgn="ctr"/>
                      <a:r>
                        <a:rPr lang="pl-PL" sz="1200" b="1" i="0" u="none" strike="noStrike" dirty="0">
                          <a:solidFill>
                            <a:schemeClr val="tx1"/>
                          </a:solidFill>
                          <a:effectLst/>
                          <a:latin typeface="Nunito Sans (Tekst podstawowy)"/>
                        </a:rPr>
                        <a:t>Płynność bieżąca</a:t>
                      </a:r>
                    </a:p>
                  </a:txBody>
                  <a:tcPr marL="1711" marR="1711" marT="1711" marB="0" anchor="ctr">
                    <a:lnL>
                      <a:noFill/>
                    </a:lnL>
                    <a:lnR>
                      <a:noFill/>
                    </a:lnR>
                    <a:lnT>
                      <a:noFill/>
                    </a:lnT>
                    <a:lnB>
                      <a:noFill/>
                    </a:lnB>
                    <a:solidFill>
                      <a:schemeClr val="bg1">
                        <a:lumMod val="95000"/>
                      </a:schemeClr>
                    </a:solidFill>
                  </a:tcPr>
                </a:tc>
                <a:tc>
                  <a:txBody>
                    <a:bodyPr/>
                    <a:lstStyle/>
                    <a:p>
                      <a:pPr algn="ctr" fontAlgn="ctr"/>
                      <a:r>
                        <a:rPr lang="pl-PL" sz="1200" b="1" i="0" u="none" strike="noStrike" dirty="0">
                          <a:solidFill>
                            <a:schemeClr val="tx1"/>
                          </a:solidFill>
                          <a:effectLst/>
                          <a:latin typeface="Nunito Sans (Tekst podstawowy)"/>
                        </a:rPr>
                        <a:t>Zmiana marży EBITDA (r/r, </a:t>
                      </a:r>
                      <a:r>
                        <a:rPr lang="pl-PL" sz="1200" b="1" i="0" u="none" strike="noStrike" dirty="0" err="1">
                          <a:solidFill>
                            <a:schemeClr val="tx1"/>
                          </a:solidFill>
                          <a:effectLst/>
                          <a:latin typeface="Nunito Sans (Tekst podstawowy)"/>
                        </a:rPr>
                        <a:t>p.p</a:t>
                      </a:r>
                      <a:r>
                        <a:rPr lang="pl-PL" sz="1200" b="1" i="0" u="none" strike="noStrike" dirty="0">
                          <a:solidFill>
                            <a:schemeClr val="tx1"/>
                          </a:solidFill>
                          <a:effectLst/>
                          <a:latin typeface="Nunito Sans (Tekst podstawowy)"/>
                        </a:rPr>
                        <a:t>.)</a:t>
                      </a:r>
                    </a:p>
                  </a:txBody>
                  <a:tcPr marL="1711" marR="1711" marT="1711" marB="0" anchor="ctr">
                    <a:lnL>
                      <a:noFill/>
                    </a:lnL>
                    <a:lnR>
                      <a:noFill/>
                    </a:lnR>
                    <a:lnT>
                      <a:noFill/>
                    </a:lnT>
                    <a:lnB>
                      <a:noFill/>
                    </a:lnB>
                    <a:solidFill>
                      <a:schemeClr val="bg1">
                        <a:lumMod val="95000"/>
                      </a:schemeClr>
                    </a:solidFill>
                  </a:tcPr>
                </a:tc>
                <a:tc>
                  <a:txBody>
                    <a:bodyPr/>
                    <a:lstStyle/>
                    <a:p>
                      <a:pPr algn="ctr" fontAlgn="ctr"/>
                      <a:r>
                        <a:rPr lang="pl-PL" sz="1200" b="1" i="0" u="none" strike="noStrike" dirty="0">
                          <a:solidFill>
                            <a:schemeClr val="tx1"/>
                          </a:solidFill>
                          <a:effectLst/>
                          <a:latin typeface="Nunito Sans (Tekst podstawowy)"/>
                        </a:rPr>
                        <a:t>Opis</a:t>
                      </a:r>
                    </a:p>
                  </a:txBody>
                  <a:tcPr marL="1711" marR="1711" marT="1711" marB="0" anchor="ctr">
                    <a:lnL>
                      <a:noFill/>
                    </a:lnL>
                    <a:lnR>
                      <a:noFill/>
                    </a:lnR>
                    <a:lnT>
                      <a:noFill/>
                    </a:lnT>
                    <a:lnB>
                      <a:noFill/>
                    </a:lnB>
                    <a:solidFill>
                      <a:schemeClr val="bg1">
                        <a:lumMod val="95000"/>
                      </a:schemeClr>
                    </a:solidFill>
                  </a:tcPr>
                </a:tc>
                <a:extLst>
                  <a:ext uri="{0D108BD9-81ED-4DB2-BD59-A6C34878D82A}">
                    <a16:rowId xmlns:a16="http://schemas.microsoft.com/office/drawing/2014/main" val="44208324"/>
                  </a:ext>
                </a:extLst>
              </a:tr>
              <a:tr h="221831">
                <a:tc>
                  <a:txBody>
                    <a:bodyPr/>
                    <a:lstStyle/>
                    <a:p>
                      <a:pPr algn="l" fontAlgn="ctr"/>
                      <a:endParaRPr lang="pl-PL" sz="1000" b="1" i="0" u="none" strike="noStrike" dirty="0">
                        <a:solidFill>
                          <a:srgbClr val="78003C"/>
                        </a:solidFill>
                        <a:effectLst/>
                        <a:latin typeface="Nunito Sans (Tekst podstawowy)"/>
                      </a:endParaRPr>
                    </a:p>
                  </a:txBody>
                  <a:tcPr marL="1711" marR="1711" marT="1711" marB="0" anchor="ctr">
                    <a:lnL>
                      <a:noFill/>
                    </a:lnL>
                    <a:lnR>
                      <a:noFill/>
                    </a:lnR>
                    <a:lnT>
                      <a:noFill/>
                    </a:lnT>
                    <a:lnB>
                      <a:noFill/>
                    </a:lnB>
                    <a:solidFill>
                      <a:schemeClr val="bg1"/>
                    </a:solidFill>
                  </a:tcPr>
                </a:tc>
                <a:tc>
                  <a:txBody>
                    <a:bodyPr/>
                    <a:lstStyle/>
                    <a:p>
                      <a:pPr algn="l" fontAlgn="ctr"/>
                      <a:r>
                        <a:rPr lang="pl-PL" sz="900" b="1" i="0" u="none" strike="noStrike" dirty="0">
                          <a:solidFill>
                            <a:srgbClr val="78003C"/>
                          </a:solidFill>
                          <a:effectLst/>
                          <a:latin typeface="Nunito Sans (Tekst podstawowy)"/>
                        </a:rPr>
                        <a:t>Sekcje ogółem</a:t>
                      </a:r>
                    </a:p>
                  </a:txBody>
                  <a:tcPr marL="36000" marR="1711" marT="1711" marB="0" anchor="ctr">
                    <a:lnL>
                      <a:noFill/>
                    </a:lnL>
                    <a:lnR>
                      <a:noFill/>
                    </a:lnR>
                    <a:lnT>
                      <a:noFill/>
                    </a:lnT>
                    <a:lnB>
                      <a:noFill/>
                    </a:lnB>
                    <a:solidFill>
                      <a:schemeClr val="bg1"/>
                    </a:solidFill>
                  </a:tcPr>
                </a:tc>
                <a:tc>
                  <a:txBody>
                    <a:bodyPr/>
                    <a:lstStyle/>
                    <a:p>
                      <a:pPr algn="ctr" fontAlgn="ctr"/>
                      <a:r>
                        <a:rPr lang="pl-PL" sz="900" b="1" i="0" u="none" strike="noStrike" dirty="0">
                          <a:solidFill>
                            <a:srgbClr val="000000"/>
                          </a:solidFill>
                          <a:effectLst/>
                          <a:latin typeface="Nunito Sans (Tekst podstawowy)"/>
                        </a:rPr>
                        <a:t>6,6</a:t>
                      </a:r>
                    </a:p>
                  </a:txBody>
                  <a:tcPr marL="1711" marR="1711" marT="1711" marB="0" anchor="ctr">
                    <a:lnL>
                      <a:noFill/>
                    </a:lnL>
                    <a:lnR>
                      <a:noFill/>
                    </a:lnR>
                    <a:lnT>
                      <a:noFill/>
                    </a:lnT>
                    <a:lnB>
                      <a:noFill/>
                    </a:lnB>
                    <a:solidFill>
                      <a:schemeClr val="bg1">
                        <a:lumMod val="95000"/>
                      </a:schemeClr>
                    </a:solidFill>
                  </a:tcPr>
                </a:tc>
                <a:tc>
                  <a:txBody>
                    <a:bodyPr/>
                    <a:lstStyle/>
                    <a:p>
                      <a:pPr algn="ctr" fontAlgn="ctr"/>
                      <a:r>
                        <a:rPr lang="pl-PL" sz="900" b="1" i="0" u="none" strike="noStrike" dirty="0">
                          <a:solidFill>
                            <a:srgbClr val="000000"/>
                          </a:solidFill>
                          <a:effectLst/>
                          <a:latin typeface="Nunito Sans (Tekst podstawowy)"/>
                        </a:rPr>
                        <a:t>8,8</a:t>
                      </a:r>
                    </a:p>
                  </a:txBody>
                  <a:tcPr marL="1711" marR="1711" marT="1711" marB="0" anchor="ctr">
                    <a:lnL>
                      <a:noFill/>
                    </a:lnL>
                    <a:lnR>
                      <a:noFill/>
                    </a:lnR>
                    <a:lnT>
                      <a:noFill/>
                    </a:lnT>
                    <a:lnB>
                      <a:noFill/>
                    </a:lnB>
                    <a:solidFill>
                      <a:srgbClr val="F2F2F2"/>
                    </a:solidFill>
                  </a:tcPr>
                </a:tc>
                <a:tc>
                  <a:txBody>
                    <a:bodyPr/>
                    <a:lstStyle/>
                    <a:p>
                      <a:pPr algn="ctr" fontAlgn="ctr"/>
                      <a:r>
                        <a:rPr lang="pl-PL" sz="900" b="1" i="0" u="none" strike="noStrike" dirty="0">
                          <a:solidFill>
                            <a:srgbClr val="000000"/>
                          </a:solidFill>
                          <a:effectLst/>
                          <a:latin typeface="Nunito Sans (Tekst podstawowy)"/>
                        </a:rPr>
                        <a:t>44%</a:t>
                      </a:r>
                    </a:p>
                  </a:txBody>
                  <a:tcPr marL="1711" marR="1711" marT="1711" marB="0" anchor="ctr">
                    <a:lnL>
                      <a:noFill/>
                    </a:lnL>
                    <a:lnR>
                      <a:noFill/>
                    </a:lnR>
                    <a:lnT>
                      <a:noFill/>
                    </a:lnT>
                    <a:lnB>
                      <a:noFill/>
                    </a:lnB>
                    <a:solidFill>
                      <a:srgbClr val="FFDC83"/>
                    </a:solidFill>
                  </a:tcPr>
                </a:tc>
                <a:tc>
                  <a:txBody>
                    <a:bodyPr/>
                    <a:lstStyle/>
                    <a:p>
                      <a:pPr algn="ctr" fontAlgn="ctr"/>
                      <a:r>
                        <a:rPr lang="pl-PL" sz="900" b="1" i="0" u="none" strike="noStrike" dirty="0">
                          <a:solidFill>
                            <a:srgbClr val="000000"/>
                          </a:solidFill>
                          <a:effectLst/>
                          <a:latin typeface="Nunito Sans (Tekst podstawowy)"/>
                        </a:rPr>
                        <a:t>1,54</a:t>
                      </a:r>
                    </a:p>
                  </a:txBody>
                  <a:tcPr marL="1711" marR="1711" marT="1711" marB="0" anchor="ctr">
                    <a:lnL>
                      <a:noFill/>
                    </a:lnL>
                    <a:lnR>
                      <a:noFill/>
                    </a:lnR>
                    <a:lnT>
                      <a:noFill/>
                    </a:lnT>
                    <a:lnB>
                      <a:noFill/>
                    </a:lnB>
                    <a:solidFill>
                      <a:srgbClr val="AD617C"/>
                    </a:solidFill>
                  </a:tcPr>
                </a:tc>
                <a:tc>
                  <a:txBody>
                    <a:bodyPr/>
                    <a:lstStyle/>
                    <a:p>
                      <a:pPr marL="0" algn="ctr" defTabSz="914400" rtl="0" eaLnBrk="1" fontAlgn="b" latinLnBrk="0" hangingPunct="1">
                        <a:buNone/>
                      </a:pPr>
                      <a:r>
                        <a:rPr lang="pl-PL" sz="900" b="1" i="0" u="none" strike="noStrike" kern="1200" dirty="0">
                          <a:solidFill>
                            <a:srgbClr val="404040"/>
                          </a:solidFill>
                          <a:effectLst/>
                          <a:latin typeface="+mn-lt"/>
                          <a:ea typeface="+mn-ea"/>
                          <a:cs typeface="+mn-cs"/>
                        </a:rPr>
                        <a:t>0,6</a:t>
                      </a:r>
                    </a:p>
                  </a:txBody>
                  <a:tcPr marL="7620" marR="7620" marT="7620" marB="0" anchor="ctr">
                    <a:lnL>
                      <a:noFill/>
                    </a:lnL>
                    <a:lnR>
                      <a:noFill/>
                    </a:lnR>
                    <a:lnT>
                      <a:noFill/>
                    </a:lnT>
                    <a:lnB>
                      <a:noFill/>
                    </a:lnB>
                    <a:solidFill>
                      <a:schemeClr val="bg1"/>
                    </a:solidFill>
                  </a:tcPr>
                </a:tc>
                <a:tc>
                  <a:txBody>
                    <a:bodyPr/>
                    <a:lstStyle/>
                    <a:p>
                      <a:pPr marL="36000" algn="l" fontAlgn="ctr">
                        <a:spcBef>
                          <a:spcPts val="0"/>
                        </a:spcBef>
                      </a:pPr>
                      <a:r>
                        <a:rPr lang="pl-PL" sz="900" b="0" i="0" u="none" strike="noStrike" dirty="0">
                          <a:solidFill>
                            <a:srgbClr val="000000"/>
                          </a:solidFill>
                          <a:effectLst/>
                          <a:latin typeface="Nunito Sans (Tekst podstawowy)"/>
                        </a:rPr>
                        <a:t>Wzrost sprzedaży wspiera poprawę rentowności.</a:t>
                      </a:r>
                    </a:p>
                  </a:txBody>
                  <a:tcPr marL="36000" marR="0" marT="0" marB="0" anchor="ctr">
                    <a:lnL>
                      <a:noFill/>
                    </a:lnL>
                    <a:lnR>
                      <a:noFill/>
                    </a:lnR>
                    <a:lnT>
                      <a:noFill/>
                    </a:lnT>
                    <a:lnB>
                      <a:noFill/>
                    </a:lnB>
                    <a:solidFill>
                      <a:schemeClr val="bg1"/>
                    </a:solidFill>
                  </a:tcPr>
                </a:tc>
                <a:extLst>
                  <a:ext uri="{0D108BD9-81ED-4DB2-BD59-A6C34878D82A}">
                    <a16:rowId xmlns:a16="http://schemas.microsoft.com/office/drawing/2014/main" val="76352489"/>
                  </a:ext>
                </a:extLst>
              </a:tr>
              <a:tr h="221831">
                <a:tc>
                  <a:txBody>
                    <a:bodyPr/>
                    <a:lstStyle/>
                    <a:p>
                      <a:pPr algn="l" fontAlgn="ctr"/>
                      <a:endParaRPr lang="pl-PL" sz="1000" b="0" i="0" u="none" strike="noStrike" dirty="0">
                        <a:solidFill>
                          <a:srgbClr val="000000"/>
                        </a:solidFill>
                        <a:effectLst/>
                        <a:latin typeface="Nunito Sans (Tekst podstawowy)"/>
                      </a:endParaRPr>
                    </a:p>
                  </a:txBody>
                  <a:tcPr marL="1711" marR="1711" marT="1711" marB="0" anchor="ctr">
                    <a:lnL>
                      <a:noFill/>
                    </a:lnL>
                    <a:lnR>
                      <a:noFill/>
                    </a:lnR>
                    <a:lnT>
                      <a:noFill/>
                    </a:lnT>
                    <a:lnB>
                      <a:noFill/>
                    </a:lnB>
                    <a:solidFill>
                      <a:schemeClr val="bg1"/>
                    </a:solidFill>
                  </a:tcPr>
                </a:tc>
                <a:tc>
                  <a:txBody>
                    <a:bodyPr/>
                    <a:lstStyle/>
                    <a:p>
                      <a:pPr algn="l" fontAlgn="ctr"/>
                      <a:r>
                        <a:rPr lang="pl-PL" sz="900" b="0" i="0" u="none" strike="noStrike" dirty="0">
                          <a:solidFill>
                            <a:srgbClr val="000000"/>
                          </a:solidFill>
                          <a:effectLst/>
                          <a:latin typeface="Nunito Sans (Tekst podstawowy)"/>
                        </a:rPr>
                        <a:t>Rolnictwo (A)</a:t>
                      </a:r>
                    </a:p>
                  </a:txBody>
                  <a:tcPr marL="36000" marR="1711" marT="1711" marB="0" anchor="ctr">
                    <a:lnL>
                      <a:noFill/>
                    </a:lnL>
                    <a:lnR>
                      <a:noFill/>
                    </a:lnR>
                    <a:lnT>
                      <a:noFill/>
                    </a:lnT>
                    <a:lnB>
                      <a:noFill/>
                    </a:lnB>
                    <a:solidFill>
                      <a:schemeClr val="bg1"/>
                    </a:solidFill>
                  </a:tcPr>
                </a:tc>
                <a:tc>
                  <a:txBody>
                    <a:bodyPr/>
                    <a:lstStyle/>
                    <a:p>
                      <a:pPr algn="ctr" fontAlgn="ctr"/>
                      <a:r>
                        <a:rPr lang="pl-PL" sz="900" b="0" i="0" u="none" strike="noStrike" dirty="0">
                          <a:solidFill>
                            <a:srgbClr val="000000"/>
                          </a:solidFill>
                          <a:effectLst/>
                          <a:latin typeface="Nunito Sans (Tekst podstawowy)"/>
                        </a:rPr>
                        <a:t>-8,8</a:t>
                      </a:r>
                    </a:p>
                  </a:txBody>
                  <a:tcPr marL="1711" marR="1711" marT="1711" marB="0" anchor="ctr">
                    <a:lnL>
                      <a:noFill/>
                    </a:lnL>
                    <a:lnR>
                      <a:noFill/>
                    </a:lnR>
                    <a:lnT>
                      <a:noFill/>
                    </a:lnT>
                    <a:lnB>
                      <a:noFill/>
                    </a:lnB>
                    <a:solidFill>
                      <a:srgbClr val="C894A7"/>
                    </a:solidFill>
                  </a:tcPr>
                </a:tc>
                <a:tc>
                  <a:txBody>
                    <a:bodyPr/>
                    <a:lstStyle/>
                    <a:p>
                      <a:pPr marL="0" algn="ctr" defTabSz="914400" rtl="0" eaLnBrk="1" fontAlgn="ctr" latinLnBrk="0" hangingPunct="1"/>
                      <a:r>
                        <a:rPr lang="pl-PL" sz="900" b="0" i="0" u="none" strike="noStrike" kern="1200" dirty="0">
                          <a:solidFill>
                            <a:srgbClr val="000000"/>
                          </a:solidFill>
                          <a:effectLst/>
                          <a:latin typeface="Nunito Sans (Tekst podstawowy)"/>
                          <a:ea typeface="+mn-ea"/>
                          <a:cs typeface="+mn-cs"/>
                        </a:rPr>
                        <a:t>11,6</a:t>
                      </a:r>
                    </a:p>
                  </a:txBody>
                  <a:tcPr marL="1711" marR="1711" marT="1711" marB="0" anchor="ctr">
                    <a:lnL>
                      <a:noFill/>
                    </a:lnL>
                    <a:lnR>
                      <a:noFill/>
                    </a:lnR>
                    <a:lnT>
                      <a:noFill/>
                    </a:lnT>
                    <a:lnB>
                      <a:noFill/>
                    </a:lnB>
                    <a:solidFill>
                      <a:srgbClr val="F2F2F2"/>
                    </a:solidFill>
                  </a:tcPr>
                </a:tc>
                <a:tc>
                  <a:txBody>
                    <a:bodyPr/>
                    <a:lstStyle/>
                    <a:p>
                      <a:pPr algn="ctr" fontAlgn="ctr"/>
                      <a:r>
                        <a:rPr lang="pl-PL" sz="900" b="0" i="0" u="none" strike="noStrike" dirty="0">
                          <a:solidFill>
                            <a:srgbClr val="000000"/>
                          </a:solidFill>
                          <a:effectLst/>
                          <a:latin typeface="Nunito Sans (Tekst podstawowy)"/>
                        </a:rPr>
                        <a:t>18%</a:t>
                      </a:r>
                    </a:p>
                  </a:txBody>
                  <a:tcPr marL="1711" marR="1711" marT="1711" marB="0" anchor="ctr">
                    <a:lnL>
                      <a:noFill/>
                    </a:lnL>
                    <a:lnR>
                      <a:noFill/>
                    </a:lnR>
                    <a:lnT>
                      <a:noFill/>
                    </a:lnT>
                    <a:lnB>
                      <a:noFill/>
                    </a:lnB>
                    <a:solidFill>
                      <a:srgbClr val="FEE097"/>
                    </a:solidFill>
                  </a:tcPr>
                </a:tc>
                <a:tc>
                  <a:txBody>
                    <a:bodyPr/>
                    <a:lstStyle/>
                    <a:p>
                      <a:pPr algn="ctr" fontAlgn="ctr"/>
                      <a:r>
                        <a:rPr lang="pl-PL" sz="900" b="0" i="0" u="none" strike="noStrike" dirty="0">
                          <a:solidFill>
                            <a:srgbClr val="000000"/>
                          </a:solidFill>
                          <a:effectLst/>
                          <a:latin typeface="Nunito Sans (Tekst podstawowy)"/>
                        </a:rPr>
                        <a:t>3,55</a:t>
                      </a:r>
                    </a:p>
                  </a:txBody>
                  <a:tcPr marL="1711" marR="1711" marT="1711" marB="0" anchor="ctr">
                    <a:lnL>
                      <a:noFill/>
                    </a:lnL>
                    <a:lnR>
                      <a:noFill/>
                    </a:lnR>
                    <a:lnT>
                      <a:noFill/>
                    </a:lnT>
                    <a:lnB>
                      <a:noFill/>
                    </a:lnB>
                    <a:solidFill>
                      <a:srgbClr val="AD617C"/>
                    </a:solidFill>
                  </a:tcPr>
                </a:tc>
                <a:tc>
                  <a:txBody>
                    <a:bodyPr/>
                    <a:lstStyle/>
                    <a:p>
                      <a:pPr marL="0" algn="ctr" defTabSz="914400" rtl="0" eaLnBrk="1" fontAlgn="b" latinLnBrk="0" hangingPunct="1">
                        <a:buNone/>
                      </a:pPr>
                      <a:r>
                        <a:rPr lang="pl-PL" sz="900" b="1" i="0" u="none" strike="noStrike" kern="1200" dirty="0">
                          <a:solidFill>
                            <a:srgbClr val="404040"/>
                          </a:solidFill>
                          <a:effectLst/>
                          <a:latin typeface="+mn-lt"/>
                          <a:ea typeface="+mn-ea"/>
                          <a:cs typeface="+mn-cs"/>
                        </a:rPr>
                        <a:t>-1,5</a:t>
                      </a:r>
                    </a:p>
                  </a:txBody>
                  <a:tcPr marL="7620" marR="7620" marT="7620" marB="0" anchor="ctr">
                    <a:lnL>
                      <a:noFill/>
                    </a:lnL>
                    <a:lnR>
                      <a:noFill/>
                    </a:lnR>
                    <a:lnT>
                      <a:noFill/>
                    </a:lnT>
                    <a:lnB>
                      <a:noFill/>
                    </a:lnB>
                    <a:solidFill>
                      <a:schemeClr val="bg1"/>
                    </a:solidFill>
                  </a:tcPr>
                </a:tc>
                <a:tc>
                  <a:txBody>
                    <a:bodyPr/>
                    <a:lstStyle/>
                    <a:p>
                      <a:pPr marL="36000" algn="l" fontAlgn="ctr">
                        <a:spcBef>
                          <a:spcPts val="0"/>
                        </a:spcBef>
                      </a:pPr>
                      <a:r>
                        <a:rPr lang="pl-PL" sz="900" b="0" i="0" u="none" strike="noStrike" dirty="0">
                          <a:solidFill>
                            <a:srgbClr val="000000"/>
                          </a:solidFill>
                          <a:effectLst/>
                          <a:latin typeface="Nunito Sans (Tekst podstawowy)"/>
                        </a:rPr>
                        <a:t>Spadek cen produktów rolnych pogorszył wyniki.</a:t>
                      </a:r>
                    </a:p>
                  </a:txBody>
                  <a:tcPr marL="36000" marR="0" marT="0" marB="0" anchor="ctr">
                    <a:lnL>
                      <a:noFill/>
                    </a:lnL>
                    <a:lnR>
                      <a:noFill/>
                    </a:lnR>
                    <a:lnT>
                      <a:noFill/>
                    </a:lnT>
                    <a:lnB>
                      <a:noFill/>
                    </a:lnB>
                    <a:solidFill>
                      <a:schemeClr val="bg1"/>
                    </a:solidFill>
                  </a:tcPr>
                </a:tc>
                <a:extLst>
                  <a:ext uri="{0D108BD9-81ED-4DB2-BD59-A6C34878D82A}">
                    <a16:rowId xmlns:a16="http://schemas.microsoft.com/office/drawing/2014/main" val="1320703333"/>
                  </a:ext>
                </a:extLst>
              </a:tr>
              <a:tr h="221831">
                <a:tc>
                  <a:txBody>
                    <a:bodyPr/>
                    <a:lstStyle/>
                    <a:p>
                      <a:pPr algn="l" fontAlgn="ctr"/>
                      <a:endParaRPr lang="pl-PL" sz="1000" b="0" i="0" u="none" strike="noStrike" dirty="0">
                        <a:solidFill>
                          <a:srgbClr val="000000"/>
                        </a:solidFill>
                        <a:effectLst/>
                        <a:latin typeface="Nunito Sans (Tekst podstawowy)"/>
                      </a:endParaRPr>
                    </a:p>
                  </a:txBody>
                  <a:tcPr marL="1711" marR="1711" marT="1711" marB="0" anchor="ctr">
                    <a:lnL>
                      <a:noFill/>
                    </a:lnL>
                    <a:lnR>
                      <a:noFill/>
                    </a:lnR>
                    <a:lnT>
                      <a:noFill/>
                    </a:lnT>
                    <a:lnB>
                      <a:noFill/>
                    </a:lnB>
                    <a:solidFill>
                      <a:schemeClr val="bg1"/>
                    </a:solidFill>
                  </a:tcPr>
                </a:tc>
                <a:tc>
                  <a:txBody>
                    <a:bodyPr/>
                    <a:lstStyle/>
                    <a:p>
                      <a:pPr algn="l" fontAlgn="ctr"/>
                      <a:r>
                        <a:rPr lang="pl-PL" sz="900" b="0" i="0" u="none" strike="noStrike" dirty="0">
                          <a:solidFill>
                            <a:srgbClr val="000000"/>
                          </a:solidFill>
                          <a:effectLst/>
                          <a:latin typeface="Nunito Sans (Tekst podstawowy)"/>
                        </a:rPr>
                        <a:t>Górnictwo (B)</a:t>
                      </a:r>
                    </a:p>
                  </a:txBody>
                  <a:tcPr marL="36000" marR="1711" marT="1711" marB="0" anchor="ctr">
                    <a:lnL>
                      <a:noFill/>
                    </a:lnL>
                    <a:lnR>
                      <a:noFill/>
                    </a:lnR>
                    <a:lnT>
                      <a:noFill/>
                    </a:lnT>
                    <a:lnB>
                      <a:noFill/>
                    </a:lnB>
                    <a:solidFill>
                      <a:schemeClr val="bg1"/>
                    </a:solidFill>
                  </a:tcPr>
                </a:tc>
                <a:tc>
                  <a:txBody>
                    <a:bodyPr/>
                    <a:lstStyle/>
                    <a:p>
                      <a:pPr algn="ctr" fontAlgn="ctr"/>
                      <a:r>
                        <a:rPr lang="pl-PL" sz="900" b="0" i="0" u="none" strike="noStrike" dirty="0">
                          <a:solidFill>
                            <a:srgbClr val="000000"/>
                          </a:solidFill>
                          <a:effectLst/>
                          <a:latin typeface="Nunito Sans (Tekst podstawowy)"/>
                        </a:rPr>
                        <a:t>22,7</a:t>
                      </a:r>
                    </a:p>
                  </a:txBody>
                  <a:tcPr marL="1711" marR="1711" marT="1711" marB="0" anchor="ctr">
                    <a:lnL>
                      <a:noFill/>
                    </a:lnL>
                    <a:lnR>
                      <a:noFill/>
                    </a:lnR>
                    <a:lnT>
                      <a:noFill/>
                    </a:lnT>
                    <a:lnB>
                      <a:noFill/>
                    </a:lnB>
                    <a:solidFill>
                      <a:srgbClr val="FFDC83"/>
                    </a:solidFill>
                  </a:tcPr>
                </a:tc>
                <a:tc>
                  <a:txBody>
                    <a:bodyPr/>
                    <a:lstStyle/>
                    <a:p>
                      <a:pPr marL="0" algn="ctr" defTabSz="914400" rtl="0" eaLnBrk="1" fontAlgn="ctr" latinLnBrk="0" hangingPunct="1"/>
                      <a:r>
                        <a:rPr lang="pl-PL" sz="900" b="0" i="0" u="none" strike="noStrike" kern="1200" dirty="0">
                          <a:solidFill>
                            <a:srgbClr val="000000"/>
                          </a:solidFill>
                          <a:effectLst/>
                          <a:latin typeface="Nunito Sans (Tekst podstawowy)"/>
                          <a:ea typeface="+mn-ea"/>
                          <a:cs typeface="+mn-cs"/>
                        </a:rPr>
                        <a:t>17,2</a:t>
                      </a:r>
                    </a:p>
                  </a:txBody>
                  <a:tcPr marL="1711" marR="1711" marT="1711" marB="0" anchor="ctr">
                    <a:lnL>
                      <a:noFill/>
                    </a:lnL>
                    <a:lnR>
                      <a:noFill/>
                    </a:lnR>
                    <a:lnT>
                      <a:noFill/>
                    </a:lnT>
                    <a:lnB>
                      <a:noFill/>
                    </a:lnB>
                    <a:solidFill>
                      <a:srgbClr val="F2F2F2"/>
                    </a:solidFill>
                  </a:tcPr>
                </a:tc>
                <a:tc>
                  <a:txBody>
                    <a:bodyPr/>
                    <a:lstStyle/>
                    <a:p>
                      <a:pPr algn="ctr" fontAlgn="ctr"/>
                      <a:r>
                        <a:rPr lang="pl-PL" sz="900" b="0" i="0" u="none" strike="noStrike" dirty="0">
                          <a:solidFill>
                            <a:srgbClr val="000000"/>
                          </a:solidFill>
                          <a:effectLst/>
                          <a:latin typeface="Nunito Sans (Tekst podstawowy)"/>
                        </a:rPr>
                        <a:t>29%</a:t>
                      </a:r>
                    </a:p>
                  </a:txBody>
                  <a:tcPr marL="1711" marR="1711" marT="1711" marB="0" anchor="ctr">
                    <a:lnL>
                      <a:noFill/>
                    </a:lnL>
                    <a:lnR>
                      <a:noFill/>
                    </a:lnR>
                    <a:lnT>
                      <a:noFill/>
                    </a:lnT>
                    <a:lnB>
                      <a:noFill/>
                    </a:lnB>
                    <a:solidFill>
                      <a:srgbClr val="FEE097"/>
                    </a:solidFill>
                  </a:tcPr>
                </a:tc>
                <a:tc>
                  <a:txBody>
                    <a:bodyPr/>
                    <a:lstStyle/>
                    <a:p>
                      <a:pPr algn="ctr" fontAlgn="ctr"/>
                      <a:r>
                        <a:rPr lang="pl-PL" sz="900" b="0" i="0" u="none" strike="noStrike" dirty="0">
                          <a:solidFill>
                            <a:srgbClr val="000000"/>
                          </a:solidFill>
                          <a:effectLst/>
                          <a:latin typeface="Nunito Sans (Tekst podstawowy)"/>
                        </a:rPr>
                        <a:t>1,29</a:t>
                      </a:r>
                    </a:p>
                  </a:txBody>
                  <a:tcPr marL="1711" marR="1711" marT="1711" marB="0" anchor="ctr">
                    <a:lnL>
                      <a:noFill/>
                    </a:lnL>
                    <a:lnR>
                      <a:noFill/>
                    </a:lnR>
                    <a:lnT>
                      <a:noFill/>
                    </a:lnT>
                    <a:lnB>
                      <a:noFill/>
                    </a:lnB>
                    <a:solidFill>
                      <a:srgbClr val="FEE097"/>
                    </a:solidFill>
                  </a:tcPr>
                </a:tc>
                <a:tc>
                  <a:txBody>
                    <a:bodyPr/>
                    <a:lstStyle/>
                    <a:p>
                      <a:pPr marL="0" algn="ctr" defTabSz="914400" rtl="0" eaLnBrk="1" fontAlgn="b" latinLnBrk="0" hangingPunct="1">
                        <a:buNone/>
                      </a:pPr>
                      <a:r>
                        <a:rPr lang="pl-PL" sz="900" b="1" i="0" u="none" strike="noStrike" kern="1200" dirty="0">
                          <a:solidFill>
                            <a:srgbClr val="404040"/>
                          </a:solidFill>
                          <a:effectLst/>
                          <a:latin typeface="+mn-lt"/>
                          <a:ea typeface="+mn-ea"/>
                          <a:cs typeface="+mn-cs"/>
                        </a:rPr>
                        <a:t>12,4</a:t>
                      </a:r>
                    </a:p>
                  </a:txBody>
                  <a:tcPr marL="7620" marR="7620" marT="7620" marB="0" anchor="ctr">
                    <a:lnL>
                      <a:noFill/>
                    </a:lnL>
                    <a:lnR>
                      <a:noFill/>
                    </a:lnR>
                    <a:lnT>
                      <a:noFill/>
                    </a:lnT>
                    <a:lnB>
                      <a:noFill/>
                    </a:lnB>
                    <a:solidFill>
                      <a:schemeClr val="bg1"/>
                    </a:solidFill>
                  </a:tcPr>
                </a:tc>
                <a:tc>
                  <a:txBody>
                    <a:bodyPr/>
                    <a:lstStyle/>
                    <a:p>
                      <a:pPr marL="36000" algn="l" fontAlgn="ctr">
                        <a:spcBef>
                          <a:spcPts val="0"/>
                        </a:spcBef>
                      </a:pPr>
                      <a:r>
                        <a:rPr lang="pl-PL" sz="900" b="0" i="0" u="none" strike="noStrike" dirty="0">
                          <a:solidFill>
                            <a:srgbClr val="000000"/>
                          </a:solidFill>
                          <a:effectLst/>
                          <a:latin typeface="Nunito Sans (Tekst podstawowy)"/>
                        </a:rPr>
                        <a:t>Odbicie cen surowców zdecydowanie poprawiło wyniki.</a:t>
                      </a:r>
                    </a:p>
                  </a:txBody>
                  <a:tcPr marL="36000" marR="0" marT="0" marB="0" anchor="ctr">
                    <a:lnL>
                      <a:noFill/>
                    </a:lnL>
                    <a:lnR>
                      <a:noFill/>
                    </a:lnR>
                    <a:lnT>
                      <a:noFill/>
                    </a:lnT>
                    <a:lnB>
                      <a:noFill/>
                    </a:lnB>
                    <a:solidFill>
                      <a:schemeClr val="bg1"/>
                    </a:solidFill>
                  </a:tcPr>
                </a:tc>
                <a:extLst>
                  <a:ext uri="{0D108BD9-81ED-4DB2-BD59-A6C34878D82A}">
                    <a16:rowId xmlns:a16="http://schemas.microsoft.com/office/drawing/2014/main" val="3935361842"/>
                  </a:ext>
                </a:extLst>
              </a:tr>
              <a:tr h="221831">
                <a:tc>
                  <a:txBody>
                    <a:bodyPr/>
                    <a:lstStyle/>
                    <a:p>
                      <a:pPr algn="l" fontAlgn="ctr"/>
                      <a:endParaRPr lang="pl-PL" sz="1000" b="0" i="0" u="none" strike="noStrike" dirty="0">
                        <a:solidFill>
                          <a:srgbClr val="000000"/>
                        </a:solidFill>
                        <a:effectLst/>
                        <a:latin typeface="Nunito Sans (Tekst podstawowy)"/>
                      </a:endParaRPr>
                    </a:p>
                  </a:txBody>
                  <a:tcPr marL="1711" marR="1711" marT="1711" marB="0" anchor="ctr">
                    <a:lnL>
                      <a:noFill/>
                    </a:lnL>
                    <a:lnR>
                      <a:noFill/>
                    </a:lnR>
                    <a:lnT>
                      <a:noFill/>
                    </a:lnT>
                    <a:lnB>
                      <a:noFill/>
                    </a:lnB>
                    <a:solidFill>
                      <a:schemeClr val="bg1"/>
                    </a:solidFill>
                  </a:tcPr>
                </a:tc>
                <a:tc>
                  <a:txBody>
                    <a:bodyPr/>
                    <a:lstStyle/>
                    <a:p>
                      <a:pPr algn="l" fontAlgn="ctr"/>
                      <a:r>
                        <a:rPr lang="pl-PL" sz="900" b="0" i="0" u="none" strike="noStrike" dirty="0">
                          <a:solidFill>
                            <a:srgbClr val="000000"/>
                          </a:solidFill>
                          <a:effectLst/>
                          <a:latin typeface="Nunito Sans (Tekst podstawowy)"/>
                        </a:rPr>
                        <a:t>Przemysł (C)</a:t>
                      </a:r>
                    </a:p>
                  </a:txBody>
                  <a:tcPr marL="36000" marR="1711" marT="1711" marB="0" anchor="ctr">
                    <a:lnL>
                      <a:noFill/>
                    </a:lnL>
                    <a:lnR>
                      <a:noFill/>
                    </a:lnR>
                    <a:lnT>
                      <a:noFill/>
                    </a:lnT>
                    <a:lnB>
                      <a:noFill/>
                    </a:lnB>
                    <a:solidFill>
                      <a:schemeClr val="bg1"/>
                    </a:solidFill>
                  </a:tcPr>
                </a:tc>
                <a:tc>
                  <a:txBody>
                    <a:bodyPr/>
                    <a:lstStyle/>
                    <a:p>
                      <a:pPr algn="ctr" fontAlgn="ctr"/>
                      <a:r>
                        <a:rPr lang="pl-PL" sz="900" b="0" i="0" u="none" strike="noStrike" dirty="0">
                          <a:solidFill>
                            <a:srgbClr val="000000"/>
                          </a:solidFill>
                          <a:effectLst/>
                          <a:latin typeface="Nunito Sans (Tekst podstawowy)"/>
                        </a:rPr>
                        <a:t>4,4</a:t>
                      </a:r>
                    </a:p>
                  </a:txBody>
                  <a:tcPr marL="1711" marR="1711" marT="1711" marB="0" anchor="ctr">
                    <a:lnL>
                      <a:noFill/>
                    </a:lnL>
                    <a:lnR>
                      <a:noFill/>
                    </a:lnR>
                    <a:lnT>
                      <a:noFill/>
                    </a:lnT>
                    <a:lnB>
                      <a:noFill/>
                    </a:lnB>
                    <a:solidFill>
                      <a:schemeClr val="bg1">
                        <a:lumMod val="95000"/>
                      </a:schemeClr>
                    </a:solidFill>
                  </a:tcPr>
                </a:tc>
                <a:tc>
                  <a:txBody>
                    <a:bodyPr/>
                    <a:lstStyle/>
                    <a:p>
                      <a:pPr marL="0" algn="ctr" defTabSz="914400" rtl="0" eaLnBrk="1" fontAlgn="ctr" latinLnBrk="0" hangingPunct="1"/>
                      <a:r>
                        <a:rPr lang="pl-PL" sz="900" b="0" i="0" u="none" strike="noStrike" kern="1200" dirty="0">
                          <a:solidFill>
                            <a:srgbClr val="000000"/>
                          </a:solidFill>
                          <a:effectLst/>
                          <a:latin typeface="Nunito Sans (Tekst podstawowy)"/>
                          <a:ea typeface="+mn-ea"/>
                          <a:cs typeface="+mn-cs"/>
                        </a:rPr>
                        <a:t>9,3</a:t>
                      </a:r>
                    </a:p>
                  </a:txBody>
                  <a:tcPr marL="1711" marR="1711" marT="1711" marB="0" anchor="ctr">
                    <a:lnL>
                      <a:noFill/>
                    </a:lnL>
                    <a:lnR>
                      <a:noFill/>
                    </a:lnR>
                    <a:lnT>
                      <a:noFill/>
                    </a:lnT>
                    <a:lnB>
                      <a:noFill/>
                    </a:lnB>
                    <a:solidFill>
                      <a:srgbClr val="F2F2F2"/>
                    </a:solidFill>
                  </a:tcPr>
                </a:tc>
                <a:tc>
                  <a:txBody>
                    <a:bodyPr/>
                    <a:lstStyle/>
                    <a:p>
                      <a:pPr algn="ctr" fontAlgn="ctr"/>
                      <a:r>
                        <a:rPr lang="pl-PL" sz="900" b="0" i="0" u="none" strike="noStrike" dirty="0">
                          <a:solidFill>
                            <a:srgbClr val="000000"/>
                          </a:solidFill>
                          <a:effectLst/>
                          <a:latin typeface="Nunito Sans (Tekst podstawowy)"/>
                        </a:rPr>
                        <a:t>40%</a:t>
                      </a:r>
                    </a:p>
                  </a:txBody>
                  <a:tcPr marL="1711" marR="1711" marT="1711" marB="0" anchor="ctr">
                    <a:lnL>
                      <a:noFill/>
                    </a:lnL>
                    <a:lnR>
                      <a:noFill/>
                    </a:lnR>
                    <a:lnT>
                      <a:noFill/>
                    </a:lnT>
                    <a:lnB>
                      <a:noFill/>
                    </a:lnB>
                    <a:solidFill>
                      <a:srgbClr val="FEE097"/>
                    </a:solidFill>
                  </a:tcPr>
                </a:tc>
                <a:tc>
                  <a:txBody>
                    <a:bodyPr/>
                    <a:lstStyle/>
                    <a:p>
                      <a:pPr algn="ctr" fontAlgn="ctr"/>
                      <a:r>
                        <a:rPr lang="pl-PL" sz="900" b="0" i="0" u="none" strike="noStrike" dirty="0">
                          <a:solidFill>
                            <a:srgbClr val="000000"/>
                          </a:solidFill>
                          <a:effectLst/>
                          <a:latin typeface="Nunito Sans (Tekst podstawowy)"/>
                        </a:rPr>
                        <a:t>1,61</a:t>
                      </a:r>
                    </a:p>
                  </a:txBody>
                  <a:tcPr marL="1711" marR="1711" marT="1711" marB="0" anchor="ctr">
                    <a:lnL>
                      <a:noFill/>
                    </a:lnL>
                    <a:lnR>
                      <a:noFill/>
                    </a:lnR>
                    <a:lnT>
                      <a:noFill/>
                    </a:lnT>
                    <a:lnB>
                      <a:noFill/>
                    </a:lnB>
                    <a:solidFill>
                      <a:srgbClr val="AD617C"/>
                    </a:solidFill>
                  </a:tcPr>
                </a:tc>
                <a:tc>
                  <a:txBody>
                    <a:bodyPr/>
                    <a:lstStyle/>
                    <a:p>
                      <a:pPr marL="0" algn="ctr" defTabSz="914400" rtl="0" eaLnBrk="1" fontAlgn="b" latinLnBrk="0" hangingPunct="1">
                        <a:buNone/>
                      </a:pPr>
                      <a:r>
                        <a:rPr lang="pl-PL" sz="900" b="1" i="0" u="none" strike="noStrike" kern="1200" dirty="0">
                          <a:solidFill>
                            <a:srgbClr val="404040"/>
                          </a:solidFill>
                          <a:effectLst/>
                          <a:latin typeface="+mn-lt"/>
                          <a:ea typeface="+mn-ea"/>
                          <a:cs typeface="+mn-cs"/>
                        </a:rPr>
                        <a:t>0,9</a:t>
                      </a:r>
                    </a:p>
                  </a:txBody>
                  <a:tcPr marL="7620" marR="7620" marT="7620" marB="0" anchor="ctr">
                    <a:lnL>
                      <a:noFill/>
                    </a:lnL>
                    <a:lnR>
                      <a:noFill/>
                    </a:lnR>
                    <a:lnT>
                      <a:noFill/>
                    </a:lnT>
                    <a:lnB>
                      <a:noFill/>
                    </a:lnB>
                    <a:solidFill>
                      <a:schemeClr val="bg1"/>
                    </a:solidFill>
                  </a:tcPr>
                </a:tc>
                <a:tc>
                  <a:txBody>
                    <a:bodyPr/>
                    <a:lstStyle/>
                    <a:p>
                      <a:pPr marL="36000" algn="l" fontAlgn="ctr">
                        <a:spcBef>
                          <a:spcPts val="0"/>
                        </a:spcBef>
                      </a:pPr>
                      <a:r>
                        <a:rPr lang="pl-PL" sz="900" b="0" i="0" u="none" strike="noStrike" dirty="0">
                          <a:solidFill>
                            <a:srgbClr val="000000"/>
                          </a:solidFill>
                          <a:effectLst/>
                          <a:latin typeface="Nunito Sans (Tekst podstawowy)"/>
                        </a:rPr>
                        <a:t>Umiarkowane ożywienie sprzedaży wspiera marże.</a:t>
                      </a:r>
                    </a:p>
                  </a:txBody>
                  <a:tcPr marL="36000" marR="0" marT="0" marB="0" anchor="ctr">
                    <a:lnL>
                      <a:noFill/>
                    </a:lnL>
                    <a:lnR>
                      <a:noFill/>
                    </a:lnR>
                    <a:lnT>
                      <a:noFill/>
                    </a:lnT>
                    <a:lnB>
                      <a:noFill/>
                    </a:lnB>
                    <a:solidFill>
                      <a:schemeClr val="bg1"/>
                    </a:solidFill>
                  </a:tcPr>
                </a:tc>
                <a:extLst>
                  <a:ext uri="{0D108BD9-81ED-4DB2-BD59-A6C34878D82A}">
                    <a16:rowId xmlns:a16="http://schemas.microsoft.com/office/drawing/2014/main" val="3139354171"/>
                  </a:ext>
                </a:extLst>
              </a:tr>
              <a:tr h="221831">
                <a:tc>
                  <a:txBody>
                    <a:bodyPr/>
                    <a:lstStyle/>
                    <a:p>
                      <a:pPr algn="l" fontAlgn="ctr"/>
                      <a:endParaRPr lang="pl-PL" sz="1000" b="0" i="0" u="none" strike="noStrike" dirty="0">
                        <a:solidFill>
                          <a:srgbClr val="000000"/>
                        </a:solidFill>
                        <a:effectLst/>
                        <a:latin typeface="Nunito Sans (Tekst podstawowy)"/>
                      </a:endParaRPr>
                    </a:p>
                  </a:txBody>
                  <a:tcPr marL="1711" marR="1711" marT="1711" marB="0" anchor="ctr">
                    <a:lnL>
                      <a:noFill/>
                    </a:lnL>
                    <a:lnR>
                      <a:noFill/>
                    </a:lnR>
                    <a:lnT>
                      <a:noFill/>
                    </a:lnT>
                    <a:lnB>
                      <a:noFill/>
                    </a:lnB>
                    <a:solidFill>
                      <a:schemeClr val="bg1"/>
                    </a:solidFill>
                  </a:tcPr>
                </a:tc>
                <a:tc>
                  <a:txBody>
                    <a:bodyPr/>
                    <a:lstStyle/>
                    <a:p>
                      <a:pPr algn="l" fontAlgn="ctr"/>
                      <a:r>
                        <a:rPr lang="pl-PL" sz="900" b="0" i="0" u="none" strike="noStrike" dirty="0">
                          <a:solidFill>
                            <a:srgbClr val="000000"/>
                          </a:solidFill>
                          <a:effectLst/>
                          <a:latin typeface="Nunito Sans (Tekst podstawowy)"/>
                        </a:rPr>
                        <a:t>Energia (D)</a:t>
                      </a:r>
                    </a:p>
                  </a:txBody>
                  <a:tcPr marL="36000" marR="1711" marT="1711" marB="0" anchor="ctr">
                    <a:lnL>
                      <a:noFill/>
                    </a:lnL>
                    <a:lnR>
                      <a:noFill/>
                    </a:lnR>
                    <a:lnT>
                      <a:noFill/>
                    </a:lnT>
                    <a:lnB>
                      <a:noFill/>
                    </a:lnB>
                    <a:solidFill>
                      <a:schemeClr val="bg1"/>
                    </a:solidFill>
                  </a:tcPr>
                </a:tc>
                <a:tc>
                  <a:txBody>
                    <a:bodyPr/>
                    <a:lstStyle/>
                    <a:p>
                      <a:pPr algn="ctr" fontAlgn="ctr"/>
                      <a:r>
                        <a:rPr lang="pl-PL" sz="900" b="0" i="0" u="none" strike="noStrike" dirty="0">
                          <a:solidFill>
                            <a:srgbClr val="000000"/>
                          </a:solidFill>
                          <a:effectLst/>
                          <a:latin typeface="Nunito Sans (Tekst podstawowy)"/>
                        </a:rPr>
                        <a:t>11,7</a:t>
                      </a:r>
                    </a:p>
                  </a:txBody>
                  <a:tcPr marL="1711" marR="1711" marT="1711" marB="0" anchor="ctr">
                    <a:lnL>
                      <a:noFill/>
                    </a:lnL>
                    <a:lnR>
                      <a:noFill/>
                    </a:lnR>
                    <a:lnT>
                      <a:noFill/>
                    </a:lnT>
                    <a:lnB>
                      <a:noFill/>
                    </a:lnB>
                    <a:solidFill>
                      <a:srgbClr val="F2F2F2"/>
                    </a:solidFill>
                  </a:tcPr>
                </a:tc>
                <a:tc>
                  <a:txBody>
                    <a:bodyPr/>
                    <a:lstStyle/>
                    <a:p>
                      <a:pPr algn="ctr" fontAlgn="ctr"/>
                      <a:r>
                        <a:rPr lang="pl-PL" sz="900" b="0" i="0" u="none" strike="noStrike" dirty="0">
                          <a:solidFill>
                            <a:srgbClr val="000000"/>
                          </a:solidFill>
                          <a:effectLst/>
                          <a:latin typeface="Nunito Sans (Tekst podstawowy)"/>
                        </a:rPr>
                        <a:t>12,4</a:t>
                      </a:r>
                    </a:p>
                  </a:txBody>
                  <a:tcPr marL="1711" marR="1711" marT="1711" marB="0" anchor="ctr">
                    <a:lnL>
                      <a:noFill/>
                    </a:lnL>
                    <a:lnR>
                      <a:noFill/>
                    </a:lnR>
                    <a:lnT>
                      <a:noFill/>
                    </a:lnT>
                    <a:lnB>
                      <a:noFill/>
                    </a:lnB>
                    <a:solidFill>
                      <a:srgbClr val="F2F2F2"/>
                    </a:solidFill>
                  </a:tcPr>
                </a:tc>
                <a:tc>
                  <a:txBody>
                    <a:bodyPr/>
                    <a:lstStyle/>
                    <a:p>
                      <a:pPr algn="ctr" fontAlgn="ctr"/>
                      <a:r>
                        <a:rPr lang="pl-PL" sz="900" b="0" i="0" u="none" strike="noStrike" dirty="0">
                          <a:solidFill>
                            <a:srgbClr val="000000"/>
                          </a:solidFill>
                          <a:effectLst/>
                          <a:latin typeface="Nunito Sans (Tekst podstawowy)"/>
                        </a:rPr>
                        <a:t>38%</a:t>
                      </a:r>
                    </a:p>
                  </a:txBody>
                  <a:tcPr marL="1711" marR="1711" marT="1711" marB="0" anchor="ctr">
                    <a:lnL>
                      <a:noFill/>
                    </a:lnL>
                    <a:lnR>
                      <a:noFill/>
                    </a:lnR>
                    <a:lnT>
                      <a:noFill/>
                    </a:lnT>
                    <a:lnB>
                      <a:noFill/>
                    </a:lnB>
                    <a:solidFill>
                      <a:srgbClr val="FFC000"/>
                    </a:solidFill>
                  </a:tcPr>
                </a:tc>
                <a:tc>
                  <a:txBody>
                    <a:bodyPr/>
                    <a:lstStyle/>
                    <a:p>
                      <a:pPr algn="ctr" fontAlgn="ctr"/>
                      <a:r>
                        <a:rPr lang="pl-PL" sz="900" b="0" i="0" u="none" strike="noStrike" dirty="0">
                          <a:solidFill>
                            <a:srgbClr val="000000"/>
                          </a:solidFill>
                          <a:effectLst/>
                          <a:latin typeface="Nunito Sans (Tekst podstawowy)"/>
                        </a:rPr>
                        <a:t>1,32</a:t>
                      </a:r>
                    </a:p>
                  </a:txBody>
                  <a:tcPr marL="1711" marR="1711" marT="1711" marB="0" anchor="ctr">
                    <a:lnL>
                      <a:noFill/>
                    </a:lnL>
                    <a:lnR>
                      <a:noFill/>
                    </a:lnR>
                    <a:lnT>
                      <a:noFill/>
                    </a:lnT>
                    <a:lnB>
                      <a:noFill/>
                    </a:lnB>
                    <a:solidFill>
                      <a:srgbClr val="FEE097"/>
                    </a:solidFill>
                  </a:tcPr>
                </a:tc>
                <a:tc>
                  <a:txBody>
                    <a:bodyPr/>
                    <a:lstStyle/>
                    <a:p>
                      <a:pPr marL="0" algn="ctr" defTabSz="914400" rtl="0" eaLnBrk="1" fontAlgn="b" latinLnBrk="0" hangingPunct="1">
                        <a:buNone/>
                      </a:pPr>
                      <a:r>
                        <a:rPr lang="pl-PL" sz="900" b="1" i="0" u="none" strike="noStrike" kern="1200" dirty="0">
                          <a:solidFill>
                            <a:srgbClr val="404040"/>
                          </a:solidFill>
                          <a:effectLst/>
                          <a:latin typeface="+mn-lt"/>
                          <a:ea typeface="+mn-ea"/>
                          <a:cs typeface="+mn-cs"/>
                        </a:rPr>
                        <a:t>-1,2</a:t>
                      </a:r>
                    </a:p>
                  </a:txBody>
                  <a:tcPr marL="7620" marR="7620" marT="7620" marB="0" anchor="ctr">
                    <a:lnL>
                      <a:noFill/>
                    </a:lnL>
                    <a:lnR>
                      <a:noFill/>
                    </a:lnR>
                    <a:lnT>
                      <a:noFill/>
                    </a:lnT>
                    <a:lnB>
                      <a:noFill/>
                    </a:lnB>
                    <a:solidFill>
                      <a:schemeClr val="bg1"/>
                    </a:solidFill>
                  </a:tcPr>
                </a:tc>
                <a:tc>
                  <a:txBody>
                    <a:bodyPr/>
                    <a:lstStyle/>
                    <a:p>
                      <a:pPr marL="36000" algn="l" fontAlgn="ctr">
                        <a:spcBef>
                          <a:spcPts val="0"/>
                        </a:spcBef>
                      </a:pPr>
                      <a:r>
                        <a:rPr lang="pl-PL" sz="900" b="0" i="0" u="none" strike="noStrike" dirty="0">
                          <a:solidFill>
                            <a:srgbClr val="000000"/>
                          </a:solidFill>
                          <a:effectLst/>
                          <a:latin typeface="Nunito Sans (Tekst podstawowy)"/>
                        </a:rPr>
                        <a:t>Rosnące koszty ograniczyły poprawę rentowności.</a:t>
                      </a:r>
                    </a:p>
                  </a:txBody>
                  <a:tcPr marL="36000" marR="0" marT="0" marB="0" anchor="ctr">
                    <a:lnL>
                      <a:noFill/>
                    </a:lnL>
                    <a:lnR>
                      <a:noFill/>
                    </a:lnR>
                    <a:lnT>
                      <a:noFill/>
                    </a:lnT>
                    <a:lnB>
                      <a:noFill/>
                    </a:lnB>
                    <a:solidFill>
                      <a:schemeClr val="bg1"/>
                    </a:solidFill>
                  </a:tcPr>
                </a:tc>
                <a:extLst>
                  <a:ext uri="{0D108BD9-81ED-4DB2-BD59-A6C34878D82A}">
                    <a16:rowId xmlns:a16="http://schemas.microsoft.com/office/drawing/2014/main" val="2535550119"/>
                  </a:ext>
                </a:extLst>
              </a:tr>
              <a:tr h="221831">
                <a:tc>
                  <a:txBody>
                    <a:bodyPr/>
                    <a:lstStyle/>
                    <a:p>
                      <a:pPr algn="l" fontAlgn="ctr"/>
                      <a:endParaRPr lang="pl-PL" sz="1000" b="0" i="0" u="none" strike="noStrike" dirty="0">
                        <a:solidFill>
                          <a:srgbClr val="000000"/>
                        </a:solidFill>
                        <a:effectLst/>
                        <a:latin typeface="Nunito Sans (Tekst podstawowy)"/>
                      </a:endParaRPr>
                    </a:p>
                  </a:txBody>
                  <a:tcPr marL="1711" marR="1711" marT="1711" marB="0" anchor="ctr">
                    <a:lnL>
                      <a:noFill/>
                    </a:lnL>
                    <a:lnR>
                      <a:noFill/>
                    </a:lnR>
                    <a:lnT>
                      <a:noFill/>
                    </a:lnT>
                    <a:lnB>
                      <a:noFill/>
                    </a:lnB>
                    <a:solidFill>
                      <a:schemeClr val="bg1"/>
                    </a:solidFill>
                  </a:tcPr>
                </a:tc>
                <a:tc>
                  <a:txBody>
                    <a:bodyPr/>
                    <a:lstStyle/>
                    <a:p>
                      <a:pPr algn="l" fontAlgn="ctr"/>
                      <a:r>
                        <a:rPr lang="pl-PL" sz="900" b="0" i="0" u="none" strike="noStrike" dirty="0">
                          <a:solidFill>
                            <a:srgbClr val="000000"/>
                          </a:solidFill>
                          <a:effectLst/>
                          <a:latin typeface="Nunito Sans (Tekst podstawowy)"/>
                        </a:rPr>
                        <a:t>Gospodarka wodna (E)</a:t>
                      </a:r>
                    </a:p>
                  </a:txBody>
                  <a:tcPr marL="36000" marR="1711" marT="1711" marB="0" anchor="ctr">
                    <a:lnL>
                      <a:noFill/>
                    </a:lnL>
                    <a:lnR>
                      <a:noFill/>
                    </a:lnR>
                    <a:lnT>
                      <a:noFill/>
                    </a:lnT>
                    <a:lnB>
                      <a:noFill/>
                    </a:lnB>
                    <a:solidFill>
                      <a:schemeClr val="bg1"/>
                    </a:solidFill>
                  </a:tcPr>
                </a:tc>
                <a:tc>
                  <a:txBody>
                    <a:bodyPr/>
                    <a:lstStyle/>
                    <a:p>
                      <a:pPr algn="ctr" fontAlgn="ctr"/>
                      <a:r>
                        <a:rPr lang="pl-PL" sz="900" b="0" i="0" u="none" strike="noStrike" dirty="0">
                          <a:solidFill>
                            <a:srgbClr val="000000"/>
                          </a:solidFill>
                          <a:effectLst/>
                          <a:latin typeface="Nunito Sans (Tekst podstawowy)"/>
                        </a:rPr>
                        <a:t>12,0</a:t>
                      </a:r>
                    </a:p>
                  </a:txBody>
                  <a:tcPr marL="1711" marR="1711" marT="1711" marB="0" anchor="ctr">
                    <a:lnL>
                      <a:noFill/>
                    </a:lnL>
                    <a:lnR>
                      <a:noFill/>
                    </a:lnR>
                    <a:lnT>
                      <a:noFill/>
                    </a:lnT>
                    <a:lnB>
                      <a:noFill/>
                    </a:lnB>
                    <a:solidFill>
                      <a:srgbClr val="F2F2F2"/>
                    </a:solidFill>
                  </a:tcPr>
                </a:tc>
                <a:tc>
                  <a:txBody>
                    <a:bodyPr/>
                    <a:lstStyle/>
                    <a:p>
                      <a:pPr algn="ctr" fontAlgn="ctr"/>
                      <a:r>
                        <a:rPr lang="pl-PL" sz="900" b="0" i="0" u="none" strike="noStrike" dirty="0">
                          <a:solidFill>
                            <a:srgbClr val="000000"/>
                          </a:solidFill>
                          <a:effectLst/>
                          <a:latin typeface="Nunito Sans (Tekst podstawowy)"/>
                        </a:rPr>
                        <a:t>18,2</a:t>
                      </a:r>
                    </a:p>
                  </a:txBody>
                  <a:tcPr marL="1711" marR="1711" marT="1711" marB="0" anchor="ctr">
                    <a:lnL>
                      <a:noFill/>
                    </a:lnL>
                    <a:lnR>
                      <a:noFill/>
                    </a:lnR>
                    <a:lnT>
                      <a:noFill/>
                    </a:lnT>
                    <a:lnB>
                      <a:noFill/>
                    </a:lnB>
                    <a:solidFill>
                      <a:srgbClr val="C894A7"/>
                    </a:solidFill>
                  </a:tcPr>
                </a:tc>
                <a:tc>
                  <a:txBody>
                    <a:bodyPr/>
                    <a:lstStyle/>
                    <a:p>
                      <a:pPr algn="ctr" fontAlgn="ctr"/>
                      <a:r>
                        <a:rPr lang="pl-PL" sz="900" b="0" i="0" u="none" strike="noStrike" dirty="0">
                          <a:solidFill>
                            <a:srgbClr val="000000"/>
                          </a:solidFill>
                          <a:effectLst/>
                          <a:latin typeface="Nunito Sans (Tekst podstawowy)"/>
                        </a:rPr>
                        <a:t>22%</a:t>
                      </a:r>
                    </a:p>
                  </a:txBody>
                  <a:tcPr marL="1711" marR="1711" marT="1711" marB="0" anchor="ctr">
                    <a:lnL>
                      <a:noFill/>
                    </a:lnL>
                    <a:lnR>
                      <a:noFill/>
                    </a:lnR>
                    <a:lnT>
                      <a:noFill/>
                    </a:lnT>
                    <a:lnB>
                      <a:noFill/>
                    </a:lnB>
                    <a:solidFill>
                      <a:srgbClr val="AD617C"/>
                    </a:solidFill>
                  </a:tcPr>
                </a:tc>
                <a:tc>
                  <a:txBody>
                    <a:bodyPr/>
                    <a:lstStyle/>
                    <a:p>
                      <a:pPr algn="ctr" fontAlgn="ctr"/>
                      <a:r>
                        <a:rPr lang="pl-PL" sz="900" b="0" i="0" u="none" strike="noStrike" dirty="0">
                          <a:solidFill>
                            <a:srgbClr val="000000"/>
                          </a:solidFill>
                          <a:effectLst/>
                          <a:latin typeface="Nunito Sans (Tekst podstawowy)"/>
                        </a:rPr>
                        <a:t>1,79</a:t>
                      </a:r>
                    </a:p>
                  </a:txBody>
                  <a:tcPr marL="1711" marR="1711" marT="1711" marB="0" anchor="ctr">
                    <a:lnL>
                      <a:noFill/>
                    </a:lnL>
                    <a:lnR>
                      <a:noFill/>
                    </a:lnR>
                    <a:lnT>
                      <a:noFill/>
                    </a:lnT>
                    <a:lnB>
                      <a:noFill/>
                    </a:lnB>
                    <a:solidFill>
                      <a:srgbClr val="AD617C"/>
                    </a:solidFill>
                  </a:tcPr>
                </a:tc>
                <a:tc>
                  <a:txBody>
                    <a:bodyPr/>
                    <a:lstStyle/>
                    <a:p>
                      <a:pPr marL="0" algn="ctr" defTabSz="914400" rtl="0" eaLnBrk="1" fontAlgn="b" latinLnBrk="0" hangingPunct="1">
                        <a:buNone/>
                      </a:pPr>
                      <a:r>
                        <a:rPr lang="pl-PL" sz="900" b="1" i="0" u="none" strike="noStrike" kern="1200" dirty="0">
                          <a:solidFill>
                            <a:srgbClr val="404040"/>
                          </a:solidFill>
                          <a:effectLst/>
                          <a:latin typeface="+mn-lt"/>
                          <a:ea typeface="+mn-ea"/>
                          <a:cs typeface="+mn-cs"/>
                        </a:rPr>
                        <a:t>-0,7</a:t>
                      </a:r>
                    </a:p>
                  </a:txBody>
                  <a:tcPr marL="7620" marR="7620" marT="7620" marB="0" anchor="ctr">
                    <a:lnL>
                      <a:noFill/>
                    </a:lnL>
                    <a:lnR>
                      <a:noFill/>
                    </a:lnR>
                    <a:lnT>
                      <a:noFill/>
                    </a:lnT>
                    <a:lnB>
                      <a:noFill/>
                    </a:lnB>
                    <a:solidFill>
                      <a:schemeClr val="bg1"/>
                    </a:solidFill>
                  </a:tcPr>
                </a:tc>
                <a:tc>
                  <a:txBody>
                    <a:bodyPr/>
                    <a:lstStyle/>
                    <a:p>
                      <a:pPr marL="36000" algn="l" fontAlgn="ctr">
                        <a:spcBef>
                          <a:spcPts val="0"/>
                        </a:spcBef>
                      </a:pPr>
                      <a:r>
                        <a:rPr lang="pl-PL" sz="900" b="0" i="0" u="none" strike="noStrike" dirty="0">
                          <a:solidFill>
                            <a:srgbClr val="000000"/>
                          </a:solidFill>
                          <a:effectLst/>
                          <a:latin typeface="Nunito Sans (Tekst podstawowy)"/>
                        </a:rPr>
                        <a:t>Wysokie koszty osłabiły efekt wzrostu przychodów. </a:t>
                      </a:r>
                    </a:p>
                  </a:txBody>
                  <a:tcPr marL="36000" marR="0" marT="0" marB="0" anchor="ctr">
                    <a:lnL>
                      <a:noFill/>
                    </a:lnL>
                    <a:lnR>
                      <a:noFill/>
                    </a:lnR>
                    <a:lnT>
                      <a:noFill/>
                    </a:lnT>
                    <a:lnB>
                      <a:noFill/>
                    </a:lnB>
                    <a:solidFill>
                      <a:schemeClr val="bg1"/>
                    </a:solidFill>
                  </a:tcPr>
                </a:tc>
                <a:extLst>
                  <a:ext uri="{0D108BD9-81ED-4DB2-BD59-A6C34878D82A}">
                    <a16:rowId xmlns:a16="http://schemas.microsoft.com/office/drawing/2014/main" val="4046711874"/>
                  </a:ext>
                </a:extLst>
              </a:tr>
              <a:tr h="221831">
                <a:tc>
                  <a:txBody>
                    <a:bodyPr/>
                    <a:lstStyle/>
                    <a:p>
                      <a:pPr algn="l" fontAlgn="ctr"/>
                      <a:endParaRPr lang="pl-PL" sz="1000" b="0" i="0" u="none" strike="noStrike" dirty="0">
                        <a:solidFill>
                          <a:srgbClr val="000000"/>
                        </a:solidFill>
                        <a:effectLst/>
                        <a:latin typeface="Nunito Sans (Tekst podstawowy)"/>
                      </a:endParaRPr>
                    </a:p>
                  </a:txBody>
                  <a:tcPr marL="1711" marR="1711" marT="1711" marB="0" anchor="ctr">
                    <a:lnL>
                      <a:noFill/>
                    </a:lnL>
                    <a:lnR>
                      <a:noFill/>
                    </a:lnR>
                    <a:lnT>
                      <a:noFill/>
                    </a:lnT>
                    <a:lnB>
                      <a:noFill/>
                    </a:lnB>
                    <a:solidFill>
                      <a:schemeClr val="bg1"/>
                    </a:solidFill>
                  </a:tcPr>
                </a:tc>
                <a:tc>
                  <a:txBody>
                    <a:bodyPr/>
                    <a:lstStyle/>
                    <a:p>
                      <a:pPr algn="l" fontAlgn="ctr"/>
                      <a:r>
                        <a:rPr lang="pl-PL" sz="900" b="0" i="0" u="none" strike="noStrike" dirty="0">
                          <a:solidFill>
                            <a:srgbClr val="000000"/>
                          </a:solidFill>
                          <a:effectLst/>
                          <a:latin typeface="Nunito Sans (Tekst podstawowy)"/>
                        </a:rPr>
                        <a:t>Budownictwo (F)</a:t>
                      </a:r>
                    </a:p>
                  </a:txBody>
                  <a:tcPr marL="36000" marR="1711" marT="1711" marB="0" anchor="ctr">
                    <a:lnL>
                      <a:noFill/>
                    </a:lnL>
                    <a:lnR>
                      <a:noFill/>
                    </a:lnR>
                    <a:lnT>
                      <a:noFill/>
                    </a:lnT>
                    <a:lnB>
                      <a:noFill/>
                    </a:lnB>
                    <a:solidFill>
                      <a:schemeClr val="bg1"/>
                    </a:solidFill>
                  </a:tcPr>
                </a:tc>
                <a:tc>
                  <a:txBody>
                    <a:bodyPr/>
                    <a:lstStyle/>
                    <a:p>
                      <a:pPr algn="ctr" fontAlgn="ctr"/>
                      <a:r>
                        <a:rPr lang="pl-PL" sz="900" b="0" i="0" u="none" strike="noStrike" dirty="0">
                          <a:solidFill>
                            <a:srgbClr val="000000"/>
                          </a:solidFill>
                          <a:effectLst/>
                          <a:latin typeface="Nunito Sans (Tekst podstawowy)"/>
                        </a:rPr>
                        <a:t>2,0</a:t>
                      </a:r>
                    </a:p>
                  </a:txBody>
                  <a:tcPr marL="1711" marR="1711" marT="1711" marB="0" anchor="ctr">
                    <a:lnL>
                      <a:noFill/>
                    </a:lnL>
                    <a:lnR>
                      <a:noFill/>
                    </a:lnR>
                    <a:lnT>
                      <a:noFill/>
                    </a:lnT>
                    <a:lnB>
                      <a:noFill/>
                    </a:lnB>
                    <a:solidFill>
                      <a:srgbClr val="C894A7"/>
                    </a:solidFill>
                  </a:tcPr>
                </a:tc>
                <a:tc>
                  <a:txBody>
                    <a:bodyPr/>
                    <a:lstStyle/>
                    <a:p>
                      <a:pPr algn="ctr" fontAlgn="ctr"/>
                      <a:r>
                        <a:rPr lang="pl-PL" sz="900" b="0" i="0" u="none" strike="noStrike" dirty="0">
                          <a:solidFill>
                            <a:srgbClr val="000000"/>
                          </a:solidFill>
                          <a:effectLst/>
                          <a:latin typeface="Nunito Sans (Tekst podstawowy)"/>
                        </a:rPr>
                        <a:t>6,6</a:t>
                      </a:r>
                    </a:p>
                  </a:txBody>
                  <a:tcPr marL="1711" marR="1711" marT="1711" marB="0" anchor="ctr">
                    <a:lnL>
                      <a:noFill/>
                    </a:lnL>
                    <a:lnR>
                      <a:noFill/>
                    </a:lnR>
                    <a:lnT>
                      <a:noFill/>
                    </a:lnT>
                    <a:lnB>
                      <a:noFill/>
                    </a:lnB>
                    <a:solidFill>
                      <a:srgbClr val="C894A7"/>
                    </a:solidFill>
                  </a:tcPr>
                </a:tc>
                <a:tc>
                  <a:txBody>
                    <a:bodyPr/>
                    <a:lstStyle/>
                    <a:p>
                      <a:pPr algn="ctr" fontAlgn="ctr"/>
                      <a:r>
                        <a:rPr lang="pl-PL" sz="900" b="0" i="0" u="none" strike="noStrike" dirty="0">
                          <a:solidFill>
                            <a:srgbClr val="000000"/>
                          </a:solidFill>
                          <a:effectLst/>
                          <a:latin typeface="Nunito Sans (Tekst podstawowy)"/>
                        </a:rPr>
                        <a:t>43%</a:t>
                      </a:r>
                    </a:p>
                  </a:txBody>
                  <a:tcPr marL="1711" marR="1711" marT="1711" marB="0" anchor="ctr">
                    <a:lnL>
                      <a:noFill/>
                    </a:lnL>
                    <a:lnR>
                      <a:noFill/>
                    </a:lnR>
                    <a:lnT>
                      <a:noFill/>
                    </a:lnT>
                    <a:lnB>
                      <a:noFill/>
                    </a:lnB>
                    <a:solidFill>
                      <a:srgbClr val="AD617C"/>
                    </a:solidFill>
                  </a:tcPr>
                </a:tc>
                <a:tc>
                  <a:txBody>
                    <a:bodyPr/>
                    <a:lstStyle/>
                    <a:p>
                      <a:pPr algn="ctr" fontAlgn="ctr"/>
                      <a:r>
                        <a:rPr lang="pl-PL" sz="900" b="0" i="0" u="none" strike="noStrike" dirty="0">
                          <a:solidFill>
                            <a:srgbClr val="000000"/>
                          </a:solidFill>
                          <a:effectLst/>
                          <a:latin typeface="Nunito Sans (Tekst podstawowy)"/>
                        </a:rPr>
                        <a:t>2,12</a:t>
                      </a:r>
                    </a:p>
                  </a:txBody>
                  <a:tcPr marL="1711" marR="1711" marT="1711" marB="0" anchor="ctr">
                    <a:lnL>
                      <a:noFill/>
                    </a:lnL>
                    <a:lnR>
                      <a:noFill/>
                    </a:lnR>
                    <a:lnT>
                      <a:noFill/>
                    </a:lnT>
                    <a:lnB>
                      <a:noFill/>
                    </a:lnB>
                    <a:solidFill>
                      <a:srgbClr val="AD617C"/>
                    </a:solidFill>
                  </a:tcPr>
                </a:tc>
                <a:tc>
                  <a:txBody>
                    <a:bodyPr/>
                    <a:lstStyle/>
                    <a:p>
                      <a:pPr marL="0" algn="ctr" defTabSz="914400" rtl="0" eaLnBrk="1" fontAlgn="b" latinLnBrk="0" hangingPunct="1">
                        <a:buNone/>
                      </a:pPr>
                      <a:r>
                        <a:rPr lang="pl-PL" sz="900" b="1" i="0" u="none" strike="noStrike" kern="1200" dirty="0">
                          <a:solidFill>
                            <a:srgbClr val="404040"/>
                          </a:solidFill>
                          <a:effectLst/>
                          <a:latin typeface="+mn-lt"/>
                          <a:ea typeface="+mn-ea"/>
                          <a:cs typeface="+mn-cs"/>
                        </a:rPr>
                        <a:t>0,0</a:t>
                      </a:r>
                    </a:p>
                  </a:txBody>
                  <a:tcPr marL="7620" marR="7620" marT="7620" marB="0" anchor="ctr">
                    <a:lnL>
                      <a:noFill/>
                    </a:lnL>
                    <a:lnR>
                      <a:noFill/>
                    </a:lnR>
                    <a:lnT>
                      <a:noFill/>
                    </a:lnT>
                    <a:lnB>
                      <a:noFill/>
                    </a:lnB>
                    <a:solidFill>
                      <a:schemeClr val="bg1"/>
                    </a:solidFill>
                  </a:tcPr>
                </a:tc>
                <a:tc>
                  <a:txBody>
                    <a:bodyPr/>
                    <a:lstStyle/>
                    <a:p>
                      <a:pPr marL="36000" algn="l" fontAlgn="ctr"/>
                      <a:r>
                        <a:rPr lang="pl-PL" sz="900" b="0" i="0" u="none" strike="noStrike" dirty="0">
                          <a:solidFill>
                            <a:srgbClr val="000000"/>
                          </a:solidFill>
                          <a:effectLst/>
                          <a:latin typeface="Nunito Sans (Tekst podstawowy)"/>
                        </a:rPr>
                        <a:t>Słaby początek roku i powolne nabieranie rozpędu przez wydatkowanie funduszy UE i KPO powodują, że ożywienie w budownictwie opóźnia się.</a:t>
                      </a:r>
                    </a:p>
                  </a:txBody>
                  <a:tcPr marL="36000" marR="0" marT="0" marB="0" anchor="ctr">
                    <a:lnL>
                      <a:noFill/>
                    </a:lnL>
                    <a:lnR>
                      <a:noFill/>
                    </a:lnR>
                    <a:lnT>
                      <a:noFill/>
                    </a:lnT>
                    <a:lnB>
                      <a:noFill/>
                    </a:lnB>
                    <a:solidFill>
                      <a:schemeClr val="bg1"/>
                    </a:solidFill>
                  </a:tcPr>
                </a:tc>
                <a:extLst>
                  <a:ext uri="{0D108BD9-81ED-4DB2-BD59-A6C34878D82A}">
                    <a16:rowId xmlns:a16="http://schemas.microsoft.com/office/drawing/2014/main" val="2188722473"/>
                  </a:ext>
                </a:extLst>
              </a:tr>
              <a:tr h="221831">
                <a:tc>
                  <a:txBody>
                    <a:bodyPr/>
                    <a:lstStyle/>
                    <a:p>
                      <a:pPr algn="l" fontAlgn="ctr"/>
                      <a:endParaRPr lang="pl-PL" sz="1000" b="0" i="0" u="none" strike="noStrike" dirty="0">
                        <a:solidFill>
                          <a:srgbClr val="000000"/>
                        </a:solidFill>
                        <a:effectLst/>
                        <a:latin typeface="Nunito Sans (Tekst podstawowy)"/>
                      </a:endParaRPr>
                    </a:p>
                  </a:txBody>
                  <a:tcPr marL="1711" marR="1711" marT="1711" marB="0" anchor="ctr">
                    <a:lnL>
                      <a:noFill/>
                    </a:lnL>
                    <a:lnR>
                      <a:noFill/>
                    </a:lnR>
                    <a:lnT>
                      <a:noFill/>
                    </a:lnT>
                    <a:lnB>
                      <a:noFill/>
                    </a:lnB>
                    <a:solidFill>
                      <a:schemeClr val="bg1"/>
                    </a:solidFill>
                  </a:tcPr>
                </a:tc>
                <a:tc>
                  <a:txBody>
                    <a:bodyPr/>
                    <a:lstStyle/>
                    <a:p>
                      <a:pPr algn="l" fontAlgn="ctr"/>
                      <a:r>
                        <a:rPr lang="pl-PL" sz="900" b="0" i="0" u="none" strike="noStrike" dirty="0">
                          <a:solidFill>
                            <a:srgbClr val="000000"/>
                          </a:solidFill>
                          <a:effectLst/>
                          <a:latin typeface="Nunito Sans (Tekst podstawowy)"/>
                        </a:rPr>
                        <a:t>Handel (G)</a:t>
                      </a:r>
                    </a:p>
                  </a:txBody>
                  <a:tcPr marL="36000" marR="1711" marT="1711" marB="0" anchor="ctr">
                    <a:lnL>
                      <a:noFill/>
                    </a:lnL>
                    <a:lnR>
                      <a:noFill/>
                    </a:lnR>
                    <a:lnT>
                      <a:noFill/>
                    </a:lnT>
                    <a:lnB>
                      <a:noFill/>
                    </a:lnB>
                    <a:solidFill>
                      <a:schemeClr val="bg1"/>
                    </a:solidFill>
                  </a:tcPr>
                </a:tc>
                <a:tc>
                  <a:txBody>
                    <a:bodyPr/>
                    <a:lstStyle/>
                    <a:p>
                      <a:pPr algn="ctr" fontAlgn="ctr"/>
                      <a:r>
                        <a:rPr lang="pl-PL" sz="900" b="0" i="0" u="none" strike="noStrike" dirty="0">
                          <a:solidFill>
                            <a:srgbClr val="000000"/>
                          </a:solidFill>
                          <a:effectLst/>
                          <a:latin typeface="Nunito Sans (Tekst podstawowy)"/>
                        </a:rPr>
                        <a:t>7,6</a:t>
                      </a:r>
                    </a:p>
                  </a:txBody>
                  <a:tcPr marL="1711" marR="1711" marT="1711" marB="0" anchor="ctr">
                    <a:lnL>
                      <a:noFill/>
                    </a:lnL>
                    <a:lnR>
                      <a:noFill/>
                    </a:lnR>
                    <a:lnT>
                      <a:noFill/>
                    </a:lnT>
                    <a:lnB>
                      <a:noFill/>
                    </a:lnB>
                    <a:solidFill>
                      <a:srgbClr val="F2F2F2"/>
                    </a:solidFill>
                  </a:tcPr>
                </a:tc>
                <a:tc>
                  <a:txBody>
                    <a:bodyPr/>
                    <a:lstStyle/>
                    <a:p>
                      <a:pPr algn="ctr" fontAlgn="ctr"/>
                      <a:r>
                        <a:rPr lang="pl-PL" sz="900" b="0" i="0" u="none" strike="noStrike" dirty="0">
                          <a:solidFill>
                            <a:srgbClr val="000000"/>
                          </a:solidFill>
                          <a:effectLst/>
                          <a:latin typeface="Nunito Sans (Tekst podstawowy)"/>
                        </a:rPr>
                        <a:t>4,4</a:t>
                      </a:r>
                    </a:p>
                  </a:txBody>
                  <a:tcPr marL="1711" marR="1711" marT="1711" marB="0" anchor="ctr">
                    <a:lnL>
                      <a:noFill/>
                    </a:lnL>
                    <a:lnR>
                      <a:noFill/>
                    </a:lnR>
                    <a:lnT>
                      <a:noFill/>
                    </a:lnT>
                    <a:lnB>
                      <a:noFill/>
                    </a:lnB>
                    <a:solidFill>
                      <a:srgbClr val="C894A7"/>
                    </a:solidFill>
                  </a:tcPr>
                </a:tc>
                <a:tc>
                  <a:txBody>
                    <a:bodyPr/>
                    <a:lstStyle/>
                    <a:p>
                      <a:pPr algn="ctr" fontAlgn="ctr"/>
                      <a:r>
                        <a:rPr lang="pl-PL" sz="900" b="0" i="0" u="none" strike="noStrike" dirty="0">
                          <a:solidFill>
                            <a:srgbClr val="000000"/>
                          </a:solidFill>
                          <a:effectLst/>
                          <a:latin typeface="Nunito Sans (Tekst podstawowy)"/>
                        </a:rPr>
                        <a:t>56%</a:t>
                      </a:r>
                    </a:p>
                  </a:txBody>
                  <a:tcPr marL="1711" marR="1711" marT="1711" marB="0" anchor="ctr">
                    <a:lnL>
                      <a:noFill/>
                    </a:lnL>
                    <a:lnR>
                      <a:noFill/>
                    </a:lnR>
                    <a:lnT>
                      <a:noFill/>
                    </a:lnT>
                    <a:lnB>
                      <a:noFill/>
                    </a:lnB>
                    <a:solidFill>
                      <a:srgbClr val="FFDC83"/>
                    </a:solidFill>
                  </a:tcPr>
                </a:tc>
                <a:tc>
                  <a:txBody>
                    <a:bodyPr/>
                    <a:lstStyle/>
                    <a:p>
                      <a:pPr algn="ctr" fontAlgn="ctr"/>
                      <a:r>
                        <a:rPr lang="pl-PL" sz="900" b="0" i="0" u="none" strike="noStrike" dirty="0">
                          <a:solidFill>
                            <a:srgbClr val="000000"/>
                          </a:solidFill>
                          <a:effectLst/>
                          <a:latin typeface="Nunito Sans (Tekst podstawowy)"/>
                        </a:rPr>
                        <a:t>1,46</a:t>
                      </a:r>
                    </a:p>
                  </a:txBody>
                  <a:tcPr marL="1711" marR="1711" marT="1711" marB="0" anchor="ctr">
                    <a:lnL>
                      <a:noFill/>
                    </a:lnL>
                    <a:lnR>
                      <a:noFill/>
                    </a:lnR>
                    <a:lnT>
                      <a:noFill/>
                    </a:lnT>
                    <a:lnB>
                      <a:noFill/>
                    </a:lnB>
                    <a:solidFill>
                      <a:srgbClr val="FFDC83"/>
                    </a:solidFill>
                  </a:tcPr>
                </a:tc>
                <a:tc>
                  <a:txBody>
                    <a:bodyPr/>
                    <a:lstStyle/>
                    <a:p>
                      <a:pPr marL="0" algn="ctr" defTabSz="914400" rtl="0" eaLnBrk="1" fontAlgn="b" latinLnBrk="0" hangingPunct="1">
                        <a:buNone/>
                      </a:pPr>
                      <a:r>
                        <a:rPr lang="pl-PL" sz="900" b="1" i="0" u="none" strike="noStrike" kern="1200" dirty="0">
                          <a:solidFill>
                            <a:srgbClr val="404040"/>
                          </a:solidFill>
                          <a:effectLst/>
                          <a:latin typeface="+mn-lt"/>
                          <a:ea typeface="+mn-ea"/>
                          <a:cs typeface="+mn-cs"/>
                        </a:rPr>
                        <a:t>0,3</a:t>
                      </a:r>
                    </a:p>
                  </a:txBody>
                  <a:tcPr marL="7620" marR="7620" marT="7620" marB="0" anchor="ctr">
                    <a:lnL>
                      <a:noFill/>
                    </a:lnL>
                    <a:lnR>
                      <a:noFill/>
                    </a:lnR>
                    <a:lnT>
                      <a:noFill/>
                    </a:lnT>
                    <a:lnB>
                      <a:noFill/>
                    </a:lnB>
                    <a:solidFill>
                      <a:schemeClr val="bg1"/>
                    </a:solidFill>
                  </a:tcPr>
                </a:tc>
                <a:tc>
                  <a:txBody>
                    <a:bodyPr/>
                    <a:lstStyle/>
                    <a:p>
                      <a:pPr marL="36000" algn="l" fontAlgn="ctr"/>
                      <a:r>
                        <a:rPr lang="pl-PL" sz="900" b="0" i="0" u="none" strike="noStrike" dirty="0">
                          <a:solidFill>
                            <a:srgbClr val="000000"/>
                          </a:solidFill>
                          <a:effectLst/>
                          <a:latin typeface="Nunito Sans (Tekst podstawowy)"/>
                        </a:rPr>
                        <a:t>Silniejsza konsumpcja wspiera sprzedaż, lecz nie marże.</a:t>
                      </a:r>
                    </a:p>
                  </a:txBody>
                  <a:tcPr marL="36000" marR="0" marT="0" marB="0" anchor="ctr">
                    <a:lnL>
                      <a:noFill/>
                    </a:lnL>
                    <a:lnR>
                      <a:noFill/>
                    </a:lnR>
                    <a:lnT>
                      <a:noFill/>
                    </a:lnT>
                    <a:lnB>
                      <a:noFill/>
                    </a:lnB>
                    <a:solidFill>
                      <a:schemeClr val="bg1"/>
                    </a:solidFill>
                  </a:tcPr>
                </a:tc>
                <a:extLst>
                  <a:ext uri="{0D108BD9-81ED-4DB2-BD59-A6C34878D82A}">
                    <a16:rowId xmlns:a16="http://schemas.microsoft.com/office/drawing/2014/main" val="2262404228"/>
                  </a:ext>
                </a:extLst>
              </a:tr>
              <a:tr h="221831">
                <a:tc>
                  <a:txBody>
                    <a:bodyPr/>
                    <a:lstStyle/>
                    <a:p>
                      <a:pPr algn="l" fontAlgn="ctr"/>
                      <a:endParaRPr lang="pl-PL" sz="1000" b="0" i="0" u="none" strike="noStrike" dirty="0">
                        <a:solidFill>
                          <a:srgbClr val="000000"/>
                        </a:solidFill>
                        <a:effectLst/>
                        <a:latin typeface="Nunito Sans (Tekst podstawowy)"/>
                      </a:endParaRPr>
                    </a:p>
                  </a:txBody>
                  <a:tcPr marL="1711" marR="1711" marT="1711" marB="0" anchor="ctr">
                    <a:lnL>
                      <a:noFill/>
                    </a:lnL>
                    <a:lnR>
                      <a:noFill/>
                    </a:lnR>
                    <a:lnT>
                      <a:noFill/>
                    </a:lnT>
                    <a:lnB>
                      <a:noFill/>
                    </a:lnB>
                    <a:solidFill>
                      <a:schemeClr val="bg1"/>
                    </a:solidFill>
                  </a:tcPr>
                </a:tc>
                <a:tc>
                  <a:txBody>
                    <a:bodyPr/>
                    <a:lstStyle/>
                    <a:p>
                      <a:pPr algn="l" fontAlgn="ctr"/>
                      <a:r>
                        <a:rPr lang="pl-PL" sz="900" b="0" i="0" u="none" strike="noStrike" dirty="0">
                          <a:solidFill>
                            <a:srgbClr val="000000"/>
                          </a:solidFill>
                          <a:effectLst/>
                          <a:latin typeface="Nunito Sans (Tekst podstawowy)"/>
                        </a:rPr>
                        <a:t>Transport (H)</a:t>
                      </a:r>
                    </a:p>
                  </a:txBody>
                  <a:tcPr marL="36000" marR="1711" marT="1711" marB="0" anchor="ctr">
                    <a:lnL>
                      <a:noFill/>
                    </a:lnL>
                    <a:lnR>
                      <a:noFill/>
                    </a:lnR>
                    <a:lnT>
                      <a:noFill/>
                    </a:lnT>
                    <a:lnB>
                      <a:noFill/>
                    </a:lnB>
                    <a:solidFill>
                      <a:schemeClr val="bg1"/>
                    </a:solidFill>
                  </a:tcPr>
                </a:tc>
                <a:tc>
                  <a:txBody>
                    <a:bodyPr/>
                    <a:lstStyle/>
                    <a:p>
                      <a:pPr algn="ctr" fontAlgn="ctr"/>
                      <a:r>
                        <a:rPr lang="pl-PL" sz="900" b="0" i="0" u="none" strike="noStrike" dirty="0">
                          <a:solidFill>
                            <a:srgbClr val="000000"/>
                          </a:solidFill>
                          <a:effectLst/>
                          <a:latin typeface="Nunito Sans (Tekst podstawowy)"/>
                        </a:rPr>
                        <a:t>8,2</a:t>
                      </a:r>
                    </a:p>
                  </a:txBody>
                  <a:tcPr marL="1711" marR="1711" marT="1711" marB="0" anchor="ctr">
                    <a:lnL>
                      <a:noFill/>
                    </a:lnL>
                    <a:lnR>
                      <a:noFill/>
                    </a:lnR>
                    <a:lnT>
                      <a:noFill/>
                    </a:lnT>
                    <a:lnB>
                      <a:noFill/>
                    </a:lnB>
                    <a:solidFill>
                      <a:schemeClr val="bg1">
                        <a:lumMod val="95000"/>
                      </a:schemeClr>
                    </a:solidFill>
                  </a:tcPr>
                </a:tc>
                <a:tc>
                  <a:txBody>
                    <a:bodyPr/>
                    <a:lstStyle/>
                    <a:p>
                      <a:pPr algn="ctr" fontAlgn="ctr"/>
                      <a:r>
                        <a:rPr lang="pl-PL" sz="900" b="0" i="0" u="none" strike="noStrike" dirty="0">
                          <a:solidFill>
                            <a:srgbClr val="000000"/>
                          </a:solidFill>
                          <a:effectLst/>
                          <a:latin typeface="Nunito Sans (Tekst podstawowy)"/>
                        </a:rPr>
                        <a:t>12,8</a:t>
                      </a:r>
                    </a:p>
                  </a:txBody>
                  <a:tcPr marL="1711" marR="1711" marT="1711" marB="0" anchor="ctr">
                    <a:lnL>
                      <a:noFill/>
                    </a:lnL>
                    <a:lnR>
                      <a:noFill/>
                    </a:lnR>
                    <a:lnT>
                      <a:noFill/>
                    </a:lnT>
                    <a:lnB>
                      <a:noFill/>
                    </a:lnB>
                    <a:solidFill>
                      <a:srgbClr val="FFDC83"/>
                    </a:solidFill>
                  </a:tcPr>
                </a:tc>
                <a:tc>
                  <a:txBody>
                    <a:bodyPr/>
                    <a:lstStyle/>
                    <a:p>
                      <a:pPr algn="ctr" fontAlgn="ctr"/>
                      <a:r>
                        <a:rPr lang="pl-PL" sz="900" b="0" i="0" u="none" strike="noStrike" dirty="0">
                          <a:solidFill>
                            <a:srgbClr val="000000"/>
                          </a:solidFill>
                          <a:effectLst/>
                          <a:latin typeface="Nunito Sans (Tekst podstawowy)"/>
                        </a:rPr>
                        <a:t>35%</a:t>
                      </a:r>
                    </a:p>
                  </a:txBody>
                  <a:tcPr marL="1711" marR="1711" marT="1711" marB="0" anchor="ctr">
                    <a:lnL>
                      <a:noFill/>
                    </a:lnL>
                    <a:lnR>
                      <a:noFill/>
                    </a:lnR>
                    <a:lnT>
                      <a:noFill/>
                    </a:lnT>
                    <a:lnB>
                      <a:noFill/>
                    </a:lnB>
                    <a:solidFill>
                      <a:srgbClr val="FEE097"/>
                    </a:solidFill>
                  </a:tcPr>
                </a:tc>
                <a:tc>
                  <a:txBody>
                    <a:bodyPr/>
                    <a:lstStyle/>
                    <a:p>
                      <a:pPr algn="ctr" fontAlgn="ctr"/>
                      <a:r>
                        <a:rPr lang="pl-PL" sz="900" b="0" i="0" u="none" strike="noStrike" dirty="0">
                          <a:solidFill>
                            <a:srgbClr val="000000"/>
                          </a:solidFill>
                          <a:effectLst/>
                          <a:latin typeface="Nunito Sans (Tekst podstawowy)"/>
                        </a:rPr>
                        <a:t>1,71</a:t>
                      </a:r>
                    </a:p>
                  </a:txBody>
                  <a:tcPr marL="1711" marR="1711" marT="1711" marB="0" anchor="ctr">
                    <a:lnL>
                      <a:noFill/>
                    </a:lnL>
                    <a:lnR>
                      <a:noFill/>
                    </a:lnR>
                    <a:lnT>
                      <a:noFill/>
                    </a:lnT>
                    <a:lnB>
                      <a:noFill/>
                    </a:lnB>
                    <a:solidFill>
                      <a:srgbClr val="AD617C"/>
                    </a:solidFill>
                  </a:tcPr>
                </a:tc>
                <a:tc>
                  <a:txBody>
                    <a:bodyPr/>
                    <a:lstStyle/>
                    <a:p>
                      <a:pPr marL="0" algn="ctr" defTabSz="914400" rtl="0" eaLnBrk="1" fontAlgn="b" latinLnBrk="0" hangingPunct="1">
                        <a:buNone/>
                      </a:pPr>
                      <a:r>
                        <a:rPr lang="pl-PL" sz="900" b="1" i="0" u="none" strike="noStrike" kern="1200" dirty="0">
                          <a:solidFill>
                            <a:srgbClr val="404040"/>
                          </a:solidFill>
                          <a:effectLst/>
                          <a:latin typeface="+mn-lt"/>
                          <a:ea typeface="+mn-ea"/>
                          <a:cs typeface="+mn-cs"/>
                        </a:rPr>
                        <a:t>0,7</a:t>
                      </a:r>
                    </a:p>
                  </a:txBody>
                  <a:tcPr marL="7620" marR="7620" marT="7620" marB="0" anchor="ctr">
                    <a:lnL>
                      <a:noFill/>
                    </a:lnL>
                    <a:lnR>
                      <a:noFill/>
                    </a:lnR>
                    <a:lnT>
                      <a:noFill/>
                    </a:lnT>
                    <a:lnB>
                      <a:noFill/>
                    </a:lnB>
                    <a:solidFill>
                      <a:schemeClr val="bg1"/>
                    </a:solidFill>
                  </a:tcPr>
                </a:tc>
                <a:tc>
                  <a:txBody>
                    <a:bodyPr/>
                    <a:lstStyle/>
                    <a:p>
                      <a:pPr marL="36000" algn="l" fontAlgn="ctr"/>
                      <a:r>
                        <a:rPr lang="pl-PL" sz="900" b="0" i="0" u="none" strike="noStrike" dirty="0">
                          <a:solidFill>
                            <a:srgbClr val="000000"/>
                          </a:solidFill>
                          <a:effectLst/>
                          <a:latin typeface="Nunito Sans (Tekst podstawowy)"/>
                        </a:rPr>
                        <a:t>Rosnąca aktywność przewozowa i logistyczna wspierała sprzedaż oraz marże</a:t>
                      </a:r>
                    </a:p>
                  </a:txBody>
                  <a:tcPr marL="36000" marR="0" marT="0" marB="0" anchor="ctr">
                    <a:lnL>
                      <a:noFill/>
                    </a:lnL>
                    <a:lnR>
                      <a:noFill/>
                    </a:lnR>
                    <a:lnT>
                      <a:noFill/>
                    </a:lnT>
                    <a:lnB>
                      <a:noFill/>
                    </a:lnB>
                    <a:solidFill>
                      <a:schemeClr val="bg1"/>
                    </a:solidFill>
                  </a:tcPr>
                </a:tc>
                <a:extLst>
                  <a:ext uri="{0D108BD9-81ED-4DB2-BD59-A6C34878D82A}">
                    <a16:rowId xmlns:a16="http://schemas.microsoft.com/office/drawing/2014/main" val="657990193"/>
                  </a:ext>
                </a:extLst>
              </a:tr>
              <a:tr h="221831">
                <a:tc>
                  <a:txBody>
                    <a:bodyPr/>
                    <a:lstStyle/>
                    <a:p>
                      <a:pPr algn="l" fontAlgn="ctr"/>
                      <a:endParaRPr lang="pl-PL" sz="1000" b="0" i="0" u="none" strike="noStrike" dirty="0">
                        <a:solidFill>
                          <a:srgbClr val="000000"/>
                        </a:solidFill>
                        <a:effectLst/>
                        <a:latin typeface="Nunito Sans (Tekst podstawowy)"/>
                      </a:endParaRPr>
                    </a:p>
                  </a:txBody>
                  <a:tcPr marL="1711" marR="1711" marT="1711" marB="0" anchor="ctr">
                    <a:lnL>
                      <a:noFill/>
                    </a:lnL>
                    <a:lnR>
                      <a:noFill/>
                    </a:lnR>
                    <a:lnT>
                      <a:noFill/>
                    </a:lnT>
                    <a:lnB>
                      <a:noFill/>
                    </a:lnB>
                    <a:solidFill>
                      <a:schemeClr val="bg1"/>
                    </a:solidFill>
                  </a:tcPr>
                </a:tc>
                <a:tc>
                  <a:txBody>
                    <a:bodyPr/>
                    <a:lstStyle/>
                    <a:p>
                      <a:pPr algn="l" fontAlgn="ctr"/>
                      <a:r>
                        <a:rPr lang="pl-PL" sz="900" b="0" i="0" u="none" strike="noStrike" dirty="0">
                          <a:solidFill>
                            <a:srgbClr val="000000"/>
                          </a:solidFill>
                          <a:effectLst/>
                          <a:latin typeface="Nunito Sans (Tekst podstawowy)"/>
                        </a:rPr>
                        <a:t>Hotele i gastronomia (I)</a:t>
                      </a:r>
                    </a:p>
                  </a:txBody>
                  <a:tcPr marL="36000" marR="1711" marT="1711" marB="0" anchor="ctr">
                    <a:lnL>
                      <a:noFill/>
                    </a:lnL>
                    <a:lnR>
                      <a:noFill/>
                    </a:lnR>
                    <a:lnT>
                      <a:noFill/>
                    </a:lnT>
                    <a:lnB>
                      <a:noFill/>
                    </a:lnB>
                    <a:solidFill>
                      <a:schemeClr val="bg1"/>
                    </a:solidFill>
                  </a:tcPr>
                </a:tc>
                <a:tc>
                  <a:txBody>
                    <a:bodyPr/>
                    <a:lstStyle/>
                    <a:p>
                      <a:pPr algn="ctr" fontAlgn="ctr"/>
                      <a:r>
                        <a:rPr lang="pl-PL" sz="900" b="0" i="0" u="none" strike="noStrike" dirty="0">
                          <a:solidFill>
                            <a:srgbClr val="000000"/>
                          </a:solidFill>
                          <a:effectLst/>
                          <a:latin typeface="Nunito Sans (Tekst podstawowy)"/>
                        </a:rPr>
                        <a:t>7,5</a:t>
                      </a:r>
                    </a:p>
                  </a:txBody>
                  <a:tcPr marL="1711" marR="1711" marT="1711" marB="0" anchor="ctr">
                    <a:lnL>
                      <a:noFill/>
                    </a:lnL>
                    <a:lnR>
                      <a:noFill/>
                    </a:lnR>
                    <a:lnT>
                      <a:noFill/>
                    </a:lnT>
                    <a:lnB>
                      <a:noFill/>
                    </a:lnB>
                    <a:solidFill>
                      <a:schemeClr val="bg1">
                        <a:lumMod val="95000"/>
                      </a:schemeClr>
                    </a:solidFill>
                  </a:tcPr>
                </a:tc>
                <a:tc>
                  <a:txBody>
                    <a:bodyPr/>
                    <a:lstStyle/>
                    <a:p>
                      <a:pPr algn="ctr" fontAlgn="ctr"/>
                      <a:r>
                        <a:rPr lang="pl-PL" sz="900" b="0" i="0" u="none" strike="noStrike" dirty="0">
                          <a:solidFill>
                            <a:srgbClr val="000000"/>
                          </a:solidFill>
                          <a:effectLst/>
                          <a:latin typeface="Nunito Sans (Tekst podstawowy)"/>
                        </a:rPr>
                        <a:t>10,6</a:t>
                      </a:r>
                    </a:p>
                  </a:txBody>
                  <a:tcPr marL="1711" marR="1711" marT="1711" marB="0" anchor="ctr">
                    <a:lnL>
                      <a:noFill/>
                    </a:lnL>
                    <a:lnR>
                      <a:noFill/>
                    </a:lnR>
                    <a:lnT>
                      <a:noFill/>
                    </a:lnT>
                    <a:lnB>
                      <a:noFill/>
                    </a:lnB>
                    <a:solidFill>
                      <a:schemeClr val="bg1">
                        <a:lumMod val="95000"/>
                      </a:schemeClr>
                    </a:solidFill>
                  </a:tcPr>
                </a:tc>
                <a:tc>
                  <a:txBody>
                    <a:bodyPr/>
                    <a:lstStyle/>
                    <a:p>
                      <a:pPr algn="ctr" fontAlgn="ctr"/>
                      <a:r>
                        <a:rPr lang="pl-PL" sz="900" b="0" i="0" u="none" strike="noStrike" dirty="0">
                          <a:solidFill>
                            <a:srgbClr val="000000"/>
                          </a:solidFill>
                          <a:effectLst/>
                          <a:latin typeface="Nunito Sans (Tekst podstawowy)"/>
                        </a:rPr>
                        <a:t>41%</a:t>
                      </a:r>
                    </a:p>
                  </a:txBody>
                  <a:tcPr marL="1711" marR="1711" marT="1711" marB="0" anchor="ctr">
                    <a:lnL>
                      <a:noFill/>
                    </a:lnL>
                    <a:lnR>
                      <a:noFill/>
                    </a:lnR>
                    <a:lnT>
                      <a:noFill/>
                    </a:lnT>
                    <a:lnB>
                      <a:noFill/>
                    </a:lnB>
                    <a:solidFill>
                      <a:srgbClr val="FFDC83"/>
                    </a:solidFill>
                  </a:tcPr>
                </a:tc>
                <a:tc>
                  <a:txBody>
                    <a:bodyPr/>
                    <a:lstStyle/>
                    <a:p>
                      <a:pPr algn="ctr" fontAlgn="ctr"/>
                      <a:r>
                        <a:rPr lang="pl-PL" sz="900" b="0" i="0" u="none" strike="noStrike" dirty="0">
                          <a:solidFill>
                            <a:srgbClr val="000000"/>
                          </a:solidFill>
                          <a:effectLst/>
                          <a:latin typeface="Nunito Sans (Tekst podstawowy)"/>
                        </a:rPr>
                        <a:t>1,35</a:t>
                      </a:r>
                    </a:p>
                  </a:txBody>
                  <a:tcPr marL="1711" marR="1711" marT="1711" marB="0" anchor="ctr">
                    <a:lnL>
                      <a:noFill/>
                    </a:lnL>
                    <a:lnR>
                      <a:noFill/>
                    </a:lnR>
                    <a:lnT>
                      <a:noFill/>
                    </a:lnT>
                    <a:lnB>
                      <a:noFill/>
                    </a:lnB>
                    <a:solidFill>
                      <a:srgbClr val="FEE097"/>
                    </a:solidFill>
                  </a:tcPr>
                </a:tc>
                <a:tc>
                  <a:txBody>
                    <a:bodyPr/>
                    <a:lstStyle/>
                    <a:p>
                      <a:pPr marL="0" algn="ctr" defTabSz="914400" rtl="0" eaLnBrk="1" fontAlgn="b" latinLnBrk="0" hangingPunct="1">
                        <a:buNone/>
                      </a:pPr>
                      <a:r>
                        <a:rPr lang="pl-PL" sz="900" b="1" i="0" u="none" strike="noStrike" kern="1200" dirty="0">
                          <a:solidFill>
                            <a:srgbClr val="404040"/>
                          </a:solidFill>
                          <a:effectLst/>
                          <a:latin typeface="+mn-lt"/>
                          <a:ea typeface="+mn-ea"/>
                          <a:cs typeface="+mn-cs"/>
                        </a:rPr>
                        <a:t>-0,6</a:t>
                      </a:r>
                    </a:p>
                  </a:txBody>
                  <a:tcPr marL="7620" marR="7620" marT="7620" marB="0" anchor="ctr">
                    <a:lnL>
                      <a:noFill/>
                    </a:lnL>
                    <a:lnR>
                      <a:noFill/>
                    </a:lnR>
                    <a:lnT>
                      <a:noFill/>
                    </a:lnT>
                    <a:lnB>
                      <a:noFill/>
                    </a:lnB>
                    <a:solidFill>
                      <a:schemeClr val="bg1"/>
                    </a:solidFill>
                  </a:tcPr>
                </a:tc>
                <a:tc>
                  <a:txBody>
                    <a:bodyPr/>
                    <a:lstStyle/>
                    <a:p>
                      <a:pPr marL="36000" algn="l" fontAlgn="ctr"/>
                      <a:r>
                        <a:rPr lang="pl-PL" sz="900" b="0" i="0" u="none" strike="noStrike" dirty="0">
                          <a:solidFill>
                            <a:srgbClr val="000000"/>
                          </a:solidFill>
                          <a:effectLst/>
                          <a:latin typeface="Nunito Sans (Tekst podstawowy)"/>
                        </a:rPr>
                        <a:t>Wyższy popyt wspierał przychody, ale presja kosztowa obniżyła marżę.</a:t>
                      </a:r>
                    </a:p>
                  </a:txBody>
                  <a:tcPr marL="36000" marR="0" marT="0" marB="0" anchor="ctr">
                    <a:lnL>
                      <a:noFill/>
                    </a:lnL>
                    <a:lnR>
                      <a:noFill/>
                    </a:lnR>
                    <a:lnT>
                      <a:noFill/>
                    </a:lnT>
                    <a:lnB>
                      <a:noFill/>
                    </a:lnB>
                    <a:solidFill>
                      <a:schemeClr val="bg1"/>
                    </a:solidFill>
                  </a:tcPr>
                </a:tc>
                <a:extLst>
                  <a:ext uri="{0D108BD9-81ED-4DB2-BD59-A6C34878D82A}">
                    <a16:rowId xmlns:a16="http://schemas.microsoft.com/office/drawing/2014/main" val="538872156"/>
                  </a:ext>
                </a:extLst>
              </a:tr>
              <a:tr h="221831">
                <a:tc>
                  <a:txBody>
                    <a:bodyPr/>
                    <a:lstStyle/>
                    <a:p>
                      <a:pPr algn="l" fontAlgn="ctr"/>
                      <a:endParaRPr lang="pl-PL" sz="1000" b="0" i="0" u="none" strike="noStrike" dirty="0">
                        <a:solidFill>
                          <a:srgbClr val="000000"/>
                        </a:solidFill>
                        <a:effectLst/>
                        <a:latin typeface="Nunito Sans (Tekst podstawowy)"/>
                      </a:endParaRPr>
                    </a:p>
                  </a:txBody>
                  <a:tcPr marL="1711" marR="1711" marT="1711" marB="0" anchor="ctr">
                    <a:lnL>
                      <a:noFill/>
                    </a:lnL>
                    <a:lnR>
                      <a:noFill/>
                    </a:lnR>
                    <a:lnT>
                      <a:noFill/>
                    </a:lnT>
                    <a:lnB>
                      <a:noFill/>
                    </a:lnB>
                    <a:solidFill>
                      <a:schemeClr val="bg1"/>
                    </a:solidFill>
                  </a:tcPr>
                </a:tc>
                <a:tc>
                  <a:txBody>
                    <a:bodyPr/>
                    <a:lstStyle/>
                    <a:p>
                      <a:pPr algn="l" fontAlgn="ctr"/>
                      <a:r>
                        <a:rPr lang="pl-PL" sz="900" b="0" i="0" u="none" strike="noStrike" dirty="0">
                          <a:solidFill>
                            <a:srgbClr val="000000"/>
                          </a:solidFill>
                          <a:effectLst/>
                          <a:latin typeface="Nunito Sans (Tekst podstawowy)"/>
                        </a:rPr>
                        <a:t>Informacja i komunikacja (J)</a:t>
                      </a:r>
                    </a:p>
                  </a:txBody>
                  <a:tcPr marL="36000" marR="1711" marT="1711" marB="0" anchor="ctr">
                    <a:lnL>
                      <a:noFill/>
                    </a:lnL>
                    <a:lnR>
                      <a:noFill/>
                    </a:lnR>
                    <a:lnT>
                      <a:noFill/>
                    </a:lnT>
                    <a:lnB>
                      <a:noFill/>
                    </a:lnB>
                    <a:solidFill>
                      <a:schemeClr val="bg1"/>
                    </a:solidFill>
                  </a:tcPr>
                </a:tc>
                <a:tc>
                  <a:txBody>
                    <a:bodyPr/>
                    <a:lstStyle/>
                    <a:p>
                      <a:pPr algn="ctr" fontAlgn="ctr"/>
                      <a:r>
                        <a:rPr lang="pl-PL" sz="900" b="0" i="0" u="none" strike="noStrike" dirty="0">
                          <a:solidFill>
                            <a:srgbClr val="000000"/>
                          </a:solidFill>
                          <a:effectLst/>
                          <a:latin typeface="Nunito Sans (Tekst podstawowy)"/>
                        </a:rPr>
                        <a:t>10,5</a:t>
                      </a:r>
                    </a:p>
                  </a:txBody>
                  <a:tcPr marL="1711" marR="1711" marT="1711" marB="0" anchor="ctr">
                    <a:lnL>
                      <a:noFill/>
                    </a:lnL>
                    <a:lnR>
                      <a:noFill/>
                    </a:lnR>
                    <a:lnT>
                      <a:noFill/>
                    </a:lnT>
                    <a:lnB>
                      <a:noFill/>
                    </a:lnB>
                    <a:solidFill>
                      <a:schemeClr val="bg1">
                        <a:lumMod val="95000"/>
                      </a:schemeClr>
                    </a:solidFill>
                  </a:tcPr>
                </a:tc>
                <a:tc>
                  <a:txBody>
                    <a:bodyPr/>
                    <a:lstStyle/>
                    <a:p>
                      <a:pPr algn="ctr" fontAlgn="ctr"/>
                      <a:r>
                        <a:rPr lang="pl-PL" sz="900" b="0" i="0" u="none" strike="noStrike" dirty="0">
                          <a:solidFill>
                            <a:srgbClr val="000000"/>
                          </a:solidFill>
                          <a:effectLst/>
                          <a:latin typeface="Nunito Sans (Tekst podstawowy)"/>
                        </a:rPr>
                        <a:t>18,2</a:t>
                      </a:r>
                    </a:p>
                  </a:txBody>
                  <a:tcPr marL="1711" marR="1711" marT="1711" marB="0" anchor="ctr">
                    <a:lnL>
                      <a:noFill/>
                    </a:lnL>
                    <a:lnR>
                      <a:noFill/>
                    </a:lnR>
                    <a:lnT>
                      <a:noFill/>
                    </a:lnT>
                    <a:lnB>
                      <a:noFill/>
                    </a:lnB>
                    <a:solidFill>
                      <a:srgbClr val="F2F2F2"/>
                    </a:solidFill>
                  </a:tcPr>
                </a:tc>
                <a:tc>
                  <a:txBody>
                    <a:bodyPr/>
                    <a:lstStyle/>
                    <a:p>
                      <a:pPr algn="ctr" fontAlgn="ctr"/>
                      <a:r>
                        <a:rPr lang="pl-PL" sz="900" b="0" i="0" u="none" strike="noStrike" dirty="0">
                          <a:solidFill>
                            <a:srgbClr val="000000"/>
                          </a:solidFill>
                          <a:effectLst/>
                          <a:latin typeface="Nunito Sans (Tekst podstawowy)"/>
                        </a:rPr>
                        <a:t>45%</a:t>
                      </a:r>
                    </a:p>
                  </a:txBody>
                  <a:tcPr marL="1711" marR="1711" marT="1711" marB="0" anchor="ctr">
                    <a:lnL>
                      <a:noFill/>
                    </a:lnL>
                    <a:lnR>
                      <a:noFill/>
                    </a:lnR>
                    <a:lnT>
                      <a:noFill/>
                    </a:lnT>
                    <a:lnB>
                      <a:noFill/>
                    </a:lnB>
                    <a:solidFill>
                      <a:srgbClr val="FEE097"/>
                    </a:solidFill>
                  </a:tcPr>
                </a:tc>
                <a:tc>
                  <a:txBody>
                    <a:bodyPr/>
                    <a:lstStyle/>
                    <a:p>
                      <a:pPr algn="ctr" fontAlgn="ctr"/>
                      <a:r>
                        <a:rPr lang="pl-PL" sz="900" b="0" i="0" u="none" strike="noStrike" dirty="0">
                          <a:solidFill>
                            <a:srgbClr val="000000"/>
                          </a:solidFill>
                          <a:effectLst/>
                          <a:latin typeface="Nunito Sans (Tekst podstawowy)"/>
                        </a:rPr>
                        <a:t>1,80</a:t>
                      </a:r>
                    </a:p>
                  </a:txBody>
                  <a:tcPr marL="1711" marR="1711" marT="1711" marB="0" anchor="ctr">
                    <a:lnL>
                      <a:noFill/>
                    </a:lnL>
                    <a:lnR>
                      <a:noFill/>
                    </a:lnR>
                    <a:lnT>
                      <a:noFill/>
                    </a:lnT>
                    <a:lnB>
                      <a:noFill/>
                    </a:lnB>
                    <a:solidFill>
                      <a:srgbClr val="AD617C"/>
                    </a:solidFill>
                  </a:tcPr>
                </a:tc>
                <a:tc>
                  <a:txBody>
                    <a:bodyPr/>
                    <a:lstStyle/>
                    <a:p>
                      <a:pPr marL="0" algn="ctr" defTabSz="914400" rtl="0" eaLnBrk="1" fontAlgn="b" latinLnBrk="0" hangingPunct="1">
                        <a:buNone/>
                      </a:pPr>
                      <a:r>
                        <a:rPr lang="pl-PL" sz="900" b="1" i="0" u="none" strike="noStrike" kern="1200" dirty="0">
                          <a:solidFill>
                            <a:srgbClr val="404040"/>
                          </a:solidFill>
                          <a:effectLst/>
                          <a:latin typeface="+mn-lt"/>
                          <a:ea typeface="+mn-ea"/>
                          <a:cs typeface="+mn-cs"/>
                        </a:rPr>
                        <a:t>1,1</a:t>
                      </a:r>
                    </a:p>
                  </a:txBody>
                  <a:tcPr marL="7620" marR="7620" marT="7620" marB="0" anchor="ctr">
                    <a:lnL>
                      <a:noFill/>
                    </a:lnL>
                    <a:lnR>
                      <a:noFill/>
                    </a:lnR>
                    <a:lnT>
                      <a:noFill/>
                    </a:lnT>
                    <a:lnB>
                      <a:noFill/>
                    </a:lnB>
                    <a:solidFill>
                      <a:schemeClr val="bg1"/>
                    </a:solidFill>
                  </a:tcPr>
                </a:tc>
                <a:tc>
                  <a:txBody>
                    <a:bodyPr/>
                    <a:lstStyle/>
                    <a:p>
                      <a:pPr marL="36000" algn="l" fontAlgn="ctr"/>
                      <a:r>
                        <a:rPr lang="pl-PL" sz="900" b="0" i="0" u="none" strike="noStrike" dirty="0">
                          <a:solidFill>
                            <a:srgbClr val="000000"/>
                          </a:solidFill>
                          <a:effectLst/>
                          <a:latin typeface="Nunito Sans (Tekst podstawowy)"/>
                        </a:rPr>
                        <a:t>Popyt na cyfryzację napędza sprzedaż i marże.</a:t>
                      </a:r>
                    </a:p>
                  </a:txBody>
                  <a:tcPr marL="36000" marR="0" marT="0" marB="0" anchor="ctr">
                    <a:lnL>
                      <a:noFill/>
                    </a:lnL>
                    <a:lnR>
                      <a:noFill/>
                    </a:lnR>
                    <a:lnT>
                      <a:noFill/>
                    </a:lnT>
                    <a:lnB>
                      <a:noFill/>
                    </a:lnB>
                    <a:solidFill>
                      <a:schemeClr val="bg1"/>
                    </a:solidFill>
                  </a:tcPr>
                </a:tc>
                <a:extLst>
                  <a:ext uri="{0D108BD9-81ED-4DB2-BD59-A6C34878D82A}">
                    <a16:rowId xmlns:a16="http://schemas.microsoft.com/office/drawing/2014/main" val="492835099"/>
                  </a:ext>
                </a:extLst>
              </a:tr>
              <a:tr h="221831">
                <a:tc>
                  <a:txBody>
                    <a:bodyPr/>
                    <a:lstStyle/>
                    <a:p>
                      <a:pPr algn="l" fontAlgn="ctr"/>
                      <a:endParaRPr lang="pl-PL" sz="1000" b="0" i="0" u="none" strike="noStrike" dirty="0">
                        <a:solidFill>
                          <a:srgbClr val="000000"/>
                        </a:solidFill>
                        <a:effectLst/>
                        <a:latin typeface="Nunito Sans (Tekst podstawowy)"/>
                      </a:endParaRPr>
                    </a:p>
                  </a:txBody>
                  <a:tcPr marL="1711" marR="1711" marT="1711" marB="0" anchor="ctr">
                    <a:lnL>
                      <a:noFill/>
                    </a:lnL>
                    <a:lnR>
                      <a:noFill/>
                    </a:lnR>
                    <a:lnT>
                      <a:noFill/>
                    </a:lnT>
                    <a:lnB>
                      <a:noFill/>
                    </a:lnB>
                    <a:solidFill>
                      <a:schemeClr val="bg1"/>
                    </a:solidFill>
                  </a:tcPr>
                </a:tc>
                <a:tc>
                  <a:txBody>
                    <a:bodyPr/>
                    <a:lstStyle/>
                    <a:p>
                      <a:pPr algn="l" fontAlgn="ctr"/>
                      <a:r>
                        <a:rPr lang="pl-PL" sz="900" b="0" i="0" u="none" strike="noStrike" dirty="0">
                          <a:solidFill>
                            <a:srgbClr val="000000"/>
                          </a:solidFill>
                          <a:effectLst/>
                          <a:latin typeface="Nunito Sans (Tekst podstawowy)"/>
                        </a:rPr>
                        <a:t>Finanse i ubezpieczenia (K)</a:t>
                      </a:r>
                    </a:p>
                  </a:txBody>
                  <a:tcPr marL="36000" marR="1711" marT="1711" marB="0" anchor="ctr">
                    <a:lnL>
                      <a:noFill/>
                    </a:lnL>
                    <a:lnR>
                      <a:noFill/>
                    </a:lnR>
                    <a:lnT>
                      <a:noFill/>
                    </a:lnT>
                    <a:lnB>
                      <a:noFill/>
                    </a:lnB>
                    <a:solidFill>
                      <a:schemeClr val="bg1"/>
                    </a:solidFill>
                  </a:tcPr>
                </a:tc>
                <a:tc>
                  <a:txBody>
                    <a:bodyPr/>
                    <a:lstStyle/>
                    <a:p>
                      <a:pPr algn="ctr" fontAlgn="ctr"/>
                      <a:r>
                        <a:rPr lang="pl-PL" sz="900" b="0" i="0" u="none" strike="noStrike" dirty="0">
                          <a:solidFill>
                            <a:srgbClr val="000000"/>
                          </a:solidFill>
                          <a:effectLst/>
                          <a:latin typeface="Nunito Sans (Tekst podstawowy)"/>
                        </a:rPr>
                        <a:t>0,3</a:t>
                      </a:r>
                    </a:p>
                  </a:txBody>
                  <a:tcPr marL="1711" marR="1711" marT="1711" marB="0" anchor="ctr">
                    <a:lnL>
                      <a:noFill/>
                    </a:lnL>
                    <a:lnR>
                      <a:noFill/>
                    </a:lnR>
                    <a:lnT>
                      <a:noFill/>
                    </a:lnT>
                    <a:lnB>
                      <a:noFill/>
                    </a:lnB>
                    <a:solidFill>
                      <a:srgbClr val="C894A7"/>
                    </a:solidFill>
                  </a:tcPr>
                </a:tc>
                <a:tc>
                  <a:txBody>
                    <a:bodyPr/>
                    <a:lstStyle/>
                    <a:p>
                      <a:pPr algn="ctr" fontAlgn="ctr"/>
                      <a:r>
                        <a:rPr lang="pl-PL" sz="900" b="0" i="0" u="none" strike="noStrike" dirty="0">
                          <a:solidFill>
                            <a:srgbClr val="000000"/>
                          </a:solidFill>
                          <a:effectLst/>
                          <a:latin typeface="Nunito Sans (Tekst podstawowy)"/>
                        </a:rPr>
                        <a:t>28,9</a:t>
                      </a:r>
                    </a:p>
                  </a:txBody>
                  <a:tcPr marL="1711" marR="1711" marT="1711" marB="0" anchor="ctr">
                    <a:lnL>
                      <a:noFill/>
                    </a:lnL>
                    <a:lnR>
                      <a:noFill/>
                    </a:lnR>
                    <a:lnT>
                      <a:noFill/>
                    </a:lnT>
                    <a:lnB>
                      <a:noFill/>
                    </a:lnB>
                    <a:solidFill>
                      <a:srgbClr val="FEE097"/>
                    </a:solidFill>
                  </a:tcPr>
                </a:tc>
                <a:tc>
                  <a:txBody>
                    <a:bodyPr/>
                    <a:lstStyle/>
                    <a:p>
                      <a:pPr algn="ctr" fontAlgn="ctr"/>
                      <a:r>
                        <a:rPr lang="pl-PL" sz="900" b="0" i="0" u="none" strike="noStrike" dirty="0">
                          <a:solidFill>
                            <a:srgbClr val="000000"/>
                          </a:solidFill>
                          <a:effectLst/>
                          <a:latin typeface="Nunito Sans (Tekst podstawowy)"/>
                        </a:rPr>
                        <a:t>77%</a:t>
                      </a:r>
                    </a:p>
                  </a:txBody>
                  <a:tcPr marL="1711" marR="1711" marT="1711" marB="0" anchor="ctr">
                    <a:lnL>
                      <a:noFill/>
                    </a:lnL>
                    <a:lnR>
                      <a:noFill/>
                    </a:lnR>
                    <a:lnT>
                      <a:noFill/>
                    </a:lnT>
                    <a:lnB>
                      <a:noFill/>
                    </a:lnB>
                    <a:solidFill>
                      <a:srgbClr val="FFCB0A"/>
                    </a:solidFill>
                  </a:tcPr>
                </a:tc>
                <a:tc>
                  <a:txBody>
                    <a:bodyPr/>
                    <a:lstStyle/>
                    <a:p>
                      <a:pPr algn="ctr" fontAlgn="ctr"/>
                      <a:r>
                        <a:rPr lang="pl-PL" sz="900" b="0" i="0" u="none" strike="noStrike" dirty="0">
                          <a:solidFill>
                            <a:srgbClr val="000000"/>
                          </a:solidFill>
                          <a:effectLst/>
                          <a:latin typeface="Nunito Sans (Tekst podstawowy)"/>
                        </a:rPr>
                        <a:t>1,10</a:t>
                      </a:r>
                    </a:p>
                  </a:txBody>
                  <a:tcPr marL="1711" marR="1711" marT="1711" marB="0" anchor="ctr">
                    <a:lnL>
                      <a:noFill/>
                    </a:lnL>
                    <a:lnR>
                      <a:noFill/>
                    </a:lnR>
                    <a:lnT>
                      <a:noFill/>
                    </a:lnT>
                    <a:lnB>
                      <a:noFill/>
                    </a:lnB>
                    <a:solidFill>
                      <a:srgbClr val="FEE097"/>
                    </a:solidFill>
                  </a:tcPr>
                </a:tc>
                <a:tc>
                  <a:txBody>
                    <a:bodyPr/>
                    <a:lstStyle/>
                    <a:p>
                      <a:pPr marL="0" algn="ctr" defTabSz="914400" rtl="0" eaLnBrk="1" fontAlgn="b" latinLnBrk="0" hangingPunct="1">
                        <a:buNone/>
                      </a:pPr>
                      <a:r>
                        <a:rPr lang="pl-PL" sz="900" b="1" i="0" u="none" strike="noStrike" kern="1200" dirty="0">
                          <a:solidFill>
                            <a:srgbClr val="404040"/>
                          </a:solidFill>
                          <a:effectLst/>
                          <a:latin typeface="+mn-lt"/>
                          <a:ea typeface="+mn-ea"/>
                          <a:cs typeface="+mn-cs"/>
                        </a:rPr>
                        <a:t>1,0</a:t>
                      </a:r>
                    </a:p>
                  </a:txBody>
                  <a:tcPr marL="7620" marR="7620" marT="7620" marB="0" anchor="ctr">
                    <a:lnL>
                      <a:noFill/>
                    </a:lnL>
                    <a:lnR>
                      <a:noFill/>
                    </a:lnR>
                    <a:lnT>
                      <a:noFill/>
                    </a:lnT>
                    <a:lnB>
                      <a:noFill/>
                    </a:lnB>
                    <a:solidFill>
                      <a:schemeClr val="bg1"/>
                    </a:solidFill>
                  </a:tcPr>
                </a:tc>
                <a:tc>
                  <a:txBody>
                    <a:bodyPr/>
                    <a:lstStyle/>
                    <a:p>
                      <a:pPr marL="36000" algn="l" fontAlgn="ctr"/>
                      <a:r>
                        <a:rPr lang="pl-PL" sz="900" b="0" i="0" u="none" strike="noStrike" dirty="0">
                          <a:solidFill>
                            <a:srgbClr val="000000"/>
                          </a:solidFill>
                          <a:effectLst/>
                          <a:latin typeface="Nunito Sans (Tekst podstawowy)"/>
                        </a:rPr>
                        <a:t>Wysoka rentowność utrzymała się mimo stagnacji przychodów.</a:t>
                      </a:r>
                    </a:p>
                  </a:txBody>
                  <a:tcPr marL="36000" marR="0" marT="0" marB="0" anchor="ctr">
                    <a:lnL>
                      <a:noFill/>
                    </a:lnL>
                    <a:lnR>
                      <a:noFill/>
                    </a:lnR>
                    <a:lnT>
                      <a:noFill/>
                    </a:lnT>
                    <a:lnB>
                      <a:noFill/>
                    </a:lnB>
                    <a:solidFill>
                      <a:schemeClr val="bg1"/>
                    </a:solidFill>
                  </a:tcPr>
                </a:tc>
                <a:extLst>
                  <a:ext uri="{0D108BD9-81ED-4DB2-BD59-A6C34878D82A}">
                    <a16:rowId xmlns:a16="http://schemas.microsoft.com/office/drawing/2014/main" val="617776400"/>
                  </a:ext>
                </a:extLst>
              </a:tr>
              <a:tr h="221831">
                <a:tc>
                  <a:txBody>
                    <a:bodyPr/>
                    <a:lstStyle/>
                    <a:p>
                      <a:pPr algn="l" fontAlgn="ctr"/>
                      <a:endParaRPr lang="pl-PL" sz="1000" b="0" i="0" u="none" strike="noStrike" dirty="0">
                        <a:solidFill>
                          <a:srgbClr val="000000"/>
                        </a:solidFill>
                        <a:effectLst/>
                        <a:latin typeface="Nunito Sans (Tekst podstawowy)"/>
                      </a:endParaRPr>
                    </a:p>
                  </a:txBody>
                  <a:tcPr marL="1711" marR="1711" marT="1711" marB="0" anchor="ctr">
                    <a:lnL>
                      <a:noFill/>
                    </a:lnL>
                    <a:lnR>
                      <a:noFill/>
                    </a:lnR>
                    <a:lnT>
                      <a:noFill/>
                    </a:lnT>
                    <a:lnB>
                      <a:noFill/>
                    </a:lnB>
                    <a:solidFill>
                      <a:schemeClr val="bg1"/>
                    </a:solidFill>
                  </a:tcPr>
                </a:tc>
                <a:tc>
                  <a:txBody>
                    <a:bodyPr/>
                    <a:lstStyle/>
                    <a:p>
                      <a:pPr algn="l" fontAlgn="ctr"/>
                      <a:r>
                        <a:rPr lang="pl-PL" sz="900" b="0" i="0" u="none" strike="noStrike" dirty="0">
                          <a:solidFill>
                            <a:srgbClr val="000000"/>
                          </a:solidFill>
                          <a:effectLst/>
                          <a:latin typeface="Nunito Sans (Tekst podstawowy)"/>
                        </a:rPr>
                        <a:t>Obsługa nieruchomości (L)</a:t>
                      </a:r>
                    </a:p>
                  </a:txBody>
                  <a:tcPr marL="36000" marR="1711" marT="1711" marB="0" anchor="ctr">
                    <a:lnL>
                      <a:noFill/>
                    </a:lnL>
                    <a:lnR>
                      <a:noFill/>
                    </a:lnR>
                    <a:lnT>
                      <a:noFill/>
                    </a:lnT>
                    <a:lnB>
                      <a:noFill/>
                    </a:lnB>
                    <a:solidFill>
                      <a:schemeClr val="bg1"/>
                    </a:solidFill>
                  </a:tcPr>
                </a:tc>
                <a:tc>
                  <a:txBody>
                    <a:bodyPr/>
                    <a:lstStyle/>
                    <a:p>
                      <a:pPr algn="ctr" fontAlgn="ctr"/>
                      <a:r>
                        <a:rPr lang="pl-PL" sz="900" b="0" i="0" u="none" strike="noStrike" dirty="0">
                          <a:solidFill>
                            <a:srgbClr val="000000"/>
                          </a:solidFill>
                          <a:effectLst/>
                          <a:latin typeface="Nunito Sans (Tekst podstawowy)"/>
                        </a:rPr>
                        <a:t>9,1</a:t>
                      </a:r>
                    </a:p>
                  </a:txBody>
                  <a:tcPr marL="1711" marR="1711" marT="1711" marB="0" anchor="ctr">
                    <a:lnL>
                      <a:noFill/>
                    </a:lnL>
                    <a:lnR>
                      <a:noFill/>
                    </a:lnR>
                    <a:lnT>
                      <a:noFill/>
                    </a:lnT>
                    <a:lnB>
                      <a:noFill/>
                    </a:lnB>
                    <a:solidFill>
                      <a:srgbClr val="F2F2F2"/>
                    </a:solidFill>
                  </a:tcPr>
                </a:tc>
                <a:tc>
                  <a:txBody>
                    <a:bodyPr/>
                    <a:lstStyle/>
                    <a:p>
                      <a:pPr algn="ctr" fontAlgn="ctr"/>
                      <a:r>
                        <a:rPr lang="pl-PL" sz="900" b="0" i="0" u="none" strike="noStrike" dirty="0">
                          <a:solidFill>
                            <a:srgbClr val="000000"/>
                          </a:solidFill>
                          <a:effectLst/>
                          <a:latin typeface="Nunito Sans (Tekst podstawowy)"/>
                        </a:rPr>
                        <a:t>11,0</a:t>
                      </a:r>
                    </a:p>
                  </a:txBody>
                  <a:tcPr marL="1711" marR="1711" marT="1711" marB="0" anchor="ctr">
                    <a:lnL>
                      <a:noFill/>
                    </a:lnL>
                    <a:lnR>
                      <a:noFill/>
                    </a:lnR>
                    <a:lnT>
                      <a:noFill/>
                    </a:lnT>
                    <a:lnB>
                      <a:noFill/>
                    </a:lnB>
                    <a:solidFill>
                      <a:srgbClr val="FFDC83"/>
                    </a:solidFill>
                  </a:tcPr>
                </a:tc>
                <a:tc>
                  <a:txBody>
                    <a:bodyPr/>
                    <a:lstStyle/>
                    <a:p>
                      <a:pPr algn="ctr" fontAlgn="ctr"/>
                      <a:r>
                        <a:rPr lang="pl-PL" sz="900" b="0" i="0" u="none" strike="noStrike" dirty="0">
                          <a:solidFill>
                            <a:srgbClr val="000000"/>
                          </a:solidFill>
                          <a:effectLst/>
                          <a:latin typeface="Nunito Sans (Tekst podstawowy)"/>
                        </a:rPr>
                        <a:t>24%</a:t>
                      </a:r>
                    </a:p>
                  </a:txBody>
                  <a:tcPr marL="1711" marR="1711" marT="1711" marB="0" anchor="ctr">
                    <a:lnL>
                      <a:noFill/>
                    </a:lnL>
                    <a:lnR>
                      <a:noFill/>
                    </a:lnR>
                    <a:lnT>
                      <a:noFill/>
                    </a:lnT>
                    <a:lnB>
                      <a:noFill/>
                    </a:lnB>
                    <a:solidFill>
                      <a:srgbClr val="FEE097"/>
                    </a:solidFill>
                  </a:tcPr>
                </a:tc>
                <a:tc>
                  <a:txBody>
                    <a:bodyPr/>
                    <a:lstStyle/>
                    <a:p>
                      <a:pPr algn="ctr" fontAlgn="ctr"/>
                      <a:r>
                        <a:rPr lang="pl-PL" sz="900" b="0" i="0" u="none" strike="noStrike" dirty="0">
                          <a:solidFill>
                            <a:srgbClr val="000000"/>
                          </a:solidFill>
                          <a:effectLst/>
                          <a:latin typeface="Nunito Sans (Tekst podstawowy)"/>
                        </a:rPr>
                        <a:t>2,49</a:t>
                      </a:r>
                    </a:p>
                  </a:txBody>
                  <a:tcPr marL="1711" marR="1711" marT="1711" marB="0" anchor="ctr">
                    <a:lnL>
                      <a:noFill/>
                    </a:lnL>
                    <a:lnR>
                      <a:noFill/>
                    </a:lnR>
                    <a:lnT>
                      <a:noFill/>
                    </a:lnT>
                    <a:lnB>
                      <a:noFill/>
                    </a:lnB>
                    <a:solidFill>
                      <a:srgbClr val="AD617C"/>
                    </a:solidFill>
                  </a:tcPr>
                </a:tc>
                <a:tc>
                  <a:txBody>
                    <a:bodyPr/>
                    <a:lstStyle/>
                    <a:p>
                      <a:pPr marL="0" algn="ctr" defTabSz="914400" rtl="0" eaLnBrk="1" fontAlgn="b" latinLnBrk="0" hangingPunct="1">
                        <a:buNone/>
                      </a:pPr>
                      <a:r>
                        <a:rPr lang="pl-PL" sz="900" b="1" i="0" u="none" strike="noStrike" kern="1200" dirty="0">
                          <a:solidFill>
                            <a:srgbClr val="404040"/>
                          </a:solidFill>
                          <a:effectLst/>
                          <a:latin typeface="+mn-lt"/>
                          <a:ea typeface="+mn-ea"/>
                          <a:cs typeface="+mn-cs"/>
                        </a:rPr>
                        <a:t>0,0</a:t>
                      </a:r>
                    </a:p>
                  </a:txBody>
                  <a:tcPr marL="7620" marR="7620" marT="7620" marB="0" anchor="ctr">
                    <a:lnL>
                      <a:noFill/>
                    </a:lnL>
                    <a:lnR>
                      <a:noFill/>
                    </a:lnR>
                    <a:lnT>
                      <a:noFill/>
                    </a:lnT>
                    <a:lnB>
                      <a:noFill/>
                    </a:lnB>
                    <a:solidFill>
                      <a:schemeClr val="bg1"/>
                    </a:solidFill>
                  </a:tcPr>
                </a:tc>
                <a:tc>
                  <a:txBody>
                    <a:bodyPr/>
                    <a:lstStyle/>
                    <a:p>
                      <a:pPr marL="36000" algn="l" fontAlgn="ctr"/>
                      <a:r>
                        <a:rPr lang="pl-PL" sz="900" b="0" i="0" u="none" strike="noStrike" dirty="0">
                          <a:solidFill>
                            <a:srgbClr val="000000"/>
                          </a:solidFill>
                          <a:effectLst/>
                          <a:latin typeface="Nunito Sans (Tekst podstawowy)"/>
                        </a:rPr>
                        <a:t>Wzrost przychodów nie przełożył się na poprawę marży.</a:t>
                      </a:r>
                    </a:p>
                  </a:txBody>
                  <a:tcPr marL="36000" marR="0" marT="0" marB="0" anchor="ctr">
                    <a:lnL>
                      <a:noFill/>
                    </a:lnL>
                    <a:lnR>
                      <a:noFill/>
                    </a:lnR>
                    <a:lnT>
                      <a:noFill/>
                    </a:lnT>
                    <a:lnB>
                      <a:noFill/>
                    </a:lnB>
                    <a:solidFill>
                      <a:schemeClr val="bg1"/>
                    </a:solidFill>
                  </a:tcPr>
                </a:tc>
                <a:extLst>
                  <a:ext uri="{0D108BD9-81ED-4DB2-BD59-A6C34878D82A}">
                    <a16:rowId xmlns:a16="http://schemas.microsoft.com/office/drawing/2014/main" val="2810760902"/>
                  </a:ext>
                </a:extLst>
              </a:tr>
              <a:tr h="221831">
                <a:tc>
                  <a:txBody>
                    <a:bodyPr/>
                    <a:lstStyle/>
                    <a:p>
                      <a:pPr algn="l" fontAlgn="ctr"/>
                      <a:endParaRPr lang="pl-PL" sz="1000" b="0" i="0" u="none" strike="noStrike" dirty="0">
                        <a:solidFill>
                          <a:srgbClr val="000000"/>
                        </a:solidFill>
                        <a:effectLst/>
                        <a:latin typeface="Nunito Sans (Tekst podstawowy)"/>
                      </a:endParaRPr>
                    </a:p>
                  </a:txBody>
                  <a:tcPr marL="1711" marR="1711" marT="1711" marB="0" anchor="ctr">
                    <a:lnL>
                      <a:noFill/>
                    </a:lnL>
                    <a:lnR>
                      <a:noFill/>
                    </a:lnR>
                    <a:lnT>
                      <a:noFill/>
                    </a:lnT>
                    <a:lnB>
                      <a:noFill/>
                    </a:lnB>
                    <a:solidFill>
                      <a:schemeClr val="bg1"/>
                    </a:solidFill>
                  </a:tcPr>
                </a:tc>
                <a:tc>
                  <a:txBody>
                    <a:bodyPr/>
                    <a:lstStyle/>
                    <a:p>
                      <a:pPr algn="l" fontAlgn="ctr"/>
                      <a:r>
                        <a:rPr lang="pl-PL" sz="900" b="0" i="0" u="none" strike="noStrike" dirty="0">
                          <a:solidFill>
                            <a:srgbClr val="000000"/>
                          </a:solidFill>
                          <a:effectLst/>
                          <a:latin typeface="Nunito Sans (Tekst podstawowy)"/>
                        </a:rPr>
                        <a:t>Działalność profesjonalna (M)</a:t>
                      </a:r>
                    </a:p>
                  </a:txBody>
                  <a:tcPr marL="36000" marR="1711" marT="1711" marB="0" anchor="ctr">
                    <a:lnL>
                      <a:noFill/>
                    </a:lnL>
                    <a:lnR>
                      <a:noFill/>
                    </a:lnR>
                    <a:lnT>
                      <a:noFill/>
                    </a:lnT>
                    <a:lnB>
                      <a:noFill/>
                    </a:lnB>
                    <a:solidFill>
                      <a:schemeClr val="bg1"/>
                    </a:solidFill>
                  </a:tcPr>
                </a:tc>
                <a:tc>
                  <a:txBody>
                    <a:bodyPr/>
                    <a:lstStyle/>
                    <a:p>
                      <a:pPr algn="ctr" fontAlgn="ctr"/>
                      <a:r>
                        <a:rPr lang="pl-PL" sz="900" b="0" i="0" u="none" strike="noStrike" dirty="0">
                          <a:solidFill>
                            <a:srgbClr val="000000"/>
                          </a:solidFill>
                          <a:effectLst/>
                          <a:latin typeface="Nunito Sans (Tekst podstawowy)"/>
                        </a:rPr>
                        <a:t>-0,6</a:t>
                      </a:r>
                    </a:p>
                  </a:txBody>
                  <a:tcPr marL="1711" marR="1711" marT="1711" marB="0" anchor="ctr">
                    <a:lnL>
                      <a:noFill/>
                    </a:lnL>
                    <a:lnR>
                      <a:noFill/>
                    </a:lnR>
                    <a:lnT>
                      <a:noFill/>
                    </a:lnT>
                    <a:lnB>
                      <a:noFill/>
                    </a:lnB>
                    <a:solidFill>
                      <a:srgbClr val="AD617C"/>
                    </a:solidFill>
                  </a:tcPr>
                </a:tc>
                <a:tc>
                  <a:txBody>
                    <a:bodyPr/>
                    <a:lstStyle/>
                    <a:p>
                      <a:pPr algn="ctr" fontAlgn="ctr"/>
                      <a:r>
                        <a:rPr lang="pl-PL" sz="900" b="0" i="0" u="none" strike="noStrike" dirty="0">
                          <a:solidFill>
                            <a:srgbClr val="000000"/>
                          </a:solidFill>
                          <a:effectLst/>
                          <a:latin typeface="Nunito Sans (Tekst podstawowy)"/>
                        </a:rPr>
                        <a:t>9,1</a:t>
                      </a:r>
                    </a:p>
                  </a:txBody>
                  <a:tcPr marL="1711" marR="1711" marT="1711" marB="0" anchor="ctr">
                    <a:lnL>
                      <a:noFill/>
                    </a:lnL>
                    <a:lnR>
                      <a:noFill/>
                    </a:lnR>
                    <a:lnT>
                      <a:noFill/>
                    </a:lnT>
                    <a:lnB>
                      <a:noFill/>
                    </a:lnB>
                    <a:solidFill>
                      <a:srgbClr val="F2F2F2"/>
                    </a:solidFill>
                  </a:tcPr>
                </a:tc>
                <a:tc>
                  <a:txBody>
                    <a:bodyPr/>
                    <a:lstStyle/>
                    <a:p>
                      <a:pPr algn="ctr" fontAlgn="ctr"/>
                      <a:r>
                        <a:rPr lang="pl-PL" sz="900" b="0" i="0" u="none" strike="noStrike" dirty="0">
                          <a:solidFill>
                            <a:srgbClr val="000000"/>
                          </a:solidFill>
                          <a:effectLst/>
                          <a:latin typeface="Nunito Sans (Tekst podstawowy)"/>
                        </a:rPr>
                        <a:t>43%</a:t>
                      </a:r>
                    </a:p>
                  </a:txBody>
                  <a:tcPr marL="1711" marR="1711" marT="1711" marB="0" anchor="ctr">
                    <a:lnL>
                      <a:noFill/>
                    </a:lnL>
                    <a:lnR>
                      <a:noFill/>
                    </a:lnR>
                    <a:lnT>
                      <a:noFill/>
                    </a:lnT>
                    <a:lnB>
                      <a:noFill/>
                    </a:lnB>
                    <a:solidFill>
                      <a:srgbClr val="FEE097"/>
                    </a:solidFill>
                  </a:tcPr>
                </a:tc>
                <a:tc>
                  <a:txBody>
                    <a:bodyPr/>
                    <a:lstStyle/>
                    <a:p>
                      <a:pPr algn="ctr" fontAlgn="ctr"/>
                      <a:r>
                        <a:rPr lang="pl-PL" sz="900" b="0" i="0" u="none" strike="noStrike" dirty="0">
                          <a:solidFill>
                            <a:srgbClr val="000000"/>
                          </a:solidFill>
                          <a:effectLst/>
                          <a:latin typeface="Nunito Sans (Tekst podstawowy)"/>
                        </a:rPr>
                        <a:t>1,61</a:t>
                      </a:r>
                    </a:p>
                  </a:txBody>
                  <a:tcPr marL="1711" marR="1711" marT="1711" marB="0" anchor="ctr">
                    <a:lnL>
                      <a:noFill/>
                    </a:lnL>
                    <a:lnR>
                      <a:noFill/>
                    </a:lnR>
                    <a:lnT>
                      <a:noFill/>
                    </a:lnT>
                    <a:lnB>
                      <a:noFill/>
                    </a:lnB>
                    <a:solidFill>
                      <a:srgbClr val="AD617C"/>
                    </a:solidFill>
                  </a:tcPr>
                </a:tc>
                <a:tc>
                  <a:txBody>
                    <a:bodyPr/>
                    <a:lstStyle/>
                    <a:p>
                      <a:pPr marL="0" algn="ctr" defTabSz="914400" rtl="0" eaLnBrk="1" fontAlgn="b" latinLnBrk="0" hangingPunct="1">
                        <a:buNone/>
                      </a:pPr>
                      <a:r>
                        <a:rPr lang="pl-PL" sz="900" b="1" i="0" u="none" strike="noStrike" kern="1200" dirty="0">
                          <a:solidFill>
                            <a:srgbClr val="404040"/>
                          </a:solidFill>
                          <a:effectLst/>
                          <a:latin typeface="+mn-lt"/>
                          <a:ea typeface="+mn-ea"/>
                          <a:cs typeface="+mn-cs"/>
                        </a:rPr>
                        <a:t>2,1</a:t>
                      </a:r>
                    </a:p>
                  </a:txBody>
                  <a:tcPr marL="7620" marR="7620" marT="7620" marB="0" anchor="ctr">
                    <a:lnL>
                      <a:noFill/>
                    </a:lnL>
                    <a:lnR>
                      <a:noFill/>
                    </a:lnR>
                    <a:lnT>
                      <a:noFill/>
                    </a:lnT>
                    <a:lnB>
                      <a:noFill/>
                    </a:lnB>
                    <a:solidFill>
                      <a:schemeClr val="bg1"/>
                    </a:solidFill>
                  </a:tcPr>
                </a:tc>
                <a:tc>
                  <a:txBody>
                    <a:bodyPr/>
                    <a:lstStyle/>
                    <a:p>
                      <a:pPr marL="36000" algn="l" fontAlgn="ctr"/>
                      <a:r>
                        <a:rPr lang="pl-PL" sz="900" b="0" i="0" u="none" strike="noStrike" dirty="0">
                          <a:solidFill>
                            <a:srgbClr val="000000"/>
                          </a:solidFill>
                          <a:effectLst/>
                          <a:latin typeface="Nunito Sans (Tekst podstawowy)"/>
                        </a:rPr>
                        <a:t>Spadek kosztów poprawił rentowność mimo słabszej sprzedaży.</a:t>
                      </a:r>
                    </a:p>
                  </a:txBody>
                  <a:tcPr marL="36000" marR="0" marT="0" marB="0" anchor="ctr">
                    <a:lnL>
                      <a:noFill/>
                    </a:lnL>
                    <a:lnR>
                      <a:noFill/>
                    </a:lnR>
                    <a:lnT>
                      <a:noFill/>
                    </a:lnT>
                    <a:lnB>
                      <a:noFill/>
                    </a:lnB>
                    <a:solidFill>
                      <a:schemeClr val="bg1"/>
                    </a:solidFill>
                  </a:tcPr>
                </a:tc>
                <a:extLst>
                  <a:ext uri="{0D108BD9-81ED-4DB2-BD59-A6C34878D82A}">
                    <a16:rowId xmlns:a16="http://schemas.microsoft.com/office/drawing/2014/main" val="3754481705"/>
                  </a:ext>
                </a:extLst>
              </a:tr>
              <a:tr h="221831">
                <a:tc>
                  <a:txBody>
                    <a:bodyPr/>
                    <a:lstStyle/>
                    <a:p>
                      <a:pPr algn="l" fontAlgn="ctr"/>
                      <a:endParaRPr lang="pl-PL" sz="1000" b="0" i="0" u="none" strike="noStrike" dirty="0">
                        <a:solidFill>
                          <a:srgbClr val="000000"/>
                        </a:solidFill>
                        <a:effectLst/>
                        <a:latin typeface="Nunito Sans (Tekst podstawowy)"/>
                      </a:endParaRPr>
                    </a:p>
                  </a:txBody>
                  <a:tcPr marL="1711" marR="1711" marT="1711" marB="0" anchor="ctr">
                    <a:lnL>
                      <a:noFill/>
                    </a:lnL>
                    <a:lnR>
                      <a:noFill/>
                    </a:lnR>
                    <a:lnT>
                      <a:noFill/>
                    </a:lnT>
                    <a:lnB>
                      <a:noFill/>
                    </a:lnB>
                    <a:solidFill>
                      <a:schemeClr val="bg1"/>
                    </a:solidFill>
                  </a:tcPr>
                </a:tc>
                <a:tc>
                  <a:txBody>
                    <a:bodyPr/>
                    <a:lstStyle/>
                    <a:p>
                      <a:pPr algn="l" fontAlgn="ctr"/>
                      <a:r>
                        <a:rPr lang="pl-PL" sz="900" b="0" i="0" u="none" strike="noStrike" dirty="0">
                          <a:solidFill>
                            <a:srgbClr val="000000"/>
                          </a:solidFill>
                          <a:effectLst/>
                          <a:latin typeface="Nunito Sans (Tekst podstawowy)"/>
                        </a:rPr>
                        <a:t>Administracja (N)</a:t>
                      </a:r>
                    </a:p>
                  </a:txBody>
                  <a:tcPr marL="36000" marR="1711" marT="1711" marB="0" anchor="ctr">
                    <a:lnL>
                      <a:noFill/>
                    </a:lnL>
                    <a:lnR>
                      <a:noFill/>
                    </a:lnR>
                    <a:lnT>
                      <a:noFill/>
                    </a:lnT>
                    <a:lnB>
                      <a:noFill/>
                    </a:lnB>
                    <a:solidFill>
                      <a:schemeClr val="bg1"/>
                    </a:solidFill>
                  </a:tcPr>
                </a:tc>
                <a:tc>
                  <a:txBody>
                    <a:bodyPr/>
                    <a:lstStyle/>
                    <a:p>
                      <a:pPr algn="ctr" fontAlgn="ctr"/>
                      <a:r>
                        <a:rPr lang="pl-PL" sz="900" b="0" i="0" u="none" strike="noStrike" dirty="0">
                          <a:solidFill>
                            <a:srgbClr val="000000"/>
                          </a:solidFill>
                          <a:effectLst/>
                          <a:latin typeface="Nunito Sans (Tekst podstawowy)"/>
                        </a:rPr>
                        <a:t>4,9</a:t>
                      </a:r>
                    </a:p>
                  </a:txBody>
                  <a:tcPr marL="1711" marR="1711" marT="1711" marB="0" anchor="ctr">
                    <a:lnL>
                      <a:noFill/>
                    </a:lnL>
                    <a:lnR>
                      <a:noFill/>
                    </a:lnR>
                    <a:lnT>
                      <a:noFill/>
                    </a:lnT>
                    <a:lnB>
                      <a:noFill/>
                    </a:lnB>
                    <a:solidFill>
                      <a:srgbClr val="C894A7"/>
                    </a:solidFill>
                  </a:tcPr>
                </a:tc>
                <a:tc>
                  <a:txBody>
                    <a:bodyPr/>
                    <a:lstStyle/>
                    <a:p>
                      <a:pPr algn="ctr" fontAlgn="ctr"/>
                      <a:r>
                        <a:rPr lang="pl-PL" sz="900" b="0" i="0" u="none" strike="noStrike" dirty="0">
                          <a:solidFill>
                            <a:srgbClr val="000000"/>
                          </a:solidFill>
                          <a:effectLst/>
                          <a:latin typeface="Nunito Sans (Tekst podstawowy)"/>
                        </a:rPr>
                        <a:t>12,7</a:t>
                      </a:r>
                    </a:p>
                  </a:txBody>
                  <a:tcPr marL="1711" marR="1711" marT="1711" marB="0" anchor="ctr">
                    <a:lnL>
                      <a:noFill/>
                    </a:lnL>
                    <a:lnR>
                      <a:noFill/>
                    </a:lnR>
                    <a:lnT>
                      <a:noFill/>
                    </a:lnT>
                    <a:lnB>
                      <a:noFill/>
                    </a:lnB>
                    <a:solidFill>
                      <a:srgbClr val="C894A7"/>
                    </a:solidFill>
                  </a:tcPr>
                </a:tc>
                <a:tc>
                  <a:txBody>
                    <a:bodyPr/>
                    <a:lstStyle/>
                    <a:p>
                      <a:pPr algn="ctr" fontAlgn="ctr"/>
                      <a:r>
                        <a:rPr lang="pl-PL" sz="900" b="0" i="0" u="none" strike="noStrike" dirty="0">
                          <a:solidFill>
                            <a:srgbClr val="000000"/>
                          </a:solidFill>
                          <a:effectLst/>
                          <a:latin typeface="Nunito Sans (Tekst podstawowy)"/>
                        </a:rPr>
                        <a:t>65%</a:t>
                      </a:r>
                    </a:p>
                  </a:txBody>
                  <a:tcPr marL="1711" marR="1711" marT="1711" marB="0" anchor="ctr">
                    <a:lnL>
                      <a:noFill/>
                    </a:lnL>
                    <a:lnR>
                      <a:noFill/>
                    </a:lnR>
                    <a:lnT>
                      <a:noFill/>
                    </a:lnT>
                    <a:lnB>
                      <a:noFill/>
                    </a:lnB>
                    <a:solidFill>
                      <a:srgbClr val="FEE097"/>
                    </a:solidFill>
                  </a:tcPr>
                </a:tc>
                <a:tc>
                  <a:txBody>
                    <a:bodyPr/>
                    <a:lstStyle/>
                    <a:p>
                      <a:pPr algn="ctr" fontAlgn="ctr"/>
                      <a:r>
                        <a:rPr lang="pl-PL" sz="900" b="0" i="0" u="none" strike="noStrike" dirty="0">
                          <a:solidFill>
                            <a:srgbClr val="000000"/>
                          </a:solidFill>
                          <a:effectLst/>
                          <a:latin typeface="Nunito Sans (Tekst podstawowy)"/>
                        </a:rPr>
                        <a:t>1,21</a:t>
                      </a:r>
                    </a:p>
                  </a:txBody>
                  <a:tcPr marL="1711" marR="1711" marT="1711" marB="0" anchor="ctr">
                    <a:lnL>
                      <a:noFill/>
                    </a:lnL>
                    <a:lnR>
                      <a:noFill/>
                    </a:lnR>
                    <a:lnT>
                      <a:noFill/>
                    </a:lnT>
                    <a:lnB>
                      <a:noFill/>
                    </a:lnB>
                    <a:solidFill>
                      <a:srgbClr val="FEE097"/>
                    </a:solidFill>
                  </a:tcPr>
                </a:tc>
                <a:tc>
                  <a:txBody>
                    <a:bodyPr/>
                    <a:lstStyle/>
                    <a:p>
                      <a:pPr marL="0" algn="ctr" defTabSz="914400" rtl="0" eaLnBrk="1" fontAlgn="b" latinLnBrk="0" hangingPunct="1">
                        <a:buNone/>
                      </a:pPr>
                      <a:r>
                        <a:rPr lang="pl-PL" sz="900" b="1" i="0" u="none" strike="noStrike" kern="1200" dirty="0">
                          <a:solidFill>
                            <a:srgbClr val="404040"/>
                          </a:solidFill>
                          <a:effectLst/>
                          <a:latin typeface="+mn-lt"/>
                          <a:ea typeface="+mn-ea"/>
                          <a:cs typeface="+mn-cs"/>
                        </a:rPr>
                        <a:t>-0,3</a:t>
                      </a:r>
                    </a:p>
                  </a:txBody>
                  <a:tcPr marL="7620" marR="7620" marT="7620" marB="0" anchor="ctr">
                    <a:lnL>
                      <a:noFill/>
                    </a:lnL>
                    <a:lnR>
                      <a:noFill/>
                    </a:lnR>
                    <a:lnT>
                      <a:noFill/>
                    </a:lnT>
                    <a:lnB>
                      <a:noFill/>
                    </a:lnB>
                    <a:solidFill>
                      <a:schemeClr val="bg1"/>
                    </a:solidFill>
                  </a:tcPr>
                </a:tc>
                <a:tc>
                  <a:txBody>
                    <a:bodyPr/>
                    <a:lstStyle/>
                    <a:p>
                      <a:pPr marL="36000" algn="l" fontAlgn="ctr"/>
                      <a:r>
                        <a:rPr lang="pl-PL" sz="900" b="0" i="0" u="none" strike="noStrike" dirty="0">
                          <a:solidFill>
                            <a:srgbClr val="000000"/>
                          </a:solidFill>
                          <a:effectLst/>
                          <a:latin typeface="Nunito Sans (Tekst podstawowy)"/>
                        </a:rPr>
                        <a:t>Stabilny popyt wspiera wyniki sektora.</a:t>
                      </a:r>
                    </a:p>
                  </a:txBody>
                  <a:tcPr marL="36000" marR="0" marT="0" marB="0" anchor="ctr">
                    <a:lnL>
                      <a:noFill/>
                    </a:lnL>
                    <a:lnR>
                      <a:noFill/>
                    </a:lnR>
                    <a:lnT>
                      <a:noFill/>
                    </a:lnT>
                    <a:lnB>
                      <a:noFill/>
                    </a:lnB>
                    <a:solidFill>
                      <a:schemeClr val="bg1"/>
                    </a:solidFill>
                  </a:tcPr>
                </a:tc>
                <a:extLst>
                  <a:ext uri="{0D108BD9-81ED-4DB2-BD59-A6C34878D82A}">
                    <a16:rowId xmlns:a16="http://schemas.microsoft.com/office/drawing/2014/main" val="2517820220"/>
                  </a:ext>
                </a:extLst>
              </a:tr>
              <a:tr h="221831">
                <a:tc>
                  <a:txBody>
                    <a:bodyPr/>
                    <a:lstStyle/>
                    <a:p>
                      <a:pPr algn="l" fontAlgn="ctr"/>
                      <a:endParaRPr lang="pl-PL" sz="1000" b="0" i="0" u="none" strike="noStrike" dirty="0">
                        <a:solidFill>
                          <a:srgbClr val="000000"/>
                        </a:solidFill>
                        <a:effectLst/>
                        <a:latin typeface="Nunito Sans (Tekst podstawowy)"/>
                      </a:endParaRPr>
                    </a:p>
                  </a:txBody>
                  <a:tcPr marL="1711" marR="1711" marT="1711" marB="0" anchor="ctr">
                    <a:lnL>
                      <a:noFill/>
                    </a:lnL>
                    <a:lnR>
                      <a:noFill/>
                    </a:lnR>
                    <a:lnT>
                      <a:noFill/>
                    </a:lnT>
                    <a:lnB>
                      <a:noFill/>
                    </a:lnB>
                    <a:solidFill>
                      <a:schemeClr val="bg1"/>
                    </a:solidFill>
                  </a:tcPr>
                </a:tc>
                <a:tc>
                  <a:txBody>
                    <a:bodyPr/>
                    <a:lstStyle/>
                    <a:p>
                      <a:pPr algn="l" fontAlgn="ctr"/>
                      <a:r>
                        <a:rPr lang="pl-PL" sz="900" b="0" i="0" u="none" strike="noStrike" dirty="0">
                          <a:solidFill>
                            <a:srgbClr val="000000"/>
                          </a:solidFill>
                          <a:effectLst/>
                          <a:latin typeface="Nunito Sans (Tekst podstawowy)"/>
                        </a:rPr>
                        <a:t>Opieka zdrowotna (Q)</a:t>
                      </a:r>
                    </a:p>
                  </a:txBody>
                  <a:tcPr marL="36000" marR="1711" marT="1711" marB="0" anchor="ctr">
                    <a:lnL>
                      <a:noFill/>
                    </a:lnL>
                    <a:lnR>
                      <a:noFill/>
                    </a:lnR>
                    <a:lnT>
                      <a:noFill/>
                    </a:lnT>
                    <a:lnB>
                      <a:noFill/>
                    </a:lnB>
                    <a:solidFill>
                      <a:schemeClr val="bg1"/>
                    </a:solidFill>
                  </a:tcPr>
                </a:tc>
                <a:tc>
                  <a:txBody>
                    <a:bodyPr/>
                    <a:lstStyle/>
                    <a:p>
                      <a:pPr algn="ctr" fontAlgn="ctr"/>
                      <a:r>
                        <a:rPr lang="pl-PL" sz="900" b="0" i="0" u="none" strike="noStrike" dirty="0">
                          <a:solidFill>
                            <a:srgbClr val="000000"/>
                          </a:solidFill>
                          <a:effectLst/>
                          <a:latin typeface="Nunito Sans (Tekst podstawowy)"/>
                        </a:rPr>
                        <a:t>10,7</a:t>
                      </a:r>
                    </a:p>
                  </a:txBody>
                  <a:tcPr marL="1711" marR="1711" marT="1711" marB="0" anchor="ctr">
                    <a:lnL>
                      <a:noFill/>
                    </a:lnL>
                    <a:lnR>
                      <a:noFill/>
                    </a:lnR>
                    <a:lnT>
                      <a:noFill/>
                    </a:lnT>
                    <a:lnB>
                      <a:noFill/>
                    </a:lnB>
                    <a:solidFill>
                      <a:schemeClr val="bg1">
                        <a:lumMod val="95000"/>
                      </a:schemeClr>
                    </a:solidFill>
                  </a:tcPr>
                </a:tc>
                <a:tc>
                  <a:txBody>
                    <a:bodyPr/>
                    <a:lstStyle/>
                    <a:p>
                      <a:pPr algn="ctr" fontAlgn="ctr"/>
                      <a:r>
                        <a:rPr lang="pl-PL" sz="900" b="0" i="0" u="none" strike="noStrike" dirty="0">
                          <a:solidFill>
                            <a:srgbClr val="000000"/>
                          </a:solidFill>
                          <a:effectLst/>
                          <a:latin typeface="Nunito Sans (Tekst podstawowy)"/>
                        </a:rPr>
                        <a:t>7,6</a:t>
                      </a:r>
                    </a:p>
                  </a:txBody>
                  <a:tcPr marL="1711" marR="1711" marT="1711" marB="0" anchor="ctr">
                    <a:lnL>
                      <a:noFill/>
                    </a:lnL>
                    <a:lnR>
                      <a:noFill/>
                    </a:lnR>
                    <a:lnT>
                      <a:noFill/>
                    </a:lnT>
                    <a:lnB>
                      <a:noFill/>
                    </a:lnB>
                    <a:solidFill>
                      <a:schemeClr val="bg1">
                        <a:lumMod val="95000"/>
                      </a:schemeClr>
                    </a:solidFill>
                  </a:tcPr>
                </a:tc>
                <a:tc>
                  <a:txBody>
                    <a:bodyPr/>
                    <a:lstStyle/>
                    <a:p>
                      <a:pPr algn="ctr" fontAlgn="ctr"/>
                      <a:r>
                        <a:rPr lang="pl-PL" sz="900" b="0" i="0" u="none" strike="noStrike" dirty="0">
                          <a:solidFill>
                            <a:srgbClr val="000000"/>
                          </a:solidFill>
                          <a:effectLst/>
                          <a:latin typeface="Nunito Sans (Tekst podstawowy)"/>
                        </a:rPr>
                        <a:t>38%</a:t>
                      </a:r>
                    </a:p>
                  </a:txBody>
                  <a:tcPr marL="1711" marR="1711" marT="1711" marB="0" anchor="ctr">
                    <a:lnL>
                      <a:noFill/>
                    </a:lnL>
                    <a:lnR>
                      <a:noFill/>
                    </a:lnR>
                    <a:lnT>
                      <a:noFill/>
                    </a:lnT>
                    <a:lnB>
                      <a:noFill/>
                    </a:lnB>
                    <a:solidFill>
                      <a:srgbClr val="FFC000"/>
                    </a:solidFill>
                  </a:tcPr>
                </a:tc>
                <a:tc>
                  <a:txBody>
                    <a:bodyPr/>
                    <a:lstStyle/>
                    <a:p>
                      <a:pPr algn="ctr" fontAlgn="ctr"/>
                      <a:r>
                        <a:rPr lang="pl-PL" sz="900" b="0" i="0" u="none" strike="noStrike" dirty="0">
                          <a:solidFill>
                            <a:srgbClr val="000000"/>
                          </a:solidFill>
                          <a:effectLst/>
                          <a:latin typeface="Nunito Sans (Tekst podstawowy)"/>
                        </a:rPr>
                        <a:t>1,47</a:t>
                      </a:r>
                    </a:p>
                  </a:txBody>
                  <a:tcPr marL="1711" marR="1711" marT="1711" marB="0" anchor="ctr">
                    <a:lnL>
                      <a:noFill/>
                    </a:lnL>
                    <a:lnR>
                      <a:noFill/>
                    </a:lnR>
                    <a:lnT>
                      <a:noFill/>
                    </a:lnT>
                    <a:lnB>
                      <a:noFill/>
                    </a:lnB>
                    <a:solidFill>
                      <a:srgbClr val="FEE097"/>
                    </a:solidFill>
                  </a:tcPr>
                </a:tc>
                <a:tc>
                  <a:txBody>
                    <a:bodyPr/>
                    <a:lstStyle/>
                    <a:p>
                      <a:pPr marL="0" algn="ctr" defTabSz="914400" rtl="0" eaLnBrk="1" fontAlgn="b" latinLnBrk="0" hangingPunct="1">
                        <a:buNone/>
                      </a:pPr>
                      <a:r>
                        <a:rPr lang="pl-PL" sz="900" b="1" i="0" u="none" strike="noStrike" kern="1200" dirty="0">
                          <a:solidFill>
                            <a:srgbClr val="404040"/>
                          </a:solidFill>
                          <a:effectLst/>
                          <a:latin typeface="+mn-lt"/>
                          <a:ea typeface="+mn-ea"/>
                          <a:cs typeface="+mn-cs"/>
                        </a:rPr>
                        <a:t>0,2</a:t>
                      </a:r>
                    </a:p>
                  </a:txBody>
                  <a:tcPr marL="7620" marR="7620" marT="7620" marB="0" anchor="ctr">
                    <a:lnL>
                      <a:noFill/>
                    </a:lnL>
                    <a:lnR>
                      <a:noFill/>
                    </a:lnR>
                    <a:lnT>
                      <a:noFill/>
                    </a:lnT>
                    <a:lnB>
                      <a:noFill/>
                    </a:lnB>
                    <a:solidFill>
                      <a:schemeClr val="bg1"/>
                    </a:solidFill>
                  </a:tcPr>
                </a:tc>
                <a:tc>
                  <a:txBody>
                    <a:bodyPr/>
                    <a:lstStyle/>
                    <a:p>
                      <a:pPr marL="36000" algn="l" fontAlgn="ctr"/>
                      <a:r>
                        <a:rPr lang="pl-PL" sz="900" b="0" i="0" u="none" strike="noStrike" dirty="0">
                          <a:solidFill>
                            <a:srgbClr val="000000"/>
                          </a:solidFill>
                          <a:effectLst/>
                          <a:latin typeface="Nunito Sans (Tekst podstawowy)"/>
                        </a:rPr>
                        <a:t>Rosnący popyt wspiera przychody, lecz presja płacowa ogranicza marże.</a:t>
                      </a:r>
                    </a:p>
                  </a:txBody>
                  <a:tcPr marL="36000" marR="0" marT="0" marB="0" anchor="ctr">
                    <a:lnL>
                      <a:noFill/>
                    </a:lnL>
                    <a:lnR>
                      <a:noFill/>
                    </a:lnR>
                    <a:lnT>
                      <a:noFill/>
                    </a:lnT>
                    <a:lnB>
                      <a:noFill/>
                    </a:lnB>
                    <a:solidFill>
                      <a:schemeClr val="bg1"/>
                    </a:solidFill>
                  </a:tcPr>
                </a:tc>
                <a:extLst>
                  <a:ext uri="{0D108BD9-81ED-4DB2-BD59-A6C34878D82A}">
                    <a16:rowId xmlns:a16="http://schemas.microsoft.com/office/drawing/2014/main" val="4106511463"/>
                  </a:ext>
                </a:extLst>
              </a:tr>
              <a:tr h="221831">
                <a:tc>
                  <a:txBody>
                    <a:bodyPr/>
                    <a:lstStyle/>
                    <a:p>
                      <a:pPr algn="l" fontAlgn="ctr"/>
                      <a:endParaRPr lang="pl-PL" sz="1000" b="0" i="0" u="none" strike="noStrike" dirty="0">
                        <a:solidFill>
                          <a:srgbClr val="000000"/>
                        </a:solidFill>
                        <a:effectLst/>
                        <a:latin typeface="Nunito Sans (Tekst podstawowy)"/>
                      </a:endParaRPr>
                    </a:p>
                  </a:txBody>
                  <a:tcPr marL="1711" marR="1711" marT="1711" marB="0" anchor="ctr">
                    <a:lnL>
                      <a:noFill/>
                    </a:lnL>
                    <a:lnR>
                      <a:noFill/>
                    </a:lnR>
                    <a:lnT>
                      <a:noFill/>
                    </a:lnT>
                    <a:lnB>
                      <a:noFill/>
                    </a:lnB>
                    <a:solidFill>
                      <a:schemeClr val="bg1"/>
                    </a:solidFill>
                  </a:tcPr>
                </a:tc>
                <a:tc>
                  <a:txBody>
                    <a:bodyPr/>
                    <a:lstStyle/>
                    <a:p>
                      <a:pPr algn="l" fontAlgn="ctr"/>
                      <a:r>
                        <a:rPr lang="pl-PL" sz="900" b="0" i="0" u="none" strike="noStrike" dirty="0">
                          <a:solidFill>
                            <a:srgbClr val="000000"/>
                          </a:solidFill>
                          <a:effectLst/>
                          <a:latin typeface="Nunito Sans (Tekst podstawowy)"/>
                        </a:rPr>
                        <a:t>Pozostałe usługi (S)</a:t>
                      </a:r>
                    </a:p>
                  </a:txBody>
                  <a:tcPr marL="36000" marR="1711" marT="1711" marB="0" anchor="ctr">
                    <a:lnL>
                      <a:noFill/>
                    </a:lnL>
                    <a:lnR>
                      <a:noFill/>
                    </a:lnR>
                    <a:lnT>
                      <a:noFill/>
                    </a:lnT>
                    <a:lnB>
                      <a:noFill/>
                    </a:lnB>
                    <a:solidFill>
                      <a:schemeClr val="bg1"/>
                    </a:solidFill>
                  </a:tcPr>
                </a:tc>
                <a:tc>
                  <a:txBody>
                    <a:bodyPr/>
                    <a:lstStyle/>
                    <a:p>
                      <a:pPr algn="ctr" fontAlgn="ctr"/>
                      <a:r>
                        <a:rPr lang="pl-PL" sz="900" b="0" i="0" u="none" strike="noStrike" dirty="0">
                          <a:solidFill>
                            <a:srgbClr val="000000"/>
                          </a:solidFill>
                          <a:effectLst/>
                          <a:latin typeface="Nunito Sans (Tekst podstawowy)"/>
                        </a:rPr>
                        <a:t>17,0</a:t>
                      </a:r>
                    </a:p>
                  </a:txBody>
                  <a:tcPr marL="1711" marR="1711" marT="1711" marB="0" anchor="ctr">
                    <a:lnL>
                      <a:noFill/>
                    </a:lnL>
                    <a:lnR>
                      <a:noFill/>
                    </a:lnR>
                    <a:lnT>
                      <a:noFill/>
                    </a:lnT>
                    <a:lnB>
                      <a:noFill/>
                    </a:lnB>
                    <a:solidFill>
                      <a:srgbClr val="F2F2F2"/>
                    </a:solidFill>
                  </a:tcPr>
                </a:tc>
                <a:tc>
                  <a:txBody>
                    <a:bodyPr/>
                    <a:lstStyle/>
                    <a:p>
                      <a:pPr algn="ctr" fontAlgn="ctr"/>
                      <a:r>
                        <a:rPr lang="pl-PL" sz="900" b="0" i="0" u="none" strike="noStrike" dirty="0">
                          <a:solidFill>
                            <a:srgbClr val="000000"/>
                          </a:solidFill>
                          <a:effectLst/>
                          <a:latin typeface="Nunito Sans (Tekst podstawowy)"/>
                        </a:rPr>
                        <a:t>10,7</a:t>
                      </a:r>
                    </a:p>
                  </a:txBody>
                  <a:tcPr marL="1711" marR="1711" marT="1711" marB="0" anchor="ctr">
                    <a:lnL>
                      <a:noFill/>
                    </a:lnL>
                    <a:lnR>
                      <a:noFill/>
                    </a:lnR>
                    <a:lnT>
                      <a:noFill/>
                    </a:lnT>
                    <a:lnB>
                      <a:noFill/>
                    </a:lnB>
                    <a:solidFill>
                      <a:srgbClr val="F2F2F2"/>
                    </a:solidFill>
                  </a:tcPr>
                </a:tc>
                <a:tc>
                  <a:txBody>
                    <a:bodyPr/>
                    <a:lstStyle/>
                    <a:p>
                      <a:pPr algn="ctr" fontAlgn="ctr"/>
                      <a:r>
                        <a:rPr lang="pl-PL" sz="900" b="0" i="0" u="none" strike="noStrike" dirty="0">
                          <a:solidFill>
                            <a:srgbClr val="000000"/>
                          </a:solidFill>
                          <a:effectLst/>
                          <a:latin typeface="Nunito Sans (Tekst podstawowy)"/>
                        </a:rPr>
                        <a:t>46%</a:t>
                      </a:r>
                    </a:p>
                  </a:txBody>
                  <a:tcPr marL="1711" marR="1711" marT="1711" marB="0" anchor="ctr">
                    <a:lnL>
                      <a:noFill/>
                    </a:lnL>
                    <a:lnR>
                      <a:noFill/>
                    </a:lnR>
                    <a:lnT>
                      <a:noFill/>
                    </a:lnT>
                    <a:lnB>
                      <a:noFill/>
                    </a:lnB>
                    <a:solidFill>
                      <a:srgbClr val="FFDC83"/>
                    </a:solidFill>
                  </a:tcPr>
                </a:tc>
                <a:tc>
                  <a:txBody>
                    <a:bodyPr/>
                    <a:lstStyle/>
                    <a:p>
                      <a:pPr algn="ctr" fontAlgn="ctr"/>
                      <a:r>
                        <a:rPr lang="pl-PL" sz="900" b="0" i="0" u="none" strike="noStrike" dirty="0">
                          <a:solidFill>
                            <a:srgbClr val="000000"/>
                          </a:solidFill>
                          <a:effectLst/>
                          <a:latin typeface="Nunito Sans (Tekst podstawowy)"/>
                        </a:rPr>
                        <a:t>1,77</a:t>
                      </a:r>
                    </a:p>
                  </a:txBody>
                  <a:tcPr marL="1711" marR="1711" marT="1711" marB="0" anchor="ctr">
                    <a:lnL>
                      <a:noFill/>
                    </a:lnL>
                    <a:lnR>
                      <a:noFill/>
                    </a:lnR>
                    <a:lnT>
                      <a:noFill/>
                    </a:lnT>
                    <a:lnB>
                      <a:noFill/>
                    </a:lnB>
                    <a:solidFill>
                      <a:srgbClr val="AD617C"/>
                    </a:solidFill>
                  </a:tcPr>
                </a:tc>
                <a:tc>
                  <a:txBody>
                    <a:bodyPr/>
                    <a:lstStyle/>
                    <a:p>
                      <a:pPr marL="0" algn="ctr" defTabSz="914400" rtl="0" eaLnBrk="1" fontAlgn="b" latinLnBrk="0" hangingPunct="1">
                        <a:buNone/>
                      </a:pPr>
                      <a:r>
                        <a:rPr lang="pl-PL" sz="900" b="1" i="0" u="none" strike="noStrike" kern="1200" dirty="0">
                          <a:solidFill>
                            <a:srgbClr val="404040"/>
                          </a:solidFill>
                          <a:effectLst/>
                          <a:latin typeface="+mn-lt"/>
                          <a:ea typeface="+mn-ea"/>
                          <a:cs typeface="+mn-cs"/>
                        </a:rPr>
                        <a:t>-1,0</a:t>
                      </a:r>
                    </a:p>
                  </a:txBody>
                  <a:tcPr marL="7620" marR="7620" marT="7620" marB="0" anchor="ctr">
                    <a:lnL>
                      <a:noFill/>
                    </a:lnL>
                    <a:lnR>
                      <a:noFill/>
                    </a:lnR>
                    <a:lnT>
                      <a:noFill/>
                    </a:lnT>
                    <a:lnB>
                      <a:noFill/>
                    </a:lnB>
                    <a:solidFill>
                      <a:schemeClr val="bg1"/>
                    </a:solidFill>
                  </a:tcPr>
                </a:tc>
                <a:tc>
                  <a:txBody>
                    <a:bodyPr/>
                    <a:lstStyle/>
                    <a:p>
                      <a:pPr marL="36000" marR="0" lvl="0" indent="0" algn="l" defTabSz="914400" rtl="0" eaLnBrk="1" fontAlgn="ctr" latinLnBrk="0" hangingPunct="1">
                        <a:lnSpc>
                          <a:spcPct val="100000"/>
                        </a:lnSpc>
                        <a:spcBef>
                          <a:spcPts val="0"/>
                        </a:spcBef>
                        <a:spcAft>
                          <a:spcPts val="0"/>
                        </a:spcAft>
                        <a:buClrTx/>
                        <a:buSzTx/>
                        <a:buFontTx/>
                        <a:buNone/>
                        <a:tabLst/>
                        <a:defRPr/>
                      </a:pPr>
                      <a:r>
                        <a:rPr lang="pl-PL" sz="900" b="0" i="0" u="none" strike="noStrike" dirty="0">
                          <a:solidFill>
                            <a:srgbClr val="000000"/>
                          </a:solidFill>
                          <a:effectLst/>
                          <a:latin typeface="Nunito Sans (Tekst podstawowy)"/>
                        </a:rPr>
                        <a:t>Wzrost sprzedaży został w dużej części skonsumowany przez wzrost kosztów.</a:t>
                      </a:r>
                    </a:p>
                  </a:txBody>
                  <a:tcPr marL="36000" marR="0" marT="0" marB="0" anchor="ctr">
                    <a:lnL>
                      <a:noFill/>
                    </a:lnL>
                    <a:lnR>
                      <a:noFill/>
                    </a:lnR>
                    <a:lnT>
                      <a:noFill/>
                    </a:lnT>
                    <a:lnB>
                      <a:noFill/>
                    </a:lnB>
                    <a:solidFill>
                      <a:schemeClr val="bg1"/>
                    </a:solidFill>
                  </a:tcPr>
                </a:tc>
                <a:extLst>
                  <a:ext uri="{0D108BD9-81ED-4DB2-BD59-A6C34878D82A}">
                    <a16:rowId xmlns:a16="http://schemas.microsoft.com/office/drawing/2014/main" val="3797623715"/>
                  </a:ext>
                </a:extLst>
              </a:tr>
            </a:tbl>
          </a:graphicData>
        </a:graphic>
      </p:graphicFrame>
      <p:pic>
        <p:nvPicPr>
          <p:cNvPr id="7" name="Grafika 6" descr="Koparka z wypełnieniem pełnym">
            <a:extLst>
              <a:ext uri="{FF2B5EF4-FFF2-40B4-BE49-F238E27FC236}">
                <a16:creationId xmlns:a16="http://schemas.microsoft.com/office/drawing/2014/main" id="{DFB128AB-9C50-3E40-DDE4-C778BDA24C3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9175" y="3120742"/>
            <a:ext cx="180000" cy="180000"/>
          </a:xfrm>
          <a:prstGeom prst="rect">
            <a:avLst/>
          </a:prstGeom>
        </p:spPr>
      </p:pic>
      <p:pic>
        <p:nvPicPr>
          <p:cNvPr id="9" name="Grafika 8" descr="Kiosk z wypełnieniem pełnym">
            <a:extLst>
              <a:ext uri="{FF2B5EF4-FFF2-40B4-BE49-F238E27FC236}">
                <a16:creationId xmlns:a16="http://schemas.microsoft.com/office/drawing/2014/main" id="{8BFF93DE-5D90-8953-3E32-8BCA5F08895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18188" y="5368172"/>
            <a:ext cx="180000" cy="180000"/>
          </a:xfrm>
          <a:prstGeom prst="rect">
            <a:avLst/>
          </a:prstGeom>
        </p:spPr>
      </p:pic>
      <p:pic>
        <p:nvPicPr>
          <p:cNvPr id="14" name="Grafika 13" descr="Apteczka pierwszej pomocy z wypełnieniem pełnym">
            <a:extLst>
              <a:ext uri="{FF2B5EF4-FFF2-40B4-BE49-F238E27FC236}">
                <a16:creationId xmlns:a16="http://schemas.microsoft.com/office/drawing/2014/main" id="{317C9434-D535-C2ED-CDCB-41E956E7701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19175" y="5144132"/>
            <a:ext cx="180000" cy="180000"/>
          </a:xfrm>
          <a:prstGeom prst="rect">
            <a:avLst/>
          </a:prstGeom>
        </p:spPr>
      </p:pic>
      <p:pic>
        <p:nvPicPr>
          <p:cNvPr id="16" name="Grafika 15" descr="Bank z wypełnieniem pełnym">
            <a:extLst>
              <a:ext uri="{FF2B5EF4-FFF2-40B4-BE49-F238E27FC236}">
                <a16:creationId xmlns:a16="http://schemas.microsoft.com/office/drawing/2014/main" id="{5B69A828-BBB2-6989-8462-512A6B1D182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19175" y="4913940"/>
            <a:ext cx="180000" cy="180000"/>
          </a:xfrm>
          <a:prstGeom prst="rect">
            <a:avLst/>
          </a:prstGeom>
        </p:spPr>
      </p:pic>
      <p:pic>
        <p:nvPicPr>
          <p:cNvPr id="18" name="Grafika 17" descr="Świnka-skarbonka z wypełnieniem pełnym">
            <a:extLst>
              <a:ext uri="{FF2B5EF4-FFF2-40B4-BE49-F238E27FC236}">
                <a16:creationId xmlns:a16="http://schemas.microsoft.com/office/drawing/2014/main" id="{EC2CF945-4F77-C64B-1A41-89B1E1D2DFD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19175" y="4255125"/>
            <a:ext cx="180000" cy="180000"/>
          </a:xfrm>
          <a:prstGeom prst="rect">
            <a:avLst/>
          </a:prstGeom>
        </p:spPr>
      </p:pic>
      <p:pic>
        <p:nvPicPr>
          <p:cNvPr id="20" name="Grafika 19" descr="Pracownik biurowy z wypełnieniem pełnym">
            <a:extLst>
              <a:ext uri="{FF2B5EF4-FFF2-40B4-BE49-F238E27FC236}">
                <a16:creationId xmlns:a16="http://schemas.microsoft.com/office/drawing/2014/main" id="{B0E3BBAB-3A9F-46E6-762A-459CBE0A1BC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19175" y="4700872"/>
            <a:ext cx="180000" cy="180000"/>
          </a:xfrm>
          <a:prstGeom prst="rect">
            <a:avLst/>
          </a:prstGeom>
        </p:spPr>
      </p:pic>
      <p:pic>
        <p:nvPicPr>
          <p:cNvPr id="22" name="Grafika 21" descr="Miasto z wypełnieniem pełnym">
            <a:extLst>
              <a:ext uri="{FF2B5EF4-FFF2-40B4-BE49-F238E27FC236}">
                <a16:creationId xmlns:a16="http://schemas.microsoft.com/office/drawing/2014/main" id="{99C58EA0-E4BD-610C-F693-C25ADE96DB4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022349" y="4480764"/>
            <a:ext cx="180000" cy="180000"/>
          </a:xfrm>
          <a:prstGeom prst="rect">
            <a:avLst/>
          </a:prstGeom>
        </p:spPr>
      </p:pic>
      <p:pic>
        <p:nvPicPr>
          <p:cNvPr id="24" name="Grafika 23" descr="Programista męski z wypełnieniem pełnym">
            <a:extLst>
              <a:ext uri="{FF2B5EF4-FFF2-40B4-BE49-F238E27FC236}">
                <a16:creationId xmlns:a16="http://schemas.microsoft.com/office/drawing/2014/main" id="{08EED8EC-4F89-5741-A642-59A74A7ECD4F}"/>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018872" y="4025033"/>
            <a:ext cx="180000" cy="180000"/>
          </a:xfrm>
          <a:prstGeom prst="rect">
            <a:avLst/>
          </a:prstGeom>
        </p:spPr>
      </p:pic>
      <p:pic>
        <p:nvPicPr>
          <p:cNvPr id="26" name="Grafika 25" descr="Sen z wypełnieniem pełnym">
            <a:extLst>
              <a:ext uri="{FF2B5EF4-FFF2-40B4-BE49-F238E27FC236}">
                <a16:creationId xmlns:a16="http://schemas.microsoft.com/office/drawing/2014/main" id="{00195A01-66E8-8E33-72C6-B3A9B936CEAB}"/>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019172" y="3808527"/>
            <a:ext cx="180000" cy="180000"/>
          </a:xfrm>
          <a:prstGeom prst="rect">
            <a:avLst/>
          </a:prstGeom>
        </p:spPr>
      </p:pic>
      <p:pic>
        <p:nvPicPr>
          <p:cNvPr id="28" name="Grafika 27" descr="Ciężarówka z wypełnieniem pełnym">
            <a:extLst>
              <a:ext uri="{FF2B5EF4-FFF2-40B4-BE49-F238E27FC236}">
                <a16:creationId xmlns:a16="http://schemas.microsoft.com/office/drawing/2014/main" id="{4CADFFC6-CAFC-B77B-7B9E-143F7835418E}"/>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018188" y="3591939"/>
            <a:ext cx="180000" cy="180000"/>
          </a:xfrm>
          <a:prstGeom prst="rect">
            <a:avLst/>
          </a:prstGeom>
        </p:spPr>
      </p:pic>
      <p:pic>
        <p:nvPicPr>
          <p:cNvPr id="30" name="Grafika 29" descr="Pożyczka z wypełnieniem pełnym">
            <a:extLst>
              <a:ext uri="{FF2B5EF4-FFF2-40B4-BE49-F238E27FC236}">
                <a16:creationId xmlns:a16="http://schemas.microsoft.com/office/drawing/2014/main" id="{610B071A-9ADF-6E78-B21F-ED59E1935671}"/>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022463" y="3371831"/>
            <a:ext cx="180000" cy="180000"/>
          </a:xfrm>
          <a:prstGeom prst="rect">
            <a:avLst/>
          </a:prstGeom>
        </p:spPr>
      </p:pic>
      <p:pic>
        <p:nvPicPr>
          <p:cNvPr id="32" name="Grafika 31" descr="Mężczyzna z wypełnieniem pełnym">
            <a:extLst>
              <a:ext uri="{FF2B5EF4-FFF2-40B4-BE49-F238E27FC236}">
                <a16:creationId xmlns:a16="http://schemas.microsoft.com/office/drawing/2014/main" id="{EFF81960-BAB9-E931-F6C8-392AAE66A232}"/>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019175" y="1997068"/>
            <a:ext cx="180000" cy="180000"/>
          </a:xfrm>
          <a:prstGeom prst="rect">
            <a:avLst/>
          </a:prstGeom>
        </p:spPr>
      </p:pic>
      <p:pic>
        <p:nvPicPr>
          <p:cNvPr id="34" name="Grafika 33" descr="Woda z wypełnieniem pełnym">
            <a:extLst>
              <a:ext uri="{FF2B5EF4-FFF2-40B4-BE49-F238E27FC236}">
                <a16:creationId xmlns:a16="http://schemas.microsoft.com/office/drawing/2014/main" id="{37A59A2C-19B8-6BF8-9D60-645CABCB1571}"/>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1019175" y="2872881"/>
            <a:ext cx="180000" cy="180000"/>
          </a:xfrm>
          <a:prstGeom prst="rect">
            <a:avLst/>
          </a:prstGeom>
        </p:spPr>
      </p:pic>
      <p:pic>
        <p:nvPicPr>
          <p:cNvPr id="36" name="Grafika 35" descr="Wysokie napięcie z wypełnieniem pełnym">
            <a:extLst>
              <a:ext uri="{FF2B5EF4-FFF2-40B4-BE49-F238E27FC236}">
                <a16:creationId xmlns:a16="http://schemas.microsoft.com/office/drawing/2014/main" id="{BD49A5DE-3102-D1F0-A377-257FA931265A}"/>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1018188" y="2638609"/>
            <a:ext cx="180000" cy="180000"/>
          </a:xfrm>
          <a:prstGeom prst="rect">
            <a:avLst/>
          </a:prstGeom>
        </p:spPr>
      </p:pic>
      <p:pic>
        <p:nvPicPr>
          <p:cNvPr id="42" name="Grafika 41" descr="Produkcja z wypełnieniem pełnym">
            <a:extLst>
              <a:ext uri="{FF2B5EF4-FFF2-40B4-BE49-F238E27FC236}">
                <a16:creationId xmlns:a16="http://schemas.microsoft.com/office/drawing/2014/main" id="{5F7A1053-7AA8-9743-6852-4FCB71BAF935}"/>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1022880" y="2417496"/>
            <a:ext cx="180000" cy="180000"/>
          </a:xfrm>
          <a:prstGeom prst="rect">
            <a:avLst/>
          </a:prstGeom>
        </p:spPr>
      </p:pic>
      <p:pic>
        <p:nvPicPr>
          <p:cNvPr id="43" name="Grafika 42" descr="Narzędzia wydobywcze z wypełnieniem pełnym">
            <a:extLst>
              <a:ext uri="{FF2B5EF4-FFF2-40B4-BE49-F238E27FC236}">
                <a16:creationId xmlns:a16="http://schemas.microsoft.com/office/drawing/2014/main" id="{A34996E2-C8E3-06A8-C94E-F8A1AC64BCD0}"/>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1019175" y="2211179"/>
            <a:ext cx="180000" cy="180000"/>
          </a:xfrm>
          <a:prstGeom prst="rect">
            <a:avLst/>
          </a:prstGeom>
        </p:spPr>
      </p:pic>
      <p:grpSp>
        <p:nvGrpSpPr>
          <p:cNvPr id="44" name="Grupa 43">
            <a:extLst>
              <a:ext uri="{FF2B5EF4-FFF2-40B4-BE49-F238E27FC236}">
                <a16:creationId xmlns:a16="http://schemas.microsoft.com/office/drawing/2014/main" id="{92EE4524-5037-BE18-0AB2-D0BFC35B3883}"/>
              </a:ext>
            </a:extLst>
          </p:cNvPr>
          <p:cNvGrpSpPr/>
          <p:nvPr/>
        </p:nvGrpSpPr>
        <p:grpSpPr>
          <a:xfrm>
            <a:off x="3766177" y="5594507"/>
            <a:ext cx="4667264" cy="394032"/>
            <a:chOff x="3766178" y="6084251"/>
            <a:chExt cx="4667264" cy="394032"/>
          </a:xfrm>
        </p:grpSpPr>
        <p:grpSp>
          <p:nvGrpSpPr>
            <p:cNvPr id="45" name="Grupa 44">
              <a:extLst>
                <a:ext uri="{FF2B5EF4-FFF2-40B4-BE49-F238E27FC236}">
                  <a16:creationId xmlns:a16="http://schemas.microsoft.com/office/drawing/2014/main" id="{9113F38B-C545-839F-48F4-C4D80DEE83A9}"/>
                </a:ext>
              </a:extLst>
            </p:cNvPr>
            <p:cNvGrpSpPr/>
            <p:nvPr/>
          </p:nvGrpSpPr>
          <p:grpSpPr>
            <a:xfrm>
              <a:off x="3766178" y="6084251"/>
              <a:ext cx="4667264" cy="394032"/>
              <a:chOff x="4073905" y="6084251"/>
              <a:chExt cx="4667264" cy="394032"/>
            </a:xfrm>
          </p:grpSpPr>
          <p:graphicFrame>
            <p:nvGraphicFramePr>
              <p:cNvPr id="47" name="Wykres 46">
                <a:extLst>
                  <a:ext uri="{FF2B5EF4-FFF2-40B4-BE49-F238E27FC236}">
                    <a16:creationId xmlns:a16="http://schemas.microsoft.com/office/drawing/2014/main" id="{76E79EEF-9AFA-01FE-1CD5-78029154EFDB}"/>
                  </a:ext>
                </a:extLst>
              </p:cNvPr>
              <p:cNvGraphicFramePr>
                <a:graphicFrameLocks/>
              </p:cNvGraphicFramePr>
              <p:nvPr>
                <p:extLst>
                  <p:ext uri="{D42A27DB-BD31-4B8C-83A1-F6EECF244321}">
                    <p14:modId xmlns:p14="http://schemas.microsoft.com/office/powerpoint/2010/main" val="887491764"/>
                  </p:ext>
                </p:extLst>
              </p:nvPr>
            </p:nvGraphicFramePr>
            <p:xfrm>
              <a:off x="4905819" y="6084251"/>
              <a:ext cx="3564443" cy="394032"/>
            </p:xfrm>
            <a:graphic>
              <a:graphicData uri="http://schemas.openxmlformats.org/drawingml/2006/chart">
                <c:chart xmlns:c="http://schemas.openxmlformats.org/drawingml/2006/chart" xmlns:r="http://schemas.openxmlformats.org/officeDocument/2006/relationships" r:id="rId19"/>
              </a:graphicData>
            </a:graphic>
          </p:graphicFrame>
          <p:sp>
            <p:nvSpPr>
              <p:cNvPr id="48" name="Symbol zastępczy zawartości 2">
                <a:extLst>
                  <a:ext uri="{FF2B5EF4-FFF2-40B4-BE49-F238E27FC236}">
                    <a16:creationId xmlns:a16="http://schemas.microsoft.com/office/drawing/2014/main" id="{891BDBD1-9618-3C17-70FE-7CA06EBF7A1F}"/>
                  </a:ext>
                </a:extLst>
              </p:cNvPr>
              <p:cNvSpPr txBox="1">
                <a:spLocks/>
              </p:cNvSpPr>
              <p:nvPr/>
            </p:nvSpPr>
            <p:spPr>
              <a:xfrm>
                <a:off x="7836219" y="6228541"/>
                <a:ext cx="904950" cy="112785"/>
              </a:xfrm>
              <a:prstGeom prst="rect">
                <a:avLst/>
              </a:prstGeom>
            </p:spPr>
            <p:txBody>
              <a:bodyPr vert="horz" lIns="0" tIns="0" rIns="0" bIns="0" rtlCol="0" anchor="ctr" anchorCtr="0">
                <a:noAutofit/>
              </a:bodyPr>
              <a:lstStyle>
                <a:defPPr>
                  <a:defRPr lang="pl-PL"/>
                </a:defPPr>
                <a:lvl1pPr indent="0" algn="ctr">
                  <a:lnSpc>
                    <a:spcPct val="100000"/>
                  </a:lnSpc>
                  <a:spcBef>
                    <a:spcPts val="300"/>
                  </a:spcBef>
                  <a:buFont typeface="Arial" panose="020B0604020202020204" pitchFamily="34" charset="0"/>
                  <a:buNone/>
                  <a:defRPr sz="800" b="1">
                    <a:latin typeface="Nunito Sans (Tekst podstawowy)"/>
                    <a:ea typeface="Verdana" panose="020B0604030504040204" pitchFamily="34"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pl-PL" dirty="0"/>
                  <a:t>pozytywna ocena</a:t>
                </a:r>
              </a:p>
            </p:txBody>
          </p:sp>
          <p:sp>
            <p:nvSpPr>
              <p:cNvPr id="49" name="Symbol zastępczy zawartości 2">
                <a:extLst>
                  <a:ext uri="{FF2B5EF4-FFF2-40B4-BE49-F238E27FC236}">
                    <a16:creationId xmlns:a16="http://schemas.microsoft.com/office/drawing/2014/main" id="{E377ABD1-16B8-26DE-D730-6B6D4DFB3463}"/>
                  </a:ext>
                </a:extLst>
              </p:cNvPr>
              <p:cNvSpPr txBox="1">
                <a:spLocks/>
              </p:cNvSpPr>
              <p:nvPr/>
            </p:nvSpPr>
            <p:spPr>
              <a:xfrm>
                <a:off x="4073905" y="6252573"/>
                <a:ext cx="1012022" cy="72750"/>
              </a:xfrm>
              <a:prstGeom prst="rect">
                <a:avLst/>
              </a:prstGeom>
            </p:spPr>
            <p:txBody>
              <a:bodyPr vert="horz" lIns="0" tIns="0" rIns="0" bIns="0" rtlCol="0" anchor="ctr" anchorCtr="0">
                <a:noAutofit/>
              </a:bodyPr>
              <a:lstStyle>
                <a:defPPr>
                  <a:defRPr lang="pl-PL"/>
                </a:defPPr>
                <a:lvl1pPr indent="0" algn="ctr">
                  <a:lnSpc>
                    <a:spcPct val="100000"/>
                  </a:lnSpc>
                  <a:spcBef>
                    <a:spcPts val="300"/>
                  </a:spcBef>
                  <a:buFont typeface="Arial" panose="020B0604020202020204" pitchFamily="34" charset="0"/>
                  <a:buNone/>
                  <a:defRPr sz="800" b="1">
                    <a:latin typeface="Nunito Sans (Tekst podstawowy)"/>
                    <a:ea typeface="Verdana" panose="020B0604030504040204" pitchFamily="34"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pl-PL" dirty="0"/>
                  <a:t>negatywna ocena</a:t>
                </a:r>
              </a:p>
            </p:txBody>
          </p:sp>
        </p:grpSp>
        <p:sp>
          <p:nvSpPr>
            <p:cNvPr id="46" name="Symbol zastępczy zawartości 2">
              <a:extLst>
                <a:ext uri="{FF2B5EF4-FFF2-40B4-BE49-F238E27FC236}">
                  <a16:creationId xmlns:a16="http://schemas.microsoft.com/office/drawing/2014/main" id="{6EC1B306-6F65-3D3C-1D25-A023DBB4F8CF}"/>
                </a:ext>
              </a:extLst>
            </p:cNvPr>
            <p:cNvSpPr txBox="1">
              <a:spLocks/>
            </p:cNvSpPr>
            <p:nvPr/>
          </p:nvSpPr>
          <p:spPr>
            <a:xfrm>
              <a:off x="5765366" y="6084251"/>
              <a:ext cx="664438" cy="226787"/>
            </a:xfrm>
            <a:prstGeom prst="rect">
              <a:avLst/>
            </a:prstGeom>
          </p:spPr>
          <p:txBody>
            <a:bodyPr vert="horz" lIns="0" tIns="0" rIns="0" bIns="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chemeClr val="bg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300"/>
                </a:spcBef>
              </a:pPr>
              <a:r>
                <a:rPr lang="pl-PL" sz="800" b="1" dirty="0">
                  <a:solidFill>
                    <a:schemeClr val="tx1"/>
                  </a:solidFill>
                  <a:latin typeface="Nunito Sans (Tekst podstawowy)"/>
                  <a:ea typeface="Verdana" panose="020B0604030504040204" pitchFamily="34" charset="0"/>
                </a:rPr>
                <a:t>LEGENDA</a:t>
              </a:r>
            </a:p>
          </p:txBody>
        </p:sp>
      </p:grpSp>
    </p:spTree>
    <p:extLst>
      <p:ext uri="{BB962C8B-B14F-4D97-AF65-F5344CB8AC3E}">
        <p14:creationId xmlns:p14="http://schemas.microsoft.com/office/powerpoint/2010/main" val="2590383514"/>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E21CD-4018-69D2-46F5-E64FF58AB8D8}"/>
            </a:ext>
          </a:extLst>
        </p:cNvPr>
        <p:cNvGrpSpPr/>
        <p:nvPr/>
      </p:nvGrpSpPr>
      <p:grpSpPr>
        <a:xfrm>
          <a:off x="0" y="0"/>
          <a:ext cx="0" cy="0"/>
          <a:chOff x="0" y="0"/>
          <a:chExt cx="0" cy="0"/>
        </a:xfrm>
      </p:grpSpPr>
      <p:sp>
        <p:nvSpPr>
          <p:cNvPr id="4" name="Symbol zastępczy tekstu 3">
            <a:extLst>
              <a:ext uri="{FF2B5EF4-FFF2-40B4-BE49-F238E27FC236}">
                <a16:creationId xmlns:a16="http://schemas.microsoft.com/office/drawing/2014/main" id="{3CB238AD-5863-9497-D074-91418179C719}"/>
              </a:ext>
            </a:extLst>
          </p:cNvPr>
          <p:cNvSpPr>
            <a:spLocks noGrp="1"/>
          </p:cNvSpPr>
          <p:nvPr>
            <p:ph type="body" sz="quarter" idx="15"/>
          </p:nvPr>
        </p:nvSpPr>
        <p:spPr/>
        <p:txBody>
          <a:bodyPr/>
          <a:lstStyle/>
          <a:p>
            <a:r>
              <a:rPr lang="pl-PL" dirty="0"/>
              <a:t>Podsumowanie</a:t>
            </a:r>
          </a:p>
        </p:txBody>
      </p:sp>
      <p:sp>
        <p:nvSpPr>
          <p:cNvPr id="8" name="pole tekstowe 7">
            <a:extLst>
              <a:ext uri="{FF2B5EF4-FFF2-40B4-BE49-F238E27FC236}">
                <a16:creationId xmlns:a16="http://schemas.microsoft.com/office/drawing/2014/main" id="{DAD1BB0B-6217-231D-1B99-221849A10A7E}"/>
              </a:ext>
            </a:extLst>
          </p:cNvPr>
          <p:cNvSpPr txBox="1"/>
          <p:nvPr/>
        </p:nvSpPr>
        <p:spPr>
          <a:xfrm>
            <a:off x="1752600" y="1335656"/>
            <a:ext cx="9420224" cy="4506344"/>
          </a:xfrm>
          <a:prstGeom prst="rect">
            <a:avLst/>
          </a:prstGeom>
          <a:noFill/>
        </p:spPr>
        <p:txBody>
          <a:bodyPr wrap="square" lIns="0" tIns="0" rIns="0" bIns="0" rtlCol="0">
            <a:noAutofit/>
          </a:bodyPr>
          <a:lstStyle/>
          <a:p>
            <a:pPr algn="just">
              <a:lnSpc>
                <a:spcPct val="120000"/>
              </a:lnSpc>
              <a:spcBef>
                <a:spcPts val="1800"/>
              </a:spcBef>
              <a:buClr>
                <a:schemeClr val="accent1"/>
              </a:buClr>
              <a:buSzPct val="150000"/>
            </a:pPr>
            <a:r>
              <a:rPr lang="pl-PL" sz="1100" b="1" dirty="0">
                <a:solidFill>
                  <a:srgbClr val="790038"/>
                </a:solidFill>
                <a:latin typeface="Nunito Sans (Tekst podstawowy)"/>
                <a:ea typeface="Verdana" panose="020B0604030504040204" pitchFamily="34" charset="0"/>
              </a:rPr>
              <a:t>Sprzedaż przedsiębiorstw wyraźnie przyspieszyła. Przychody zwiększyły się w 1H 2026 o 6,6% r/r, czyli szybciej niż średnia inflacja CPI wynosząca 2,7%.</a:t>
            </a:r>
            <a:r>
              <a:rPr lang="pl-PL" sz="1100" dirty="0">
                <a:latin typeface="Nunito Sans (Tekst podstawowy)"/>
                <a:ea typeface="Verdana" panose="020B0604030504040204" pitchFamily="34" charset="0"/>
              </a:rPr>
              <a:t> Wzrost miał szeroki charakter, ale koncentrował się w dużych firmach, których sprzedaż wzrosła o 8,3%, wobec 4,5% </a:t>
            </a:r>
            <a:br>
              <a:rPr lang="pl-PL" sz="1100" dirty="0">
                <a:latin typeface="Nunito Sans (Tekst podstawowy)"/>
                <a:ea typeface="Verdana" panose="020B0604030504040204" pitchFamily="34" charset="0"/>
              </a:rPr>
            </a:br>
            <a:r>
              <a:rPr lang="pl-PL" sz="1100" dirty="0">
                <a:latin typeface="Nunito Sans (Tekst podstawowy)"/>
                <a:ea typeface="Verdana" panose="020B0604030504040204" pitchFamily="34" charset="0"/>
              </a:rPr>
              <a:t>w podmiotach średnich i 2,8% w małych. </a:t>
            </a:r>
            <a:r>
              <a:rPr lang="pl-PL" sz="1100" b="1" dirty="0">
                <a:solidFill>
                  <a:srgbClr val="790038"/>
                </a:solidFill>
                <a:latin typeface="Nunito Sans (Tekst podstawowy)"/>
                <a:ea typeface="Verdana" panose="020B0604030504040204" pitchFamily="34" charset="0"/>
              </a:rPr>
              <a:t>Duże przedsiębiorstwa odpowiadały jednocześnie za 62,8% przychodów analizowanej zbiorowości</a:t>
            </a:r>
            <a:r>
              <a:rPr lang="pl-PL" sz="1100" dirty="0">
                <a:latin typeface="Nunito Sans (Tekst podstawowy)"/>
                <a:ea typeface="Verdana" panose="020B0604030504040204" pitchFamily="34" charset="0"/>
              </a:rPr>
              <a:t>, dlatego miały dominujący wpływ na wynik ogółem.</a:t>
            </a:r>
          </a:p>
          <a:p>
            <a:pPr algn="just">
              <a:lnSpc>
                <a:spcPct val="120000"/>
              </a:lnSpc>
              <a:spcBef>
                <a:spcPts val="1800"/>
              </a:spcBef>
              <a:buClr>
                <a:schemeClr val="accent1"/>
              </a:buClr>
              <a:buSzPct val="150000"/>
            </a:pPr>
            <a:r>
              <a:rPr lang="pl-PL" sz="1100" b="1" dirty="0">
                <a:solidFill>
                  <a:srgbClr val="790038"/>
                </a:solidFill>
                <a:latin typeface="Nunito Sans (Tekst podstawowy)"/>
                <a:ea typeface="Verdana" panose="020B0604030504040204" pitchFamily="34" charset="0"/>
              </a:rPr>
              <a:t>Wzrost sprzedaży przełożył się na poprawę rentowności</a:t>
            </a:r>
            <a:r>
              <a:rPr lang="pl-PL" sz="1100" dirty="0">
                <a:latin typeface="Nunito Sans (Tekst podstawowy)"/>
                <a:ea typeface="Verdana" panose="020B0604030504040204" pitchFamily="34" charset="0"/>
              </a:rPr>
              <a:t>. Koszty operacyjne wzrosły o 5,9% r/r, a więc wolniej niż przychody, dzięki czemu marża </a:t>
            </a:r>
            <a:r>
              <a:rPr lang="pl-PL" sz="1100" b="1" dirty="0">
                <a:solidFill>
                  <a:srgbClr val="790038"/>
                </a:solidFill>
                <a:latin typeface="Nunito Sans (Tekst podstawowy)"/>
                <a:ea typeface="Verdana" panose="020B0604030504040204" pitchFamily="34" charset="0"/>
              </a:rPr>
              <a:t>EBITDA zwiększyła się z 8,2% do 8,8%.</a:t>
            </a:r>
            <a:r>
              <a:rPr lang="pl-PL" sz="1100" dirty="0">
                <a:latin typeface="Nunito Sans (Tekst podstawowy)"/>
                <a:ea typeface="Verdana" panose="020B0604030504040204" pitchFamily="34" charset="0"/>
              </a:rPr>
              <a:t> Jednocześnie dynamika kosztów wynagrodzeń wyhamowała z 9,2% do 5,8%, co ograniczyło presję kosztową. Udział rentownych firm wzrósł z 69,0% do 70,2%, ale nadal pozostawał niższy niż w latach 2018–2023.</a:t>
            </a:r>
          </a:p>
          <a:p>
            <a:pPr algn="just">
              <a:lnSpc>
                <a:spcPct val="120000"/>
              </a:lnSpc>
              <a:spcBef>
                <a:spcPts val="1800"/>
              </a:spcBef>
              <a:buClr>
                <a:schemeClr val="accent1"/>
              </a:buClr>
              <a:buSzPct val="150000"/>
            </a:pPr>
            <a:r>
              <a:rPr lang="pl-PL" sz="1100" dirty="0">
                <a:latin typeface="Nunito Sans (Tekst podstawowy)"/>
                <a:ea typeface="Verdana" panose="020B0604030504040204" pitchFamily="34" charset="0"/>
              </a:rPr>
              <a:t>Poprawa wyników nie objęła wszystkich branż w jednakowym stopniu. </a:t>
            </a:r>
            <a:r>
              <a:rPr lang="pl-PL" sz="1100" b="1" dirty="0">
                <a:solidFill>
                  <a:srgbClr val="790038"/>
                </a:solidFill>
                <a:latin typeface="Nunito Sans (Tekst podstawowy)"/>
                <a:ea typeface="Verdana" panose="020B0604030504040204" pitchFamily="34" charset="0"/>
              </a:rPr>
              <a:t>Największy wzrost przychodów i marży odnotowało górnictwo, wspierane wzrostem cen miedzi i srebra</a:t>
            </a:r>
            <a:r>
              <a:rPr lang="pl-PL" sz="1100" dirty="0">
                <a:latin typeface="Nunito Sans (Tekst podstawowy)"/>
                <a:ea typeface="Verdana" panose="020B0604030504040204" pitchFamily="34" charset="0"/>
              </a:rPr>
              <a:t>, jednak udział rentownych firm w tej sekcji spadł o 8,7 </a:t>
            </a:r>
            <a:r>
              <a:rPr lang="pl-PL" sz="1100" dirty="0" err="1">
                <a:latin typeface="Nunito Sans (Tekst podstawowy)"/>
                <a:ea typeface="Verdana" panose="020B0604030504040204" pitchFamily="34" charset="0"/>
              </a:rPr>
              <a:t>p.p</a:t>
            </a:r>
            <a:r>
              <a:rPr lang="pl-PL" sz="1100" dirty="0">
                <a:latin typeface="Nunito Sans (Tekst podstawowy)"/>
                <a:ea typeface="Verdana" panose="020B0604030504040204" pitchFamily="34" charset="0"/>
              </a:rPr>
              <a:t>., </a:t>
            </a:r>
            <a:r>
              <a:rPr lang="pl-PL" sz="1100" b="1" dirty="0">
                <a:solidFill>
                  <a:srgbClr val="790038"/>
                </a:solidFill>
                <a:latin typeface="Nunito Sans (Tekst podstawowy)"/>
                <a:ea typeface="Verdana" panose="020B0604030504040204" pitchFamily="34" charset="0"/>
              </a:rPr>
              <a:t>co wskazuje na koncentrację poprawy w największych przedsiębiorstwach. </a:t>
            </a:r>
            <a:r>
              <a:rPr lang="pl-PL" sz="1100" dirty="0">
                <a:latin typeface="Nunito Sans (Tekst podstawowy)"/>
                <a:ea typeface="Verdana" panose="020B0604030504040204" pitchFamily="34" charset="0"/>
              </a:rPr>
              <a:t>W rolnictwie przychody obniżyły się o 8,8%, a marża EBITDA o 1,5 </a:t>
            </a:r>
            <a:r>
              <a:rPr lang="pl-PL" sz="1100" dirty="0" err="1">
                <a:latin typeface="Nunito Sans (Tekst podstawowy)"/>
                <a:ea typeface="Verdana" panose="020B0604030504040204" pitchFamily="34" charset="0"/>
              </a:rPr>
              <a:t>p.p</a:t>
            </a:r>
            <a:r>
              <a:rPr lang="pl-PL" sz="1100" dirty="0">
                <a:latin typeface="Nunito Sans (Tekst podstawowy)"/>
                <a:ea typeface="Verdana" panose="020B0604030504040204" pitchFamily="34" charset="0"/>
              </a:rPr>
              <a:t>., </a:t>
            </a:r>
            <a:r>
              <a:rPr lang="pl-PL" sz="1100" b="1" dirty="0">
                <a:solidFill>
                  <a:srgbClr val="790038"/>
                </a:solidFill>
                <a:latin typeface="Nunito Sans (Tekst podstawowy)"/>
                <a:ea typeface="Verdana" panose="020B0604030504040204" pitchFamily="34" charset="0"/>
              </a:rPr>
              <a:t>ponieważ spadek cen produktów rolnych był silniejszy niż możliwości dostosowania kosztów prowadzonej produkcji.</a:t>
            </a:r>
          </a:p>
          <a:p>
            <a:pPr algn="just">
              <a:lnSpc>
                <a:spcPct val="120000"/>
              </a:lnSpc>
              <a:spcBef>
                <a:spcPts val="1800"/>
              </a:spcBef>
              <a:buClr>
                <a:schemeClr val="accent1"/>
              </a:buClr>
              <a:buSzPct val="150000"/>
            </a:pPr>
            <a:r>
              <a:rPr lang="pl-PL" sz="1100" dirty="0">
                <a:latin typeface="Nunito Sans (Tekst podstawowy)"/>
                <a:ea typeface="Verdana" panose="020B0604030504040204" pitchFamily="34" charset="0"/>
              </a:rPr>
              <a:t>Odbudowie inwestycji nie towarzyszył wzrost dźwigni finansowej. </a:t>
            </a:r>
            <a:r>
              <a:rPr lang="pl-PL" sz="1100" b="1" dirty="0">
                <a:solidFill>
                  <a:srgbClr val="790038"/>
                </a:solidFill>
                <a:latin typeface="Nunito Sans (Tekst podstawowy)"/>
                <a:ea typeface="Verdana" panose="020B0604030504040204" pitchFamily="34" charset="0"/>
              </a:rPr>
              <a:t>Nakłady inwestycyjne zwiększyły się o 12,4% r/r, do 118,3 mld PLN</a:t>
            </a:r>
            <a:r>
              <a:rPr lang="pl-PL" sz="1100" dirty="0">
                <a:latin typeface="Nunito Sans (Tekst podstawowy)"/>
                <a:ea typeface="Verdana" panose="020B0604030504040204" pitchFamily="34" charset="0"/>
              </a:rPr>
              <a:t>, a relacja CAPEX do amortyzacji </a:t>
            </a:r>
            <a:r>
              <a:rPr lang="pl-PL" sz="1100" b="1" dirty="0">
                <a:solidFill>
                  <a:srgbClr val="790038"/>
                </a:solidFill>
                <a:latin typeface="Nunito Sans (Tekst podstawowy)"/>
                <a:ea typeface="Verdana" panose="020B0604030504040204" pitchFamily="34" charset="0"/>
              </a:rPr>
              <a:t>wzrosła z 1,21 do 1,31, co oznacza powrót do szybszej rozbudowy i modernizacji majątku</a:t>
            </a:r>
            <a:r>
              <a:rPr lang="pl-PL" sz="1100" dirty="0">
                <a:latin typeface="Nunito Sans (Tekst podstawowy)"/>
                <a:ea typeface="Verdana" panose="020B0604030504040204" pitchFamily="34" charset="0"/>
              </a:rPr>
              <a:t>. Wzrost był szczególnie silny </a:t>
            </a:r>
            <a:br>
              <a:rPr lang="pl-PL" sz="1100" dirty="0">
                <a:latin typeface="Nunito Sans (Tekst podstawowy)"/>
                <a:ea typeface="Verdana" panose="020B0604030504040204" pitchFamily="34" charset="0"/>
              </a:rPr>
            </a:br>
            <a:r>
              <a:rPr lang="pl-PL" sz="1100" dirty="0">
                <a:latin typeface="Nunito Sans (Tekst podstawowy)"/>
                <a:ea typeface="Verdana" panose="020B0604030504040204" pitchFamily="34" charset="0"/>
              </a:rPr>
              <a:t>w transporcie, gdzie nakłady zwiększyły się o 55% r/r. </a:t>
            </a:r>
            <a:r>
              <a:rPr lang="pl-PL" sz="1100" b="1" dirty="0">
                <a:solidFill>
                  <a:srgbClr val="790038"/>
                </a:solidFill>
                <a:latin typeface="Nunito Sans (Tekst podstawowy)"/>
                <a:ea typeface="Verdana" panose="020B0604030504040204" pitchFamily="34" charset="0"/>
              </a:rPr>
              <a:t>Jednocześnie wskaźnik zadłużenia ogólnego obniżył się o 0,5 </a:t>
            </a:r>
            <a:r>
              <a:rPr lang="pl-PL" sz="1100" b="1" dirty="0" err="1">
                <a:solidFill>
                  <a:srgbClr val="790038"/>
                </a:solidFill>
                <a:latin typeface="Nunito Sans (Tekst podstawowy)"/>
                <a:ea typeface="Verdana" panose="020B0604030504040204" pitchFamily="34" charset="0"/>
              </a:rPr>
              <a:t>p.p</a:t>
            </a:r>
            <a:r>
              <a:rPr lang="pl-PL" sz="1100" b="1" dirty="0">
                <a:solidFill>
                  <a:srgbClr val="790038"/>
                </a:solidFill>
                <a:latin typeface="Nunito Sans (Tekst podstawowy)"/>
                <a:ea typeface="Verdana" panose="020B0604030504040204" pitchFamily="34" charset="0"/>
              </a:rPr>
              <a:t>., do 43,8%.</a:t>
            </a:r>
          </a:p>
          <a:p>
            <a:pPr algn="just">
              <a:lnSpc>
                <a:spcPct val="120000"/>
              </a:lnSpc>
              <a:spcBef>
                <a:spcPts val="1800"/>
              </a:spcBef>
              <a:buClr>
                <a:schemeClr val="accent1"/>
              </a:buClr>
              <a:buSzPct val="150000"/>
            </a:pPr>
            <a:r>
              <a:rPr lang="pl-PL" sz="1100" b="1" dirty="0">
                <a:solidFill>
                  <a:srgbClr val="790038"/>
                </a:solidFill>
                <a:latin typeface="Nunito Sans (Tekst podstawowy)"/>
                <a:ea typeface="Verdana" panose="020B0604030504040204" pitchFamily="34" charset="0"/>
              </a:rPr>
              <a:t>Płynność pozostała stabilna, ale wydłużył się cykl kapitału obrotowego</a:t>
            </a:r>
            <a:r>
              <a:rPr lang="pl-PL" sz="1100" dirty="0">
                <a:latin typeface="Nunito Sans (Tekst podstawowy)"/>
                <a:ea typeface="Verdana" panose="020B0604030504040204" pitchFamily="34" charset="0"/>
              </a:rPr>
              <a:t>. Wskaźnik płynności bieżącej utrzymał się na bezpiecznym poziomie 1,54, zbliżonym do wyniku sprzed roku. </a:t>
            </a:r>
            <a:r>
              <a:rPr lang="pl-PL" sz="1100" b="1" dirty="0">
                <a:solidFill>
                  <a:srgbClr val="790038"/>
                </a:solidFill>
                <a:latin typeface="Nunito Sans (Tekst podstawowy)"/>
                <a:ea typeface="Verdana" panose="020B0604030504040204" pitchFamily="34" charset="0"/>
              </a:rPr>
              <a:t>Jednocześnie przedsiębiorstwa dłużej oczekiwały na zapłatę należności, wolniej upłynniały zapasy i później regulowały zobowiązania bieżące. </a:t>
            </a:r>
            <a:r>
              <a:rPr lang="pl-PL" sz="1100" dirty="0">
                <a:latin typeface="Nunito Sans (Tekst podstawowy)"/>
                <a:ea typeface="Verdana" panose="020B0604030504040204" pitchFamily="34" charset="0"/>
              </a:rPr>
              <a:t>Wydłużenie rotacji należności do 45 dni, zapasów do 38 dni i zobowiązań do 44 dni oznacza większe zamrożenie środków w bieżącej działalności i rosnące zapotrzebowanie na finansowanie kapitału obrotowego.</a:t>
            </a:r>
          </a:p>
        </p:txBody>
      </p:sp>
      <p:pic>
        <p:nvPicPr>
          <p:cNvPr id="10" name="Graphic 105">
            <a:extLst>
              <a:ext uri="{FF2B5EF4-FFF2-40B4-BE49-F238E27FC236}">
                <a16:creationId xmlns:a16="http://schemas.microsoft.com/office/drawing/2014/main" id="{3AACF704-AA91-D495-F401-D4702F3CE4C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98379" y="751189"/>
            <a:ext cx="571500" cy="328117"/>
          </a:xfrm>
          <a:prstGeom prst="rect">
            <a:avLst/>
          </a:prstGeom>
        </p:spPr>
      </p:pic>
      <p:pic>
        <p:nvPicPr>
          <p:cNvPr id="15" name="Grafika 14" descr="Pieniądze z wypełnieniem pełnym">
            <a:extLst>
              <a:ext uri="{FF2B5EF4-FFF2-40B4-BE49-F238E27FC236}">
                <a16:creationId xmlns:a16="http://schemas.microsoft.com/office/drawing/2014/main" id="{D5153F6C-BEFF-AC17-D88D-E35A6884B1C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85679" y="5269645"/>
            <a:ext cx="474890" cy="504000"/>
          </a:xfrm>
          <a:prstGeom prst="rect">
            <a:avLst/>
          </a:prstGeom>
        </p:spPr>
      </p:pic>
      <p:pic>
        <p:nvPicPr>
          <p:cNvPr id="17" name="Grafika 16" descr="Pracownik biurowy z wypełnieniem pełnym">
            <a:extLst>
              <a:ext uri="{FF2B5EF4-FFF2-40B4-BE49-F238E27FC236}">
                <a16:creationId xmlns:a16="http://schemas.microsoft.com/office/drawing/2014/main" id="{E8C3BE3C-427F-DE02-B0A3-658CA980320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44612" y="2279407"/>
            <a:ext cx="527913" cy="468000"/>
          </a:xfrm>
          <a:prstGeom prst="rect">
            <a:avLst/>
          </a:prstGeom>
        </p:spPr>
      </p:pic>
      <p:pic>
        <p:nvPicPr>
          <p:cNvPr id="19" name="Grafika 18" descr="Koparka z wypełnieniem pełnym">
            <a:extLst>
              <a:ext uri="{FF2B5EF4-FFF2-40B4-BE49-F238E27FC236}">
                <a16:creationId xmlns:a16="http://schemas.microsoft.com/office/drawing/2014/main" id="{5D9CE892-1258-CD07-6E8E-2D1F4745E31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77412" y="3211605"/>
            <a:ext cx="504000" cy="504000"/>
          </a:xfrm>
          <a:prstGeom prst="rect">
            <a:avLst/>
          </a:prstGeom>
        </p:spPr>
      </p:pic>
      <p:pic>
        <p:nvPicPr>
          <p:cNvPr id="23" name="Grafika 22" descr="Wykres wykładniczy z wypełnieniem pełnym">
            <a:extLst>
              <a:ext uri="{FF2B5EF4-FFF2-40B4-BE49-F238E27FC236}">
                <a16:creationId xmlns:a16="http://schemas.microsoft.com/office/drawing/2014/main" id="{617EF683-87C0-7D78-2A08-F8AC455E17B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35462" y="4340468"/>
            <a:ext cx="504000" cy="504000"/>
          </a:xfrm>
          <a:prstGeom prst="rect">
            <a:avLst/>
          </a:prstGeom>
        </p:spPr>
      </p:pic>
      <p:sp>
        <p:nvSpPr>
          <p:cNvPr id="2" name="Symbol zastępczy zawartości 2">
            <a:extLst>
              <a:ext uri="{FF2B5EF4-FFF2-40B4-BE49-F238E27FC236}">
                <a16:creationId xmlns:a16="http://schemas.microsoft.com/office/drawing/2014/main" id="{3B9F18FA-E8F4-07D1-61C0-F2BA092CBDF0}"/>
              </a:ext>
            </a:extLst>
          </p:cNvPr>
          <p:cNvSpPr txBox="1">
            <a:spLocks/>
          </p:cNvSpPr>
          <p:nvPr/>
        </p:nvSpPr>
        <p:spPr>
          <a:xfrm>
            <a:off x="1019174" y="6120000"/>
            <a:ext cx="10153651" cy="504000"/>
          </a:xfrm>
          <a:prstGeom prst="rect">
            <a:avLst/>
          </a:prstGeom>
        </p:spPr>
        <p:txBody>
          <a:bodyPr vert="horz" lIns="0" tIns="45720" rIns="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chemeClr val="bg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spcBef>
                <a:spcPts val="300"/>
              </a:spcBef>
            </a:pPr>
            <a:r>
              <a:rPr lang="pl-PL" sz="900" i="1" dirty="0">
                <a:solidFill>
                  <a:schemeClr val="tx1"/>
                </a:solidFill>
                <a:ea typeface="Verdana" panose="020B0604030504040204" pitchFamily="34" charset="0"/>
              </a:rPr>
              <a:t>Źródło: DAM Alior Bank.</a:t>
            </a:r>
          </a:p>
          <a:p>
            <a:pPr algn="just">
              <a:lnSpc>
                <a:spcPct val="100000"/>
              </a:lnSpc>
              <a:spcBef>
                <a:spcPts val="300"/>
              </a:spcBef>
            </a:pPr>
            <a:endParaRPr lang="pl-PL" sz="900" i="1" dirty="0">
              <a:solidFill>
                <a:schemeClr val="tx1"/>
              </a:solidFill>
              <a:ea typeface="Verdana" panose="020B0604030504040204" pitchFamily="34" charset="0"/>
            </a:endParaRPr>
          </a:p>
        </p:txBody>
      </p:sp>
      <p:pic>
        <p:nvPicPr>
          <p:cNvPr id="5" name="Grafika 4" descr="Wykres słupkowy z trendem wzrostowym z wypełnieniem pełnym">
            <a:extLst>
              <a:ext uri="{FF2B5EF4-FFF2-40B4-BE49-F238E27FC236}">
                <a16:creationId xmlns:a16="http://schemas.microsoft.com/office/drawing/2014/main" id="{CC10B68E-04AA-9EBD-979F-049BB858286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77412" y="1352568"/>
            <a:ext cx="504000" cy="504000"/>
          </a:xfrm>
          <a:prstGeom prst="rect">
            <a:avLst/>
          </a:prstGeom>
        </p:spPr>
      </p:pic>
    </p:spTree>
    <p:extLst>
      <p:ext uri="{BB962C8B-B14F-4D97-AF65-F5344CB8AC3E}">
        <p14:creationId xmlns:p14="http://schemas.microsoft.com/office/powerpoint/2010/main" val="2091939198"/>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tekstu 3">
            <a:extLst>
              <a:ext uri="{FF2B5EF4-FFF2-40B4-BE49-F238E27FC236}">
                <a16:creationId xmlns:a16="http://schemas.microsoft.com/office/drawing/2014/main" id="{02C6CB15-AF09-0541-B35F-E8F475907E6C}"/>
              </a:ext>
            </a:extLst>
          </p:cNvPr>
          <p:cNvSpPr>
            <a:spLocks noGrp="1"/>
          </p:cNvSpPr>
          <p:nvPr>
            <p:ph type="body" sz="quarter" idx="15"/>
          </p:nvPr>
        </p:nvSpPr>
        <p:spPr>
          <a:prstGeom prst="rect">
            <a:avLst/>
          </a:prstGeom>
        </p:spPr>
        <p:txBody>
          <a:bodyPr/>
          <a:lstStyle/>
          <a:p>
            <a:r>
              <a:rPr lang="pl-PL" dirty="0"/>
              <a:t>Perspektywy makroekonomiczne na 2026-2027</a:t>
            </a:r>
          </a:p>
        </p:txBody>
      </p:sp>
      <p:graphicFrame>
        <p:nvGraphicFramePr>
          <p:cNvPr id="6" name="Tabela 5">
            <a:extLst>
              <a:ext uri="{FF2B5EF4-FFF2-40B4-BE49-F238E27FC236}">
                <a16:creationId xmlns:a16="http://schemas.microsoft.com/office/drawing/2014/main" id="{3B3D76C3-A820-1087-3E44-784EB5A9BBB0}"/>
              </a:ext>
            </a:extLst>
          </p:cNvPr>
          <p:cNvGraphicFramePr>
            <a:graphicFrameLocks noGrp="1"/>
          </p:cNvGraphicFramePr>
          <p:nvPr>
            <p:extLst>
              <p:ext uri="{D42A27DB-BD31-4B8C-83A1-F6EECF244321}">
                <p14:modId xmlns:p14="http://schemas.microsoft.com/office/powerpoint/2010/main" val="2864367967"/>
              </p:ext>
            </p:extLst>
          </p:nvPr>
        </p:nvGraphicFramePr>
        <p:xfrm>
          <a:off x="1022349" y="1016005"/>
          <a:ext cx="10150476" cy="4392608"/>
        </p:xfrm>
        <a:graphic>
          <a:graphicData uri="http://schemas.openxmlformats.org/drawingml/2006/table">
            <a:tbl>
              <a:tblPr firstRow="1" bandRow="1">
                <a:tableStyleId>{2D5ABB26-0587-4C30-8999-92F81FD0307C}</a:tableStyleId>
              </a:tblPr>
              <a:tblGrid>
                <a:gridCol w="1356131">
                  <a:extLst>
                    <a:ext uri="{9D8B030D-6E8A-4147-A177-3AD203B41FA5}">
                      <a16:colId xmlns:a16="http://schemas.microsoft.com/office/drawing/2014/main" val="1191420170"/>
                    </a:ext>
                  </a:extLst>
                </a:gridCol>
                <a:gridCol w="1685714">
                  <a:extLst>
                    <a:ext uri="{9D8B030D-6E8A-4147-A177-3AD203B41FA5}">
                      <a16:colId xmlns:a16="http://schemas.microsoft.com/office/drawing/2014/main" val="2385499348"/>
                    </a:ext>
                  </a:extLst>
                </a:gridCol>
                <a:gridCol w="7108631">
                  <a:extLst>
                    <a:ext uri="{9D8B030D-6E8A-4147-A177-3AD203B41FA5}">
                      <a16:colId xmlns:a16="http://schemas.microsoft.com/office/drawing/2014/main" val="941453709"/>
                    </a:ext>
                  </a:extLst>
                </a:gridCol>
              </a:tblGrid>
              <a:tr h="528985">
                <a:tc>
                  <a:txBody>
                    <a:bodyPr/>
                    <a:lstStyle/>
                    <a:p>
                      <a:pPr algn="ctr"/>
                      <a:r>
                        <a:rPr lang="pl-PL" sz="1200" b="1" dirty="0">
                          <a:solidFill>
                            <a:schemeClr val="tx1"/>
                          </a:solidFill>
                          <a:latin typeface="Nunito Sans (Tekst podstawowy)"/>
                        </a:rPr>
                        <a:t>Wydarzenie</a:t>
                      </a:r>
                    </a:p>
                  </a:txBody>
                  <a:tcPr marL="0" marR="0" marT="0" marB="0" anchor="ctr">
                    <a:lnT w="12700" cap="flat" cmpd="sng" algn="ctr">
                      <a:solidFill>
                        <a:schemeClr val="accent1"/>
                      </a:solidFill>
                      <a:prstDash val="solid"/>
                      <a:round/>
                      <a:headEnd type="none" w="med" len="med"/>
                      <a:tailEnd type="none" w="med" len="med"/>
                    </a:lnT>
                    <a:solidFill>
                      <a:schemeClr val="bg1">
                        <a:lumMod val="95000"/>
                      </a:schemeClr>
                    </a:solidFill>
                  </a:tcPr>
                </a:tc>
                <a:tc>
                  <a:txBody>
                    <a:bodyPr/>
                    <a:lstStyle/>
                    <a:p>
                      <a:pPr algn="ctr"/>
                      <a:r>
                        <a:rPr lang="pl-PL" sz="1200" b="1" dirty="0">
                          <a:solidFill>
                            <a:schemeClr val="tx1"/>
                          </a:solidFill>
                          <a:latin typeface="Nunito Sans (Tekst podstawowy)"/>
                        </a:rPr>
                        <a:t>Wpływ na wyniki finansowe</a:t>
                      </a:r>
                    </a:p>
                  </a:txBody>
                  <a:tcPr marL="0" marR="0" marT="0" marB="0" anchor="ctr">
                    <a:lnT w="12700" cap="flat" cmpd="sng" algn="ctr">
                      <a:solidFill>
                        <a:schemeClr val="accent1"/>
                      </a:solidFill>
                      <a:prstDash val="solid"/>
                      <a:round/>
                      <a:headEnd type="none" w="med" len="med"/>
                      <a:tailEnd type="none" w="med" len="med"/>
                    </a:lnT>
                    <a:solidFill>
                      <a:schemeClr val="bg1">
                        <a:lumMod val="95000"/>
                      </a:schemeClr>
                    </a:solidFill>
                  </a:tcPr>
                </a:tc>
                <a:tc>
                  <a:txBody>
                    <a:bodyPr/>
                    <a:lstStyle/>
                    <a:p>
                      <a:pPr algn="ctr"/>
                      <a:r>
                        <a:rPr lang="pl-PL" sz="1200" b="1" dirty="0">
                          <a:solidFill>
                            <a:schemeClr val="tx1"/>
                          </a:solidFill>
                          <a:latin typeface="Nunito Sans (Tekst podstawowy)"/>
                        </a:rPr>
                        <a:t>Opis</a:t>
                      </a:r>
                    </a:p>
                  </a:txBody>
                  <a:tcPr marL="0" marR="0" marT="0" marB="0" anchor="ctr">
                    <a:lnT w="12700" cap="flat" cmpd="sng" algn="ctr">
                      <a:solidFill>
                        <a:schemeClr val="accent1"/>
                      </a:solid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2070380719"/>
                  </a:ext>
                </a:extLst>
              </a:tr>
              <a:tr h="1163557">
                <a:tc>
                  <a:txBody>
                    <a:bodyPr/>
                    <a:lstStyle/>
                    <a:p>
                      <a:pPr algn="ctr"/>
                      <a:r>
                        <a:rPr lang="pl-PL" sz="1100" b="1" dirty="0">
                          <a:solidFill>
                            <a:schemeClr val="accent1"/>
                          </a:solidFill>
                          <a:latin typeface="Nunito Sans (Tekst podstawowy)"/>
                        </a:rPr>
                        <a:t>Inwestycje prywatne</a:t>
                      </a:r>
                    </a:p>
                  </a:txBody>
                  <a:tcPr marL="0" marR="0" marT="0" marB="0" anchor="ctr"/>
                </a:tc>
                <a:tc>
                  <a:txBody>
                    <a:bodyPr/>
                    <a:lstStyle/>
                    <a:p>
                      <a:pPr algn="ctr"/>
                      <a:r>
                        <a:rPr lang="pl-PL" sz="4400" b="1" dirty="0">
                          <a:solidFill>
                            <a:schemeClr val="accent2"/>
                          </a:solidFill>
                          <a:latin typeface="Nunito Sans (Tekst podstawowy)"/>
                        </a:rPr>
                        <a:t>•</a:t>
                      </a:r>
                    </a:p>
                  </a:txBody>
                  <a:tcPr marL="0" marR="0" marT="0" marB="0" anchor="ct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l-PL" sz="1100" b="1" dirty="0">
                          <a:solidFill>
                            <a:srgbClr val="790038"/>
                          </a:solidFill>
                          <a:latin typeface="Nunito Sans (Tekst podstawowy)"/>
                          <a:ea typeface="Verdana" panose="020B0604030504040204" pitchFamily="34" charset="0"/>
                        </a:rPr>
                        <a:t>Przyspieszenie inwestycji prywatnych zwiększy popyt na maszyny, urządzenia, środki transportu oraz usługi budowlane, techniczne i cyfrowe.</a:t>
                      </a:r>
                      <a:r>
                        <a:rPr lang="pl-PL" sz="1100" b="0" dirty="0">
                          <a:solidFill>
                            <a:schemeClr val="tx1"/>
                          </a:solidFill>
                          <a:latin typeface="Nunito Sans (Tekst podstawowy)"/>
                          <a:ea typeface="Verdana" panose="020B0604030504040204" pitchFamily="34" charset="0"/>
                        </a:rPr>
                        <a:t> Największe korzyści powinny odczuć przetwórstwa przemysłowe, budownictwo </a:t>
                      </a:r>
                      <a:r>
                        <a:rPr lang="pl-PL" sz="1100" b="0" dirty="0" err="1">
                          <a:solidFill>
                            <a:schemeClr val="tx1"/>
                          </a:solidFill>
                          <a:latin typeface="Nunito Sans (Tekst podstawowy)"/>
                          <a:ea typeface="Verdana" panose="020B0604030504040204" pitchFamily="34" charset="0"/>
                        </a:rPr>
                        <a:t>niemieszkaniowe</a:t>
                      </a:r>
                      <a:r>
                        <a:rPr lang="pl-PL" sz="1100" b="0" dirty="0">
                          <a:solidFill>
                            <a:schemeClr val="tx1"/>
                          </a:solidFill>
                          <a:latin typeface="Nunito Sans (Tekst podstawowy)"/>
                          <a:ea typeface="Verdana" panose="020B0604030504040204" pitchFamily="34" charset="0"/>
                        </a:rPr>
                        <a:t>, transport, IT i działalność profesjonalna. Rosnące nakłady mogą również podnieść produktywność firm, zwiększyć ich moce wytwórcze i częściowo ograniczyć skutki niedoboru pracowników. Trwałość impulsu będzie zależała od stabilności regulacyjnej, kosztu finansowania oraz skłonności przedsiębiorstw do rozpoczynania nowych projektów.</a:t>
                      </a:r>
                    </a:p>
                  </a:txBody>
                  <a:tcPr marL="0" marR="0" marT="0" marB="0" anchor="ctr"/>
                </a:tc>
                <a:extLst>
                  <a:ext uri="{0D108BD9-81ED-4DB2-BD59-A6C34878D82A}">
                    <a16:rowId xmlns:a16="http://schemas.microsoft.com/office/drawing/2014/main" val="660893774"/>
                  </a:ext>
                </a:extLst>
              </a:tr>
              <a:tr h="772693">
                <a:tc>
                  <a:txBody>
                    <a:bodyPr/>
                    <a:lstStyle/>
                    <a:p>
                      <a:pPr algn="ctr"/>
                      <a:r>
                        <a:rPr lang="pl-PL" sz="1100" b="1" dirty="0">
                          <a:solidFill>
                            <a:schemeClr val="accent1"/>
                          </a:solidFill>
                          <a:latin typeface="Nunito Sans (Tekst podstawowy)"/>
                        </a:rPr>
                        <a:t>Konsumpcja </a:t>
                      </a:r>
                      <a:br>
                        <a:rPr lang="pl-PL" sz="1100" b="1" dirty="0">
                          <a:solidFill>
                            <a:schemeClr val="accent1"/>
                          </a:solidFill>
                          <a:latin typeface="Nunito Sans (Tekst podstawowy)"/>
                        </a:rPr>
                      </a:br>
                      <a:r>
                        <a:rPr lang="pl-PL" sz="1100" b="1" dirty="0">
                          <a:solidFill>
                            <a:schemeClr val="accent1"/>
                          </a:solidFill>
                          <a:latin typeface="Nunito Sans (Tekst podstawowy)"/>
                        </a:rPr>
                        <a:t>w ożywieniu</a:t>
                      </a:r>
                    </a:p>
                  </a:txBody>
                  <a:tcPr marL="0" marR="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4400" b="1" dirty="0">
                          <a:solidFill>
                            <a:schemeClr val="accent4"/>
                          </a:solidFill>
                          <a:latin typeface="Nunito Sans (Tekst podstawowy)"/>
                        </a:rPr>
                        <a:t>•</a:t>
                      </a:r>
                    </a:p>
                  </a:txBody>
                  <a:tcPr marL="0" marR="0" marT="0" marB="0" anchor="ct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l-PL" sz="1100" b="0" dirty="0">
                          <a:solidFill>
                            <a:schemeClr val="tx1"/>
                          </a:solidFill>
                          <a:latin typeface="Nunito Sans (Tekst podstawowy)"/>
                          <a:ea typeface="Verdana" panose="020B0604030504040204" pitchFamily="34" charset="0"/>
                        </a:rPr>
                        <a:t>Wzrost realnych dochodów gospodarstw domowych powinien wspierać dalszą odbudowę konsumpcji. </a:t>
                      </a:r>
                      <a:r>
                        <a:rPr lang="pl-PL" sz="1100" b="1" dirty="0">
                          <a:solidFill>
                            <a:srgbClr val="790038"/>
                          </a:solidFill>
                          <a:latin typeface="Nunito Sans (Tekst podstawowy)"/>
                          <a:ea typeface="Verdana" panose="020B0604030504040204" pitchFamily="34" charset="0"/>
                        </a:rPr>
                        <a:t>Największy impuls może trafić do usług turystycznych, gastronomii, rekreacji, prywatnej opieki zdrowotnej </a:t>
                      </a:r>
                      <a:br>
                        <a:rPr lang="pl-PL" sz="1100" b="1" dirty="0">
                          <a:solidFill>
                            <a:srgbClr val="790038"/>
                          </a:solidFill>
                          <a:latin typeface="Nunito Sans (Tekst podstawowy)"/>
                          <a:ea typeface="Verdana" panose="020B0604030504040204" pitchFamily="34" charset="0"/>
                        </a:rPr>
                      </a:br>
                      <a:r>
                        <a:rPr lang="pl-PL" sz="1100" b="1" dirty="0">
                          <a:solidFill>
                            <a:srgbClr val="790038"/>
                          </a:solidFill>
                          <a:latin typeface="Nunito Sans (Tekst podstawowy)"/>
                          <a:ea typeface="Verdana" panose="020B0604030504040204" pitchFamily="34" charset="0"/>
                        </a:rPr>
                        <a:t>i handlu detalicznego</a:t>
                      </a:r>
                      <a:r>
                        <a:rPr lang="pl-PL" sz="1100" b="0" dirty="0">
                          <a:solidFill>
                            <a:schemeClr val="tx1"/>
                          </a:solidFill>
                          <a:latin typeface="Nunito Sans (Tekst podstawowy)"/>
                          <a:ea typeface="Verdana" panose="020B0604030504040204" pitchFamily="34" charset="0"/>
                        </a:rPr>
                        <a:t>, szczególnie w segmencie dóbr trwałych i wydatków uznaniowych. Skala ożywienia będzie jednak zależała od nastrojów konsumentów oraz ich skłonności do oszczędzania.</a:t>
                      </a:r>
                      <a:endParaRPr lang="pl-PL" sz="1100" b="1" dirty="0">
                        <a:solidFill>
                          <a:schemeClr val="accent1"/>
                        </a:solidFill>
                        <a:latin typeface="Nunito Sans (Tekst podstawowy)"/>
                        <a:ea typeface="Verdana" panose="020B0604030504040204" pitchFamily="34" charset="0"/>
                      </a:endParaRPr>
                    </a:p>
                  </a:txBody>
                  <a:tcPr marL="0" marR="0" marT="0" marB="0" anchor="ctr"/>
                </a:tc>
                <a:extLst>
                  <a:ext uri="{0D108BD9-81ED-4DB2-BD59-A6C34878D82A}">
                    <a16:rowId xmlns:a16="http://schemas.microsoft.com/office/drawing/2014/main" val="2915539995"/>
                  </a:ext>
                </a:extLst>
              </a:tr>
              <a:tr h="1064132">
                <a:tc>
                  <a:txBody>
                    <a:bodyPr/>
                    <a:lstStyle/>
                    <a:p>
                      <a:pPr algn="ctr"/>
                      <a:r>
                        <a:rPr lang="pl-PL" sz="1100" b="1" dirty="0">
                          <a:solidFill>
                            <a:schemeClr val="accent1"/>
                          </a:solidFill>
                          <a:latin typeface="Nunito Sans (Tekst podstawowy)"/>
                        </a:rPr>
                        <a:t>Ciasny rynek pracy</a:t>
                      </a:r>
                    </a:p>
                  </a:txBody>
                  <a:tcPr marL="0" marR="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4400" b="1" dirty="0">
                          <a:solidFill>
                            <a:schemeClr val="accent1"/>
                          </a:solidFill>
                          <a:latin typeface="Nunito Sans (Tekst podstawowy)"/>
                        </a:rPr>
                        <a:t>•</a:t>
                      </a:r>
                    </a:p>
                  </a:txBody>
                  <a:tcPr marL="0" marR="0" marT="0" marB="0" anchor="ctr"/>
                </a:tc>
                <a:tc>
                  <a:txBody>
                    <a:bodyPr/>
                    <a:lstStyle/>
                    <a:p>
                      <a:pPr marL="0" marR="0" lvl="0" indent="0" algn="just" defTabSz="914400" rtl="0" eaLnBrk="1" fontAlgn="auto" latinLnBrk="0" hangingPunct="1">
                        <a:lnSpc>
                          <a:spcPct val="100000"/>
                        </a:lnSpc>
                        <a:spcBef>
                          <a:spcPts val="0"/>
                        </a:spcBef>
                        <a:spcAft>
                          <a:spcPts val="0"/>
                        </a:spcAft>
                        <a:buClr>
                          <a:schemeClr val="accent1"/>
                        </a:buClr>
                        <a:buSzPct val="150000"/>
                        <a:buFont typeface="Wingdings" panose="05000000000000000000" pitchFamily="2" charset="2"/>
                        <a:buNone/>
                        <a:tabLst/>
                        <a:defRPr/>
                      </a:pPr>
                      <a:r>
                        <a:rPr lang="pl-PL" sz="1100" b="0" dirty="0">
                          <a:solidFill>
                            <a:schemeClr val="tx1"/>
                          </a:solidFill>
                          <a:latin typeface="Nunito Sans (Tekst podstawowy)"/>
                          <a:ea typeface="Verdana" panose="020B0604030504040204" pitchFamily="34" charset="0"/>
                        </a:rPr>
                        <a:t>Mimo stopniowego hamowania dynamiki wynagrodzeń koszty pracy pozostaną istotnym obciążeniem dla przedsiębiorstw. </a:t>
                      </a:r>
                      <a:r>
                        <a:rPr lang="pl-PL" sz="1100" b="1" dirty="0">
                          <a:solidFill>
                            <a:srgbClr val="790038"/>
                          </a:solidFill>
                          <a:latin typeface="Nunito Sans (Tekst podstawowy)"/>
                          <a:ea typeface="Verdana" panose="020B0604030504040204" pitchFamily="34" charset="0"/>
                        </a:rPr>
                        <a:t>Niskie bezrobocie, ograniczona dostępność pracowników i niedobór specjalistycznych kompetencji będą podtrzymywać presję na podwyżki płac</a:t>
                      </a:r>
                      <a:r>
                        <a:rPr lang="pl-PL" sz="1100" b="0" dirty="0">
                          <a:solidFill>
                            <a:schemeClr val="tx1"/>
                          </a:solidFill>
                          <a:latin typeface="Nunito Sans (Tekst podstawowy)"/>
                          <a:ea typeface="Verdana" panose="020B0604030504040204" pitchFamily="34" charset="0"/>
                        </a:rPr>
                        <a:t>. Najbardziej narażone pozostają branże pracochłonne, zwłaszcza gastronomia, handel, opieka zdrowotna, budownictwo i usługi administracyjne. Wpływ na marże będzie szczególnie silny tam, gdzie możliwości automatyzacji lub przeniesienia kosztów na klientów są ograniczone.</a:t>
                      </a:r>
                    </a:p>
                  </a:txBody>
                  <a:tcPr marL="0" marR="0" marT="0" marB="0" anchor="ctr"/>
                </a:tc>
                <a:extLst>
                  <a:ext uri="{0D108BD9-81ED-4DB2-BD59-A6C34878D82A}">
                    <a16:rowId xmlns:a16="http://schemas.microsoft.com/office/drawing/2014/main" val="4138294512"/>
                  </a:ext>
                </a:extLst>
              </a:tr>
              <a:tr h="863241">
                <a:tc>
                  <a:txBody>
                    <a:bodyPr/>
                    <a:lstStyle/>
                    <a:p>
                      <a:pPr algn="ctr"/>
                      <a:r>
                        <a:rPr lang="pl-PL" sz="1100" b="1" dirty="0">
                          <a:solidFill>
                            <a:schemeClr val="accent1"/>
                          </a:solidFill>
                          <a:latin typeface="Nunito Sans (Tekst podstawowy)"/>
                        </a:rPr>
                        <a:t>Presja inflacyjna</a:t>
                      </a:r>
                    </a:p>
                  </a:txBody>
                  <a:tcPr marL="0" marR="0" marT="0" marB="0" anchor="ctr">
                    <a:lnB w="12700" cap="flat" cmpd="sng" algn="ctr">
                      <a:solidFill>
                        <a:schemeClr val="accent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4400" b="1" dirty="0">
                          <a:solidFill>
                            <a:schemeClr val="accent1"/>
                          </a:solidFill>
                          <a:latin typeface="Nunito Sans (Tekst podstawowy)"/>
                        </a:rPr>
                        <a:t>•</a:t>
                      </a:r>
                    </a:p>
                  </a:txBody>
                  <a:tcPr marL="0" marR="0" marT="0" marB="0" anchor="ctr">
                    <a:lnB w="12700" cap="flat" cmpd="sng" algn="ctr">
                      <a:solidFill>
                        <a:schemeClr val="accent1"/>
                      </a:solidFill>
                      <a:prstDash val="solid"/>
                      <a:round/>
                      <a:headEnd type="none" w="med" len="med"/>
                      <a:tailEnd type="none" w="med" len="med"/>
                    </a:lnB>
                  </a:tcPr>
                </a:tc>
                <a:tc>
                  <a:txBody>
                    <a:bodyPr/>
                    <a:lstStyle/>
                    <a:p>
                      <a:pPr marL="0" indent="0" algn="just">
                        <a:lnSpc>
                          <a:spcPct val="100000"/>
                        </a:lnSpc>
                        <a:spcBef>
                          <a:spcPts val="0"/>
                        </a:spcBef>
                        <a:buClr>
                          <a:schemeClr val="accent1"/>
                        </a:buClr>
                        <a:buSzPct val="150000"/>
                        <a:buFont typeface="Wingdings" panose="05000000000000000000" pitchFamily="2" charset="2"/>
                        <a:buNone/>
                      </a:pPr>
                      <a:r>
                        <a:rPr lang="pl-PL" sz="1100" b="1" dirty="0">
                          <a:solidFill>
                            <a:srgbClr val="790038"/>
                          </a:solidFill>
                          <a:latin typeface="Nunito Sans (Tekst podstawowy)"/>
                          <a:ea typeface="Verdana" panose="020B0604030504040204" pitchFamily="34" charset="0"/>
                        </a:rPr>
                        <a:t>Napięcia geopolityczne oraz zmienność cen ropy, gazu i paliw zwiększają niepewność kosztową przedsiębiorstw</a:t>
                      </a:r>
                      <a:r>
                        <a:rPr lang="pl-PL" sz="1100" b="0" dirty="0">
                          <a:solidFill>
                            <a:schemeClr val="tx1"/>
                          </a:solidFill>
                          <a:latin typeface="Nunito Sans (Tekst podstawowy)"/>
                          <a:ea typeface="Verdana" panose="020B0604030504040204" pitchFamily="34" charset="0"/>
                        </a:rPr>
                        <a:t>. Szczególnie narażone są transport, logistyka, rolnictwo, budownictwo, górnictwo oraz firmy posiadające rozbudowane floty. Największym ryzykiem pozostają gwałtowne zmiany cen, których nie można szybko uwzględnić w długoterminowych kontraktach. Droższe paliwa podnoszą ponadto koszty dostaw </a:t>
                      </a:r>
                      <a:br>
                        <a:rPr lang="pl-PL" sz="1100" b="0" dirty="0">
                          <a:solidFill>
                            <a:schemeClr val="tx1"/>
                          </a:solidFill>
                          <a:latin typeface="Nunito Sans (Tekst podstawowy)"/>
                          <a:ea typeface="Verdana" panose="020B0604030504040204" pitchFamily="34" charset="0"/>
                        </a:rPr>
                      </a:br>
                      <a:r>
                        <a:rPr lang="pl-PL" sz="1100" b="0" dirty="0">
                          <a:solidFill>
                            <a:schemeClr val="tx1"/>
                          </a:solidFill>
                          <a:latin typeface="Nunito Sans (Tekst podstawowy)"/>
                          <a:ea typeface="Verdana" panose="020B0604030504040204" pitchFamily="34" charset="0"/>
                        </a:rPr>
                        <a:t>i zapotrzebowanie na kapitał obrotowy, a pośrednio mogą ponownie zwiększać presję inflacyjną.</a:t>
                      </a:r>
                    </a:p>
                  </a:txBody>
                  <a:tcPr marL="0" marR="0" marT="0" marB="0" anchor="ctr">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4000735358"/>
                  </a:ext>
                </a:extLst>
              </a:tr>
            </a:tbl>
          </a:graphicData>
        </a:graphic>
      </p:graphicFrame>
      <p:grpSp>
        <p:nvGrpSpPr>
          <p:cNvPr id="5" name="Grupa 4">
            <a:extLst>
              <a:ext uri="{FF2B5EF4-FFF2-40B4-BE49-F238E27FC236}">
                <a16:creationId xmlns:a16="http://schemas.microsoft.com/office/drawing/2014/main" id="{1E5137F7-6116-8A54-7C76-B6642C5F3ED8}"/>
              </a:ext>
            </a:extLst>
          </p:cNvPr>
          <p:cNvGrpSpPr/>
          <p:nvPr/>
        </p:nvGrpSpPr>
        <p:grpSpPr>
          <a:xfrm>
            <a:off x="852163" y="5529760"/>
            <a:ext cx="4913637" cy="307777"/>
            <a:chOff x="858913" y="6107968"/>
            <a:chExt cx="4913637" cy="307777"/>
          </a:xfrm>
        </p:grpSpPr>
        <p:sp>
          <p:nvSpPr>
            <p:cNvPr id="3" name="pole tekstowe 2">
              <a:extLst>
                <a:ext uri="{FF2B5EF4-FFF2-40B4-BE49-F238E27FC236}">
                  <a16:creationId xmlns:a16="http://schemas.microsoft.com/office/drawing/2014/main" id="{475EBB5B-D27C-481F-40E7-4FF8CBC637A7}"/>
                </a:ext>
              </a:extLst>
            </p:cNvPr>
            <p:cNvSpPr txBox="1"/>
            <p:nvPr/>
          </p:nvSpPr>
          <p:spPr>
            <a:xfrm>
              <a:off x="1117206" y="6107968"/>
              <a:ext cx="4655344" cy="307777"/>
            </a:xfrm>
            <a:prstGeom prst="rect">
              <a:avLst/>
            </a:prstGeom>
            <a:noFill/>
          </p:spPr>
          <p:txBody>
            <a:bodyPr wrap="square">
              <a:spAutoFit/>
            </a:bodyPr>
            <a:lstStyle/>
            <a:p>
              <a:pPr algn="ctr">
                <a:defRPr/>
              </a:pPr>
              <a:r>
                <a:rPr lang="pl-PL" sz="1400" dirty="0">
                  <a:solidFill>
                    <a:schemeClr val="accent1"/>
                  </a:solidFill>
                </a:rPr>
                <a:t>•</a:t>
              </a:r>
              <a:r>
                <a:rPr lang="pl-PL" sz="1100" dirty="0"/>
                <a:t> </a:t>
              </a:r>
              <a:r>
                <a:rPr lang="pl-PL" sz="900" dirty="0"/>
                <a:t>negatywny</a:t>
              </a:r>
              <a:r>
                <a:rPr lang="pl-PL" sz="1100" dirty="0"/>
                <a:t>  </a:t>
              </a:r>
              <a:r>
                <a:rPr lang="pl-PL" sz="1400" dirty="0">
                  <a:solidFill>
                    <a:srgbClr val="B3B3B3"/>
                  </a:solidFill>
                </a:rPr>
                <a:t>•</a:t>
              </a:r>
              <a:r>
                <a:rPr lang="pl-PL" sz="1100" dirty="0"/>
                <a:t> </a:t>
              </a:r>
              <a:r>
                <a:rPr lang="pl-PL" sz="900" dirty="0"/>
                <a:t>neutralny</a:t>
              </a:r>
              <a:r>
                <a:rPr lang="pl-PL" sz="1100" dirty="0"/>
                <a:t>  </a:t>
              </a:r>
              <a:r>
                <a:rPr lang="pl-PL" sz="1400" dirty="0">
                  <a:solidFill>
                    <a:schemeClr val="accent4"/>
                  </a:solidFill>
                </a:rPr>
                <a:t>•</a:t>
              </a:r>
              <a:r>
                <a:rPr lang="pl-PL" sz="1100" dirty="0"/>
                <a:t> </a:t>
              </a:r>
              <a:r>
                <a:rPr lang="pl-PL" sz="900" dirty="0"/>
                <a:t>pozytywny</a:t>
              </a:r>
              <a:r>
                <a:rPr lang="pl-PL" sz="1100" dirty="0"/>
                <a:t>  </a:t>
              </a:r>
              <a:r>
                <a:rPr lang="pl-PL" sz="1400" dirty="0">
                  <a:solidFill>
                    <a:schemeClr val="accent2"/>
                  </a:solidFill>
                </a:rPr>
                <a:t>•</a:t>
              </a:r>
              <a:r>
                <a:rPr lang="pl-PL" sz="1100" dirty="0"/>
                <a:t> </a:t>
              </a:r>
              <a:r>
                <a:rPr lang="pl-PL" sz="900" dirty="0"/>
                <a:t>bardzo pozytywny</a:t>
              </a:r>
            </a:p>
          </p:txBody>
        </p:sp>
        <p:sp>
          <p:nvSpPr>
            <p:cNvPr id="7" name="pole tekstowe 6">
              <a:extLst>
                <a:ext uri="{FF2B5EF4-FFF2-40B4-BE49-F238E27FC236}">
                  <a16:creationId xmlns:a16="http://schemas.microsoft.com/office/drawing/2014/main" id="{83EDDAC1-034E-3085-CFF4-E3A702C8A4F1}"/>
                </a:ext>
              </a:extLst>
            </p:cNvPr>
            <p:cNvSpPr txBox="1"/>
            <p:nvPr/>
          </p:nvSpPr>
          <p:spPr>
            <a:xfrm>
              <a:off x="858913" y="6162757"/>
              <a:ext cx="871537" cy="230832"/>
            </a:xfrm>
            <a:prstGeom prst="rect">
              <a:avLst/>
            </a:prstGeom>
            <a:noFill/>
          </p:spPr>
          <p:txBody>
            <a:bodyPr wrap="square">
              <a:spAutoFit/>
            </a:bodyPr>
            <a:lstStyle/>
            <a:p>
              <a:pPr algn="ctr"/>
              <a:r>
                <a:rPr lang="pl-PL" sz="900" b="1" dirty="0"/>
                <a:t>LEGENDA</a:t>
              </a:r>
              <a:endParaRPr lang="pl-PL" sz="900" dirty="0"/>
            </a:p>
          </p:txBody>
        </p:sp>
      </p:grpSp>
      <p:sp>
        <p:nvSpPr>
          <p:cNvPr id="9" name="Symbol zastępczy zawartości 2">
            <a:extLst>
              <a:ext uri="{FF2B5EF4-FFF2-40B4-BE49-F238E27FC236}">
                <a16:creationId xmlns:a16="http://schemas.microsoft.com/office/drawing/2014/main" id="{048314D1-0F50-70D8-7E1A-E33E9D64393D}"/>
              </a:ext>
            </a:extLst>
          </p:cNvPr>
          <p:cNvSpPr txBox="1">
            <a:spLocks/>
          </p:cNvSpPr>
          <p:nvPr/>
        </p:nvSpPr>
        <p:spPr>
          <a:xfrm>
            <a:off x="1019174" y="6120000"/>
            <a:ext cx="10153651" cy="504000"/>
          </a:xfrm>
          <a:prstGeom prst="rect">
            <a:avLst/>
          </a:prstGeom>
        </p:spPr>
        <p:txBody>
          <a:bodyPr vert="horz" lIns="0" tIns="45720" rIns="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chemeClr val="bg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spcBef>
                <a:spcPts val="300"/>
              </a:spcBef>
            </a:pPr>
            <a:r>
              <a:rPr lang="pl-PL" sz="900" i="1" dirty="0">
                <a:solidFill>
                  <a:schemeClr val="tx1"/>
                </a:solidFill>
                <a:ea typeface="Verdana" panose="020B0604030504040204" pitchFamily="34" charset="0"/>
              </a:rPr>
              <a:t>Źródło: DAM Alior Bank.</a:t>
            </a:r>
          </a:p>
          <a:p>
            <a:pPr algn="just">
              <a:lnSpc>
                <a:spcPct val="100000"/>
              </a:lnSpc>
              <a:spcBef>
                <a:spcPts val="300"/>
              </a:spcBef>
            </a:pPr>
            <a:endParaRPr lang="pl-PL" sz="900" i="1" dirty="0">
              <a:solidFill>
                <a:schemeClr val="tx1"/>
              </a:solidFill>
              <a:ea typeface="Verdana" panose="020B0604030504040204" pitchFamily="34" charset="0"/>
            </a:endParaRPr>
          </a:p>
        </p:txBody>
      </p:sp>
    </p:spTree>
    <p:extLst>
      <p:ext uri="{BB962C8B-B14F-4D97-AF65-F5344CB8AC3E}">
        <p14:creationId xmlns:p14="http://schemas.microsoft.com/office/powerpoint/2010/main" val="2270506703"/>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909B8-B019-9384-71AA-4E5167327BC3}"/>
            </a:ext>
          </a:extLst>
        </p:cNvPr>
        <p:cNvGrpSpPr/>
        <p:nvPr/>
      </p:nvGrpSpPr>
      <p:grpSpPr>
        <a:xfrm>
          <a:off x="0" y="0"/>
          <a:ext cx="0" cy="0"/>
          <a:chOff x="0" y="0"/>
          <a:chExt cx="0" cy="0"/>
        </a:xfrm>
      </p:grpSpPr>
      <p:sp>
        <p:nvSpPr>
          <p:cNvPr id="3" name="Symbol zastępczy tekstu 2">
            <a:extLst>
              <a:ext uri="{FF2B5EF4-FFF2-40B4-BE49-F238E27FC236}">
                <a16:creationId xmlns:a16="http://schemas.microsoft.com/office/drawing/2014/main" id="{930E97A2-AEBB-C066-059D-3C247E05CE2F}"/>
              </a:ext>
            </a:extLst>
          </p:cNvPr>
          <p:cNvSpPr>
            <a:spLocks noGrp="1"/>
          </p:cNvSpPr>
          <p:nvPr>
            <p:ph type="body" sz="quarter" idx="10"/>
          </p:nvPr>
        </p:nvSpPr>
        <p:spPr>
          <a:xfrm>
            <a:off x="1540993" y="2368952"/>
            <a:ext cx="1499387" cy="2413000"/>
          </a:xfrm>
        </p:spPr>
        <p:txBody>
          <a:bodyPr/>
          <a:lstStyle/>
          <a:p>
            <a:r>
              <a:rPr lang="pl-PL" dirty="0"/>
              <a:t>4</a:t>
            </a:r>
          </a:p>
        </p:txBody>
      </p:sp>
      <p:sp>
        <p:nvSpPr>
          <p:cNvPr id="4" name="Symbol zastępczy tekstu 3">
            <a:extLst>
              <a:ext uri="{FF2B5EF4-FFF2-40B4-BE49-F238E27FC236}">
                <a16:creationId xmlns:a16="http://schemas.microsoft.com/office/drawing/2014/main" id="{2D35BDF7-45B3-159F-75B1-19DBC5774281}"/>
              </a:ext>
            </a:extLst>
          </p:cNvPr>
          <p:cNvSpPr>
            <a:spLocks noGrp="1"/>
          </p:cNvSpPr>
          <p:nvPr>
            <p:ph type="body" sz="quarter" idx="11"/>
          </p:nvPr>
        </p:nvSpPr>
        <p:spPr>
          <a:xfrm>
            <a:off x="2788921" y="2487271"/>
            <a:ext cx="6852790" cy="1906607"/>
          </a:xfrm>
        </p:spPr>
        <p:txBody>
          <a:bodyPr/>
          <a:lstStyle/>
          <a:p>
            <a:r>
              <a:rPr lang="pl-PL" dirty="0">
                <a:solidFill>
                  <a:schemeClr val="bg1"/>
                </a:solidFill>
              </a:rPr>
              <a:t>SKRÓTY I POJĘCIA UŻYTE W RAPORCIE</a:t>
            </a:r>
            <a:endParaRPr lang="pl-PL" dirty="0"/>
          </a:p>
        </p:txBody>
      </p:sp>
    </p:spTree>
    <p:extLst>
      <p:ext uri="{BB962C8B-B14F-4D97-AF65-F5344CB8AC3E}">
        <p14:creationId xmlns:p14="http://schemas.microsoft.com/office/powerpoint/2010/main" val="1008630880"/>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E9EC8-FB27-264B-9468-BC763E1CB5B1}"/>
            </a:ext>
          </a:extLst>
        </p:cNvPr>
        <p:cNvGrpSpPr/>
        <p:nvPr/>
      </p:nvGrpSpPr>
      <p:grpSpPr>
        <a:xfrm>
          <a:off x="0" y="0"/>
          <a:ext cx="0" cy="0"/>
          <a:chOff x="0" y="0"/>
          <a:chExt cx="0" cy="0"/>
        </a:xfrm>
      </p:grpSpPr>
      <p:sp>
        <p:nvSpPr>
          <p:cNvPr id="4" name="Symbol zastępczy tekstu 3">
            <a:extLst>
              <a:ext uri="{FF2B5EF4-FFF2-40B4-BE49-F238E27FC236}">
                <a16:creationId xmlns:a16="http://schemas.microsoft.com/office/drawing/2014/main" id="{E2071ACB-CDC2-0355-88F4-BF0DA5075196}"/>
              </a:ext>
            </a:extLst>
          </p:cNvPr>
          <p:cNvSpPr>
            <a:spLocks noGrp="1"/>
          </p:cNvSpPr>
          <p:nvPr>
            <p:ph type="body" sz="quarter" idx="15"/>
          </p:nvPr>
        </p:nvSpPr>
        <p:spPr>
          <a:prstGeom prst="rect">
            <a:avLst/>
          </a:prstGeom>
        </p:spPr>
        <p:txBody>
          <a:bodyPr/>
          <a:lstStyle/>
          <a:p>
            <a:r>
              <a:rPr lang="pl-PL" dirty="0"/>
              <a:t>Skróty, informacja prawna, DAM ALIOR</a:t>
            </a:r>
          </a:p>
        </p:txBody>
      </p:sp>
      <p:sp>
        <p:nvSpPr>
          <p:cNvPr id="3" name="pole tekstowe 2">
            <a:extLst>
              <a:ext uri="{FF2B5EF4-FFF2-40B4-BE49-F238E27FC236}">
                <a16:creationId xmlns:a16="http://schemas.microsoft.com/office/drawing/2014/main" id="{3B882C25-071B-1014-2029-EC9FB1ED7D50}"/>
              </a:ext>
            </a:extLst>
          </p:cNvPr>
          <p:cNvSpPr txBox="1"/>
          <p:nvPr/>
        </p:nvSpPr>
        <p:spPr>
          <a:xfrm>
            <a:off x="1019175" y="930721"/>
            <a:ext cx="4284663" cy="349496"/>
          </a:xfrm>
          <a:prstGeom prst="rect">
            <a:avLst/>
          </a:prstGeom>
          <a:noFill/>
        </p:spPr>
        <p:txBody>
          <a:bodyPr wrap="square" lIns="0" anchor="b">
            <a:noAutofit/>
          </a:bodyPr>
          <a:lstStyle/>
          <a:p>
            <a:pPr marL="0" marR="0" lvl="0" indent="0" algn="l" defTabSz="914400" rtl="0" eaLnBrk="1" fontAlgn="b" latinLnBrk="0" hangingPunct="1">
              <a:lnSpc>
                <a:spcPct val="100000"/>
              </a:lnSpc>
              <a:spcBef>
                <a:spcPts val="600"/>
              </a:spcBef>
              <a:spcAft>
                <a:spcPts val="600"/>
              </a:spcAft>
              <a:buClrTx/>
              <a:buSzTx/>
              <a:buFontTx/>
              <a:buNone/>
              <a:tabLst/>
              <a:defRPr/>
            </a:pPr>
            <a:r>
              <a:rPr kumimoji="0" lang="pl-PL" sz="1400" b="1" i="0" u="none" strike="noStrike" kern="1200" cap="none" spc="0" normalizeH="0" baseline="0" noProof="0" dirty="0">
                <a:ln>
                  <a:noFill/>
                </a:ln>
                <a:solidFill>
                  <a:srgbClr val="790038"/>
                </a:solidFill>
                <a:effectLst/>
                <a:uLnTx/>
                <a:uFillTx/>
                <a:latin typeface="Nunito Sans"/>
                <a:ea typeface="Verdana" panose="020B0604030504040204" pitchFamily="34" charset="0"/>
                <a:cs typeface="+mn-cs"/>
              </a:rPr>
              <a:t>Skróty i wyjaśnienia pojęć używanych w raporcie</a:t>
            </a:r>
          </a:p>
        </p:txBody>
      </p:sp>
      <p:sp>
        <p:nvSpPr>
          <p:cNvPr id="6" name="pole tekstowe 5">
            <a:extLst>
              <a:ext uri="{FF2B5EF4-FFF2-40B4-BE49-F238E27FC236}">
                <a16:creationId xmlns:a16="http://schemas.microsoft.com/office/drawing/2014/main" id="{0E243EB0-1AFD-C5C7-8B4C-AF695E49C925}"/>
              </a:ext>
            </a:extLst>
          </p:cNvPr>
          <p:cNvSpPr txBox="1"/>
          <p:nvPr/>
        </p:nvSpPr>
        <p:spPr>
          <a:xfrm>
            <a:off x="5916614" y="1318791"/>
            <a:ext cx="5245822" cy="2401844"/>
          </a:xfrm>
          <a:prstGeom prst="rect">
            <a:avLst/>
          </a:prstGeom>
          <a:noFill/>
        </p:spPr>
        <p:txBody>
          <a:bodyPr wrap="square" lIns="0" tIns="0" rIns="0" bIns="0">
            <a:noAutofit/>
          </a:bodyPr>
          <a:lstStyle/>
          <a:p>
            <a:pPr marL="0" marR="0" lvl="0" indent="0" algn="just" defTabSz="914400" rtl="0" eaLnBrk="1" fontAlgn="auto" latinLnBrk="0" hangingPunct="1">
              <a:lnSpc>
                <a:spcPct val="100000"/>
              </a:lnSpc>
              <a:spcBef>
                <a:spcPts val="300"/>
              </a:spcBef>
              <a:spcAft>
                <a:spcPts val="0"/>
              </a:spcAft>
              <a:buClrTx/>
              <a:buSzTx/>
              <a:buFontTx/>
              <a:buNone/>
              <a:tabLst/>
              <a:defRPr/>
            </a:pPr>
            <a:r>
              <a:rPr kumimoji="0" lang="pl-PL" sz="800" b="0" i="0" u="none" strike="noStrike" kern="1200" cap="none" spc="0" normalizeH="0" baseline="0" noProof="0" dirty="0">
                <a:ln>
                  <a:noFill/>
                </a:ln>
                <a:solidFill>
                  <a:srgbClr val="000000"/>
                </a:solidFill>
                <a:effectLst/>
                <a:uLnTx/>
                <a:uFillTx/>
                <a:latin typeface="Nunito Sans"/>
                <a:ea typeface="Verdana" panose="020B0604030504040204" pitchFamily="34" charset="0"/>
                <a:cs typeface="+mn-cs"/>
              </a:rPr>
              <a:t>Powyższy materiał (dalej Materiał) został przygotowany przez Dział Analiz Makroekonomicznych Alior Bank SA. Właścicielem Materiału jest Alior Bank Spółka Akcyjna, adres siedziby ul. Chmielna 69 00-801 Warszawa. Powielanie bądź publikowanie Materiału lub jego części bez pisemnej zgody Alior Bank S.A. jest zabronione. Materiał ma charakter informacyjny, w szczególności nie stanowi: rekomendacji inwestycyjnej w rozumieniu Rozporządzenia Parlamentu Europejskiego i Rady (UE) NR 596/2014 z dnia 16 kwietnia 2014 r. w sprawie nadużyć na rynku (rozporządzenie w sprawie nadużyć na rynku) oraz uchylające dyrektywę 2003/6/WE Parlamentu Europejskiego i Rady i dyrektywy Komisji 2003/124/WE, 2003/125/WE i 2004/72/WE, rekomendacji udzielonej w związku ze świadczeniem usługi doradztwa inwestycyjnego (usługa doradztwa inwestycyjnego jest świadczona na podstawie odrębnej umowy o doradztwo inwestycyjne), porady inwestycyjnej o charakterze ogólnym, badania inwestycyjnego, jak również nie może być traktowany jako usługa doradztwa podatkowego bądź prawnego. Alior Bank S.A. podjął starania aby Materiał został sporządzony w sposób rzetelny, z zachowaniem zasad metodologicznej poprawności oraz z należytą starannością. Materiał wyraża wiedzę oraz poglądy autorów według stanu na dzień sporządzenia. Alior Bank S.A. nie zobowiązuje się do aktualizacji Materiału po dniu publikacji. Materiał został sporządzony na podstawie ogólnodostępnych informacji, uznanych przez Dział Analiz Makroekonomicznych za wiarygodne, przy czym Alior Bank S.A. ani sporządzający Materiał pracownicy nie ponoszą odpowiedzialności za rzetelność oraz prawdziwość materiałów źródłowych sporządzonych przez podmioty trzecie, a wykorzystanych do opracowania Materiału. Materiał może zawierać prognozy co do zdarzeń przyszłych, które są niepewne oraz są obaczone ryzykiem błędu. Podejmując decyzje inwestycyjne Klient powinien kierować się własną, niezależną oceną. Klient ponosi pełną odpowiedzialność za skutki swoich decyzji inwestycyjnych. Źródłem danych są m.in. GUS, NBP, media finansowo-ekonomiczne oraz branżowe.</a:t>
            </a:r>
            <a:r>
              <a:rPr kumimoji="0" lang="pl-PL" sz="800" b="0" i="0" u="none" strike="noStrike" kern="1200" cap="none" spc="0" normalizeH="0" baseline="0" noProof="0" dirty="0">
                <a:ln>
                  <a:noFill/>
                </a:ln>
                <a:solidFill>
                  <a:srgbClr val="404040"/>
                </a:solidFill>
                <a:effectLst/>
                <a:uLnTx/>
                <a:uFillTx/>
                <a:latin typeface="Nunito Sans"/>
                <a:ea typeface="Verdana" panose="020B0604030504040204" pitchFamily="34" charset="0"/>
                <a:cs typeface="+mn-cs"/>
              </a:rPr>
              <a:t> </a:t>
            </a:r>
          </a:p>
        </p:txBody>
      </p:sp>
      <p:sp>
        <p:nvSpPr>
          <p:cNvPr id="7" name="pole tekstowe 6">
            <a:extLst>
              <a:ext uri="{FF2B5EF4-FFF2-40B4-BE49-F238E27FC236}">
                <a16:creationId xmlns:a16="http://schemas.microsoft.com/office/drawing/2014/main" id="{298B6819-751A-C8C5-0015-08A9705A827F}"/>
              </a:ext>
            </a:extLst>
          </p:cNvPr>
          <p:cNvSpPr txBox="1"/>
          <p:nvPr/>
        </p:nvSpPr>
        <p:spPr>
          <a:xfrm>
            <a:off x="5916613" y="930721"/>
            <a:ext cx="5415447" cy="349496"/>
          </a:xfrm>
          <a:prstGeom prst="rect">
            <a:avLst/>
          </a:prstGeom>
          <a:noFill/>
        </p:spPr>
        <p:txBody>
          <a:bodyPr wrap="square" lIns="0" anchor="b">
            <a:noAutofit/>
          </a:bodyPr>
          <a:lstStyle/>
          <a:p>
            <a:pPr marL="0" marR="0" lvl="0" indent="0" algn="l" defTabSz="914400" rtl="0" eaLnBrk="1" fontAlgn="b" latinLnBrk="0" hangingPunct="1">
              <a:lnSpc>
                <a:spcPct val="100000"/>
              </a:lnSpc>
              <a:spcBef>
                <a:spcPts val="600"/>
              </a:spcBef>
              <a:spcAft>
                <a:spcPts val="600"/>
              </a:spcAft>
              <a:buClrTx/>
              <a:buSzTx/>
              <a:buFontTx/>
              <a:buNone/>
              <a:tabLst/>
              <a:defRPr/>
            </a:pPr>
            <a:r>
              <a:rPr kumimoji="0" lang="pl-PL" sz="1400" b="1" i="0" u="none" strike="noStrike" kern="1200" cap="none" spc="0" normalizeH="0" baseline="0" noProof="0" dirty="0">
                <a:ln>
                  <a:noFill/>
                </a:ln>
                <a:solidFill>
                  <a:srgbClr val="790038"/>
                </a:solidFill>
                <a:effectLst/>
                <a:uLnTx/>
                <a:uFillTx/>
                <a:latin typeface="Nunito Sans"/>
                <a:ea typeface="Verdana" panose="020B0604030504040204" pitchFamily="34" charset="0"/>
                <a:cs typeface="+mn-cs"/>
              </a:rPr>
              <a:t>Informacja prawna</a:t>
            </a:r>
          </a:p>
        </p:txBody>
      </p:sp>
      <p:sp>
        <p:nvSpPr>
          <p:cNvPr id="2" name="TextBox 51">
            <a:extLst>
              <a:ext uri="{FF2B5EF4-FFF2-40B4-BE49-F238E27FC236}">
                <a16:creationId xmlns:a16="http://schemas.microsoft.com/office/drawing/2014/main" id="{389A9107-B03A-131D-56A0-85764FE258FD}"/>
              </a:ext>
            </a:extLst>
          </p:cNvPr>
          <p:cNvSpPr txBox="1"/>
          <p:nvPr/>
        </p:nvSpPr>
        <p:spPr>
          <a:xfrm>
            <a:off x="984410" y="5592744"/>
            <a:ext cx="1713536" cy="253916"/>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srgbClr val="790038"/>
                </a:solidFill>
                <a:effectLst/>
                <a:uLnTx/>
                <a:uFillTx/>
                <a:latin typeface="Nunito Sans"/>
                <a:ea typeface="Verdana" panose="020B0604030504040204" pitchFamily="34" charset="0"/>
                <a:cs typeface="Century Gothic"/>
              </a:rPr>
              <a:t>I</a:t>
            </a:r>
            <a:r>
              <a:rPr kumimoji="0" lang="pl-PL" sz="1000" b="0" i="0" u="none" strike="noStrike" kern="1200" cap="none" spc="0" normalizeH="0" baseline="0" noProof="0" dirty="0">
                <a:ln>
                  <a:noFill/>
                </a:ln>
                <a:solidFill>
                  <a:srgbClr val="404040"/>
                </a:solidFill>
                <a:effectLst/>
                <a:uLnTx/>
                <a:uFillTx/>
                <a:latin typeface="Nunito Sans"/>
                <a:ea typeface="Verdana" panose="020B0604030504040204" pitchFamily="34" charset="0"/>
                <a:cs typeface="Century Gothic"/>
              </a:rPr>
              <a:t>ntranet</a:t>
            </a:r>
          </a:p>
        </p:txBody>
      </p:sp>
      <p:sp>
        <p:nvSpPr>
          <p:cNvPr id="15" name="TextBox 51">
            <a:extLst>
              <a:ext uri="{FF2B5EF4-FFF2-40B4-BE49-F238E27FC236}">
                <a16:creationId xmlns:a16="http://schemas.microsoft.com/office/drawing/2014/main" id="{05A30A5D-F320-A76A-CAFE-476AC93188DC}"/>
              </a:ext>
            </a:extLst>
          </p:cNvPr>
          <p:cNvSpPr txBox="1"/>
          <p:nvPr/>
        </p:nvSpPr>
        <p:spPr>
          <a:xfrm>
            <a:off x="2372299" y="5592744"/>
            <a:ext cx="1623920" cy="253916"/>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srgbClr val="404040"/>
                </a:solidFill>
                <a:effectLst/>
                <a:uLnTx/>
                <a:uFillTx/>
                <a:latin typeface="Nunito Sans"/>
                <a:ea typeface="Verdana" panose="020B0604030504040204" pitchFamily="34" charset="0"/>
                <a:cs typeface="Century Gothic"/>
              </a:rPr>
              <a:t>WWW</a:t>
            </a:r>
          </a:p>
        </p:txBody>
      </p:sp>
      <p:sp>
        <p:nvSpPr>
          <p:cNvPr id="16" name="Symbol zastępczy tekstu 3">
            <a:extLst>
              <a:ext uri="{FF2B5EF4-FFF2-40B4-BE49-F238E27FC236}">
                <a16:creationId xmlns:a16="http://schemas.microsoft.com/office/drawing/2014/main" id="{95506D56-0D3A-0CAB-1EAD-A639BC5084B3}"/>
              </a:ext>
            </a:extLst>
          </p:cNvPr>
          <p:cNvSpPr txBox="1">
            <a:spLocks/>
          </p:cNvSpPr>
          <p:nvPr/>
        </p:nvSpPr>
        <p:spPr>
          <a:xfrm>
            <a:off x="5932488" y="4055199"/>
            <a:ext cx="2611439" cy="349497"/>
          </a:xfrm>
          <a:prstGeom prst="rect">
            <a:avLst/>
          </a:prstGeom>
        </p:spPr>
        <p:txBody>
          <a:bodyPr lIns="0" tIns="0" rIns="0" bIns="0" anchor="ctr"/>
          <a:lstStyle>
            <a:lvl1pPr marL="0" indent="0" algn="l" defTabSz="914400" rtl="0" eaLnBrk="1" latinLnBrk="0" hangingPunct="1">
              <a:lnSpc>
                <a:spcPct val="100000"/>
              </a:lnSpc>
              <a:spcBef>
                <a:spcPts val="0"/>
              </a:spcBef>
              <a:buFont typeface="Arial" panose="020B0604020202020204" pitchFamily="34" charset="0"/>
              <a:buNone/>
              <a:defRPr sz="2200" b="1" i="0" kern="1200" cap="all" baseline="0">
                <a:solidFill>
                  <a:srgbClr val="79003C"/>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 latinLnBrk="0" hangingPunct="1">
              <a:lnSpc>
                <a:spcPct val="100000"/>
              </a:lnSpc>
              <a:spcBef>
                <a:spcPts val="600"/>
              </a:spcBef>
              <a:spcAft>
                <a:spcPts val="600"/>
              </a:spcAft>
              <a:buClrTx/>
              <a:buSzTx/>
              <a:buFont typeface="Arial" panose="020B0604020202020204" pitchFamily="34" charset="0"/>
              <a:buNone/>
              <a:tabLst/>
              <a:defRPr/>
            </a:pPr>
            <a:r>
              <a:rPr kumimoji="0" lang="pl-PL" sz="1400" b="1" i="0" u="none" strike="noStrike" kern="1200" cap="none" spc="0" normalizeH="0" baseline="0" noProof="0" dirty="0">
                <a:ln>
                  <a:noFill/>
                </a:ln>
                <a:solidFill>
                  <a:srgbClr val="790038"/>
                </a:solidFill>
                <a:effectLst/>
                <a:uLnTx/>
                <a:uFillTx/>
                <a:latin typeface="Nunito Sans"/>
                <a:ea typeface="Verdana" panose="020B0604030504040204" pitchFamily="34" charset="0"/>
                <a:cs typeface="+mn-cs"/>
              </a:rPr>
              <a:t>Inne opracowania DAM Alior </a:t>
            </a:r>
          </a:p>
        </p:txBody>
      </p:sp>
      <p:sp>
        <p:nvSpPr>
          <p:cNvPr id="17" name="TextBox 51">
            <a:extLst>
              <a:ext uri="{FF2B5EF4-FFF2-40B4-BE49-F238E27FC236}">
                <a16:creationId xmlns:a16="http://schemas.microsoft.com/office/drawing/2014/main" id="{AC0F9F14-6DA0-1C98-EE11-7439975E45FA}"/>
              </a:ext>
            </a:extLst>
          </p:cNvPr>
          <p:cNvSpPr txBox="1"/>
          <p:nvPr/>
        </p:nvSpPr>
        <p:spPr>
          <a:xfrm>
            <a:off x="5869454" y="5592744"/>
            <a:ext cx="1592635" cy="253916"/>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srgbClr val="404040"/>
                </a:solidFill>
                <a:effectLst/>
                <a:uLnTx/>
                <a:uFillTx/>
                <a:latin typeface="Nunito Sans"/>
                <a:ea typeface="Verdana" panose="020B0604030504040204" pitchFamily="34" charset="0"/>
                <a:cs typeface="Century Gothic"/>
              </a:rPr>
              <a:t>Raporty sektorowe</a:t>
            </a:r>
          </a:p>
        </p:txBody>
      </p:sp>
      <p:pic>
        <p:nvPicPr>
          <p:cNvPr id="18" name="Obraz 17" descr="Obraz zawierający tekst, zrzut ekranu, Czcionka, Równolegle&#10;&#10;Opis wygenerowany automatycznie">
            <a:extLst>
              <a:ext uri="{FF2B5EF4-FFF2-40B4-BE49-F238E27FC236}">
                <a16:creationId xmlns:a16="http://schemas.microsoft.com/office/drawing/2014/main" id="{F0640249-60B4-2C82-1A95-4BCE6EDDD51B}"/>
              </a:ext>
            </a:extLst>
          </p:cNvPr>
          <p:cNvPicPr>
            <a:picLocks noChangeAspect="1"/>
          </p:cNvPicPr>
          <p:nvPr/>
        </p:nvPicPr>
        <p:blipFill>
          <a:blip r:embed="rId3"/>
          <a:stretch>
            <a:fillRect/>
          </a:stretch>
        </p:blipFill>
        <p:spPr>
          <a:xfrm>
            <a:off x="5938513" y="4537302"/>
            <a:ext cx="1592635" cy="910800"/>
          </a:xfrm>
          <a:prstGeom prst="roundRect">
            <a:avLst>
              <a:gd name="adj" fmla="val 4215"/>
            </a:avLst>
          </a:prstGeom>
          <a:ln w="19050">
            <a:solidFill>
              <a:schemeClr val="accent1"/>
            </a:solidFill>
          </a:ln>
          <a:effectLst>
            <a:outerShdw blurRad="50800" dist="38100" dir="2700000" algn="tl" rotWithShape="0">
              <a:prstClr val="black">
                <a:alpha val="40000"/>
              </a:prstClr>
            </a:outerShdw>
          </a:effectLst>
        </p:spPr>
      </p:pic>
      <p:sp>
        <p:nvSpPr>
          <p:cNvPr id="19" name="Symbol zastępczy tekstu 3">
            <a:extLst>
              <a:ext uri="{FF2B5EF4-FFF2-40B4-BE49-F238E27FC236}">
                <a16:creationId xmlns:a16="http://schemas.microsoft.com/office/drawing/2014/main" id="{843654CC-F265-4F45-B53E-E38DEB6039CB}"/>
              </a:ext>
            </a:extLst>
          </p:cNvPr>
          <p:cNvSpPr txBox="1">
            <a:spLocks/>
          </p:cNvSpPr>
          <p:nvPr/>
        </p:nvSpPr>
        <p:spPr>
          <a:xfrm>
            <a:off x="1015365" y="4053360"/>
            <a:ext cx="3618993" cy="349497"/>
          </a:xfrm>
          <a:prstGeom prst="rect">
            <a:avLst/>
          </a:prstGeom>
        </p:spPr>
        <p:txBody>
          <a:bodyPr lIns="0" tIns="0" rIns="0" bIns="0" anchor="ctr"/>
          <a:lstStyle>
            <a:lvl1pPr marL="0" indent="0" algn="l" defTabSz="914400" rtl="0" eaLnBrk="1" latinLnBrk="0" hangingPunct="1">
              <a:lnSpc>
                <a:spcPct val="100000"/>
              </a:lnSpc>
              <a:spcBef>
                <a:spcPts val="0"/>
              </a:spcBef>
              <a:buFont typeface="Arial" panose="020B0604020202020204" pitchFamily="34" charset="0"/>
              <a:buNone/>
              <a:defRPr sz="2200" b="1" i="0" kern="1200" cap="all" baseline="0">
                <a:solidFill>
                  <a:srgbClr val="79003C"/>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pl-PL" sz="1400" b="1" i="0" u="none" strike="noStrike" kern="1200" cap="none" spc="0" normalizeH="0" baseline="0" noProof="0" dirty="0">
                <a:ln>
                  <a:noFill/>
                </a:ln>
                <a:solidFill>
                  <a:srgbClr val="79003C"/>
                </a:solidFill>
                <a:effectLst/>
                <a:uLnTx/>
                <a:uFillTx/>
                <a:latin typeface="Nunito Sans"/>
                <a:ea typeface="+mn-ea"/>
                <a:cs typeface="+mn-cs"/>
              </a:rPr>
              <a:t>Gdzie nas znaleźć</a:t>
            </a:r>
          </a:p>
        </p:txBody>
      </p:sp>
      <p:pic>
        <p:nvPicPr>
          <p:cNvPr id="20" name="Obraz 19" descr="Obraz zawierający tekst, zrzut ekranu, numer, Czcionka&#10;&#10;Opis wygenerowany automatycznie">
            <a:extLst>
              <a:ext uri="{FF2B5EF4-FFF2-40B4-BE49-F238E27FC236}">
                <a16:creationId xmlns:a16="http://schemas.microsoft.com/office/drawing/2014/main" id="{1DF6EA08-EF74-D14F-7087-2525B3F77BC3}"/>
              </a:ext>
            </a:extLst>
          </p:cNvPr>
          <p:cNvPicPr>
            <a:picLocks noChangeAspect="1"/>
          </p:cNvPicPr>
          <p:nvPr/>
        </p:nvPicPr>
        <p:blipFill>
          <a:blip r:embed="rId4"/>
          <a:srcRect b="14407"/>
          <a:stretch/>
        </p:blipFill>
        <p:spPr>
          <a:xfrm>
            <a:off x="7238590" y="4537302"/>
            <a:ext cx="1579906" cy="910800"/>
          </a:xfrm>
          <a:prstGeom prst="roundRect">
            <a:avLst>
              <a:gd name="adj" fmla="val 4215"/>
            </a:avLst>
          </a:prstGeom>
          <a:ln w="19050">
            <a:solidFill>
              <a:schemeClr val="accent1"/>
            </a:solidFill>
          </a:ln>
          <a:effectLst>
            <a:outerShdw blurRad="50800" dist="38100" dir="2700000" algn="tl" rotWithShape="0">
              <a:prstClr val="black">
                <a:alpha val="40000"/>
              </a:prstClr>
            </a:outerShdw>
          </a:effectLst>
        </p:spPr>
      </p:pic>
      <p:sp>
        <p:nvSpPr>
          <p:cNvPr id="21" name="TextBox 51">
            <a:extLst>
              <a:ext uri="{FF2B5EF4-FFF2-40B4-BE49-F238E27FC236}">
                <a16:creationId xmlns:a16="http://schemas.microsoft.com/office/drawing/2014/main" id="{D8E37921-A567-255C-3E2F-CECEFEC08FB2}"/>
              </a:ext>
            </a:extLst>
          </p:cNvPr>
          <p:cNvSpPr txBox="1"/>
          <p:nvPr/>
        </p:nvSpPr>
        <p:spPr>
          <a:xfrm>
            <a:off x="7170090" y="5511953"/>
            <a:ext cx="1592635" cy="415498"/>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srgbClr val="404040"/>
                </a:solidFill>
                <a:effectLst/>
                <a:uLnTx/>
                <a:uFillTx/>
                <a:latin typeface="Nunito Sans"/>
                <a:ea typeface="Verdana" panose="020B0604030504040204" pitchFamily="34" charset="0"/>
                <a:cs typeface="Century Gothic"/>
              </a:rPr>
              <a:t>Prognozy makroekonomiczne</a:t>
            </a:r>
          </a:p>
        </p:txBody>
      </p:sp>
      <p:pic>
        <p:nvPicPr>
          <p:cNvPr id="22" name="Obraz 21" descr="Obraz zawierający tekst, zrzut ekranu, oprogramowanie, Strona internetowa&#10;&#10;Opis wygenerowany automatycznie">
            <a:extLst>
              <a:ext uri="{FF2B5EF4-FFF2-40B4-BE49-F238E27FC236}">
                <a16:creationId xmlns:a16="http://schemas.microsoft.com/office/drawing/2014/main" id="{CA60EC4A-1D4B-0A9C-7734-983AFE827EEB}"/>
              </a:ext>
            </a:extLst>
          </p:cNvPr>
          <p:cNvPicPr>
            <a:picLocks noChangeAspect="1"/>
          </p:cNvPicPr>
          <p:nvPr/>
        </p:nvPicPr>
        <p:blipFill>
          <a:blip r:embed="rId5"/>
          <a:srcRect t="23100" r="9959" b="5892"/>
          <a:stretch/>
        </p:blipFill>
        <p:spPr>
          <a:xfrm>
            <a:off x="8568035" y="4537302"/>
            <a:ext cx="1612910" cy="910800"/>
          </a:xfrm>
          <a:prstGeom prst="roundRect">
            <a:avLst>
              <a:gd name="adj" fmla="val 4215"/>
            </a:avLst>
          </a:prstGeom>
          <a:ln w="19050">
            <a:solidFill>
              <a:schemeClr val="accent1"/>
            </a:solidFill>
          </a:ln>
          <a:effectLst>
            <a:outerShdw blurRad="50800" dist="38100" dir="2700000" algn="tl" rotWithShape="0">
              <a:prstClr val="black">
                <a:alpha val="40000"/>
              </a:prstClr>
            </a:outerShdw>
          </a:effectLst>
        </p:spPr>
      </p:pic>
      <p:sp>
        <p:nvSpPr>
          <p:cNvPr id="23" name="TextBox 51">
            <a:extLst>
              <a:ext uri="{FF2B5EF4-FFF2-40B4-BE49-F238E27FC236}">
                <a16:creationId xmlns:a16="http://schemas.microsoft.com/office/drawing/2014/main" id="{33718D6A-CF8A-C1FE-4660-B82F8A38770C}"/>
              </a:ext>
            </a:extLst>
          </p:cNvPr>
          <p:cNvSpPr txBox="1"/>
          <p:nvPr/>
        </p:nvSpPr>
        <p:spPr>
          <a:xfrm>
            <a:off x="8511995" y="5511953"/>
            <a:ext cx="1623920" cy="415498"/>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srgbClr val="404040"/>
                </a:solidFill>
                <a:effectLst/>
                <a:uLnTx/>
                <a:uFillTx/>
                <a:latin typeface="Nunito Sans"/>
                <a:ea typeface="Verdana" panose="020B0604030504040204" pitchFamily="34" charset="0"/>
                <a:cs typeface="Century Gothic"/>
              </a:rPr>
              <a:t>Codzienny raport makroekonomiczny</a:t>
            </a:r>
          </a:p>
        </p:txBody>
      </p:sp>
      <p:pic>
        <p:nvPicPr>
          <p:cNvPr id="24" name="Obraz 23" descr="Obraz zawierający tekst, zrzut ekranu, koń, projekt graficzny&#10;&#10;Opis wygenerowany automatycznie">
            <a:extLst>
              <a:ext uri="{FF2B5EF4-FFF2-40B4-BE49-F238E27FC236}">
                <a16:creationId xmlns:a16="http://schemas.microsoft.com/office/drawing/2014/main" id="{1C87E5B0-A328-21A0-C2DA-F77F23E2703F}"/>
              </a:ext>
            </a:extLst>
          </p:cNvPr>
          <p:cNvPicPr>
            <a:picLocks noChangeAspect="1"/>
          </p:cNvPicPr>
          <p:nvPr/>
        </p:nvPicPr>
        <p:blipFill>
          <a:blip r:embed="rId6"/>
          <a:stretch>
            <a:fillRect/>
          </a:stretch>
        </p:blipFill>
        <p:spPr>
          <a:xfrm>
            <a:off x="9885749" y="4537302"/>
            <a:ext cx="614958" cy="910800"/>
          </a:xfrm>
          <a:prstGeom prst="roundRect">
            <a:avLst>
              <a:gd name="adj" fmla="val 4215"/>
            </a:avLst>
          </a:prstGeom>
          <a:ln w="19050">
            <a:solidFill>
              <a:schemeClr val="accent1"/>
            </a:solidFill>
          </a:ln>
          <a:effectLst>
            <a:outerShdw blurRad="50800" dist="38100" dir="2700000" algn="tl" rotWithShape="0">
              <a:prstClr val="black">
                <a:alpha val="40000"/>
              </a:prstClr>
            </a:outerShdw>
          </a:effectLst>
        </p:spPr>
      </p:pic>
      <p:sp>
        <p:nvSpPr>
          <p:cNvPr id="25" name="TextBox 51">
            <a:extLst>
              <a:ext uri="{FF2B5EF4-FFF2-40B4-BE49-F238E27FC236}">
                <a16:creationId xmlns:a16="http://schemas.microsoft.com/office/drawing/2014/main" id="{1F828754-D15A-AC6C-7BBB-64079B2F79BF}"/>
              </a:ext>
            </a:extLst>
          </p:cNvPr>
          <p:cNvSpPr txBox="1"/>
          <p:nvPr/>
        </p:nvSpPr>
        <p:spPr>
          <a:xfrm>
            <a:off x="9833603" y="5511953"/>
            <a:ext cx="1513542" cy="415498"/>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srgbClr val="404040"/>
                </a:solidFill>
                <a:effectLst/>
                <a:uLnTx/>
                <a:uFillTx/>
                <a:latin typeface="Nunito Sans"/>
                <a:ea typeface="Verdana" panose="020B0604030504040204" pitchFamily="34" charset="0"/>
                <a:cs typeface="Century Gothic"/>
              </a:rPr>
              <a:t>„Makrowizjer”, </a:t>
            </a:r>
            <a:br>
              <a:rPr kumimoji="0" lang="pl-PL" sz="1000" b="0" i="0" u="none" strike="noStrike" kern="1200" cap="none" spc="0" normalizeH="0" baseline="0" noProof="0" dirty="0">
                <a:ln>
                  <a:noFill/>
                </a:ln>
                <a:solidFill>
                  <a:srgbClr val="404040"/>
                </a:solidFill>
                <a:effectLst/>
                <a:uLnTx/>
                <a:uFillTx/>
                <a:latin typeface="Nunito Sans"/>
                <a:ea typeface="Verdana" panose="020B0604030504040204" pitchFamily="34" charset="0"/>
                <a:cs typeface="Century Gothic"/>
              </a:rPr>
            </a:br>
            <a:r>
              <a:rPr kumimoji="0" lang="pl-PL" sz="1000" b="0" i="0" u="none" strike="noStrike" kern="1200" cap="none" spc="0" normalizeH="0" baseline="0" noProof="0" dirty="0">
                <a:ln>
                  <a:noFill/>
                </a:ln>
                <a:solidFill>
                  <a:srgbClr val="404040"/>
                </a:solidFill>
                <a:effectLst/>
                <a:uLnTx/>
                <a:uFillTx/>
                <a:latin typeface="Nunito Sans"/>
                <a:ea typeface="Verdana" panose="020B0604030504040204" pitchFamily="34" charset="0"/>
                <a:cs typeface="Century Gothic"/>
              </a:rPr>
              <a:t>komentarze specjalne</a:t>
            </a:r>
          </a:p>
        </p:txBody>
      </p:sp>
      <p:pic>
        <p:nvPicPr>
          <p:cNvPr id="26" name="Obraz 25" descr="Obraz zawierający tekst, zrzut ekranu, Czcionka, dokument&#10;&#10;Opis wygenerowany automatycznie">
            <a:extLst>
              <a:ext uri="{FF2B5EF4-FFF2-40B4-BE49-F238E27FC236}">
                <a16:creationId xmlns:a16="http://schemas.microsoft.com/office/drawing/2014/main" id="{6791CA17-89D7-86EF-79EE-16A35096B160}"/>
              </a:ext>
            </a:extLst>
          </p:cNvPr>
          <p:cNvPicPr>
            <a:picLocks noChangeAspect="1"/>
          </p:cNvPicPr>
          <p:nvPr/>
        </p:nvPicPr>
        <p:blipFill>
          <a:blip r:embed="rId7"/>
          <a:stretch>
            <a:fillRect/>
          </a:stretch>
        </p:blipFill>
        <p:spPr>
          <a:xfrm>
            <a:off x="10510658" y="4537302"/>
            <a:ext cx="622267" cy="910800"/>
          </a:xfrm>
          <a:prstGeom prst="roundRect">
            <a:avLst>
              <a:gd name="adj" fmla="val 4215"/>
            </a:avLst>
          </a:prstGeom>
          <a:ln w="19050">
            <a:solidFill>
              <a:schemeClr val="accent1"/>
            </a:solidFill>
          </a:ln>
          <a:effectLst>
            <a:outerShdw blurRad="50800" dist="38100" dir="2700000" algn="tl" rotWithShape="0">
              <a:prstClr val="black">
                <a:alpha val="40000"/>
              </a:prstClr>
            </a:outerShdw>
          </a:effectLst>
        </p:spPr>
      </p:pic>
      <p:pic>
        <p:nvPicPr>
          <p:cNvPr id="27" name="Obraz 26" descr="Obraz zawierający tekst, zrzut ekranu, Strona internetowa, oprogramowanie&#10;&#10;Opis wygenerowany automatycznie">
            <a:extLst>
              <a:ext uri="{FF2B5EF4-FFF2-40B4-BE49-F238E27FC236}">
                <a16:creationId xmlns:a16="http://schemas.microsoft.com/office/drawing/2014/main" id="{981BA05B-58DA-D414-EE4A-577A85D9A919}"/>
              </a:ext>
            </a:extLst>
          </p:cNvPr>
          <p:cNvPicPr>
            <a:picLocks noChangeAspect="1"/>
          </p:cNvPicPr>
          <p:nvPr/>
        </p:nvPicPr>
        <p:blipFill>
          <a:blip r:embed="rId8">
            <a:extLst>
              <a:ext uri="{28A0092B-C50C-407E-A947-70E740481C1C}">
                <a14:useLocalDpi xmlns:a14="http://schemas.microsoft.com/office/drawing/2010/main" val="0"/>
              </a:ext>
            </a:extLst>
          </a:blip>
          <a:srcRect l="8465" t="16603" r="6739"/>
          <a:stretch/>
        </p:blipFill>
        <p:spPr>
          <a:xfrm>
            <a:off x="1041697" y="4537302"/>
            <a:ext cx="1579910" cy="910801"/>
          </a:xfrm>
          <a:prstGeom prst="roundRect">
            <a:avLst>
              <a:gd name="adj" fmla="val 4215"/>
            </a:avLst>
          </a:prstGeom>
          <a:ln w="19050">
            <a:solidFill>
              <a:schemeClr val="accent1"/>
            </a:solidFill>
          </a:ln>
          <a:effectLst>
            <a:outerShdw blurRad="50800" dist="38100" dir="2700000" algn="tl" rotWithShape="0">
              <a:prstClr val="black">
                <a:alpha val="40000"/>
              </a:prstClr>
            </a:outerShdw>
          </a:effectLst>
        </p:spPr>
      </p:pic>
      <p:pic>
        <p:nvPicPr>
          <p:cNvPr id="28" name="Obraz 27" descr="Obraz zawierający tekst, ubrania, zrzut ekranu, Strona internetowa&#10;&#10;Opis wygenerowany automatycznie">
            <a:extLst>
              <a:ext uri="{FF2B5EF4-FFF2-40B4-BE49-F238E27FC236}">
                <a16:creationId xmlns:a16="http://schemas.microsoft.com/office/drawing/2014/main" id="{2AE902AA-576C-2CB1-AEDA-9D9044FCC890}"/>
              </a:ext>
            </a:extLst>
          </p:cNvPr>
          <p:cNvPicPr>
            <a:picLocks noChangeAspect="1"/>
          </p:cNvPicPr>
          <p:nvPr/>
        </p:nvPicPr>
        <p:blipFill>
          <a:blip r:embed="rId9">
            <a:extLst>
              <a:ext uri="{28A0092B-C50C-407E-A947-70E740481C1C}">
                <a14:useLocalDpi xmlns:a14="http://schemas.microsoft.com/office/drawing/2010/main" val="0"/>
              </a:ext>
            </a:extLst>
          </a:blip>
          <a:srcRect l="17132"/>
          <a:stretch/>
        </p:blipFill>
        <p:spPr>
          <a:xfrm>
            <a:off x="2341672" y="4537302"/>
            <a:ext cx="1579905" cy="913322"/>
          </a:xfrm>
          <a:prstGeom prst="roundRect">
            <a:avLst>
              <a:gd name="adj" fmla="val 4215"/>
            </a:avLst>
          </a:prstGeom>
          <a:ln w="19050">
            <a:solidFill>
              <a:schemeClr val="accent1"/>
            </a:solidFill>
          </a:ln>
          <a:effectLst>
            <a:outerShdw blurRad="50800" dist="38100" dir="2700000" algn="tl" rotWithShape="0">
              <a:prstClr val="black">
                <a:alpha val="40000"/>
              </a:prstClr>
            </a:outerShdw>
          </a:effectLst>
        </p:spPr>
      </p:pic>
      <p:pic>
        <p:nvPicPr>
          <p:cNvPr id="29" name="Obraz 28" descr="Obraz zawierający tekst, zrzut ekranu, oprogramowanie, muzyka&#10;&#10;Opis wygenerowany automatycznie">
            <a:extLst>
              <a:ext uri="{FF2B5EF4-FFF2-40B4-BE49-F238E27FC236}">
                <a16:creationId xmlns:a16="http://schemas.microsoft.com/office/drawing/2014/main" id="{46890282-5CF7-3939-4660-55D4E30FFE02}"/>
              </a:ext>
            </a:extLst>
          </p:cNvPr>
          <p:cNvPicPr>
            <a:picLocks noChangeAspect="1"/>
          </p:cNvPicPr>
          <p:nvPr/>
        </p:nvPicPr>
        <p:blipFill>
          <a:blip r:embed="rId10"/>
          <a:srcRect b="15993"/>
          <a:stretch/>
        </p:blipFill>
        <p:spPr>
          <a:xfrm>
            <a:off x="3619411" y="4537302"/>
            <a:ext cx="1623920" cy="910800"/>
          </a:xfrm>
          <a:prstGeom prst="roundRect">
            <a:avLst>
              <a:gd name="adj" fmla="val 4215"/>
            </a:avLst>
          </a:prstGeom>
          <a:ln w="19050">
            <a:solidFill>
              <a:schemeClr val="accent1"/>
            </a:solidFill>
          </a:ln>
          <a:effectLst>
            <a:outerShdw blurRad="50800" dist="38100" dir="2700000" algn="tl" rotWithShape="0">
              <a:prstClr val="black">
                <a:alpha val="40000"/>
              </a:prstClr>
            </a:outerShdw>
          </a:effectLst>
        </p:spPr>
      </p:pic>
      <p:sp>
        <p:nvSpPr>
          <p:cNvPr id="30" name="TextBox 51">
            <a:extLst>
              <a:ext uri="{FF2B5EF4-FFF2-40B4-BE49-F238E27FC236}">
                <a16:creationId xmlns:a16="http://schemas.microsoft.com/office/drawing/2014/main" id="{62FDD587-F5E0-C06A-FB13-632ED08299BD}"/>
              </a:ext>
            </a:extLst>
          </p:cNvPr>
          <p:cNvSpPr txBox="1"/>
          <p:nvPr/>
        </p:nvSpPr>
        <p:spPr>
          <a:xfrm>
            <a:off x="3768824" y="5592744"/>
            <a:ext cx="1526458" cy="253916"/>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000" b="0" i="0" u="none" strike="noStrike" kern="1200" cap="none" spc="0" normalizeH="0" baseline="0" noProof="0" dirty="0">
                <a:ln>
                  <a:noFill/>
                </a:ln>
                <a:solidFill>
                  <a:srgbClr val="404040"/>
                </a:solidFill>
                <a:effectLst/>
                <a:uLnTx/>
                <a:uFillTx/>
                <a:latin typeface="Nunito Sans"/>
                <a:ea typeface="Verdana" panose="020B0604030504040204" pitchFamily="34" charset="0"/>
                <a:cs typeface="Century Gothic"/>
              </a:rPr>
              <a:t>X	</a:t>
            </a:r>
          </a:p>
        </p:txBody>
      </p:sp>
      <p:sp>
        <p:nvSpPr>
          <p:cNvPr id="8" name="pole tekstowe 7">
            <a:extLst>
              <a:ext uri="{FF2B5EF4-FFF2-40B4-BE49-F238E27FC236}">
                <a16:creationId xmlns:a16="http://schemas.microsoft.com/office/drawing/2014/main" id="{F3FE2D15-2ADF-CDA8-B84C-367FF252CEBD}"/>
              </a:ext>
            </a:extLst>
          </p:cNvPr>
          <p:cNvSpPr txBox="1"/>
          <p:nvPr/>
        </p:nvSpPr>
        <p:spPr>
          <a:xfrm>
            <a:off x="1029565" y="1318791"/>
            <a:ext cx="4274273" cy="2578522"/>
          </a:xfrm>
          <a:prstGeom prst="rect">
            <a:avLst/>
          </a:prstGeom>
          <a:noFill/>
        </p:spPr>
        <p:txBody>
          <a:bodyPr wrap="square" lIns="0" tIns="0" rIns="0" bIns="0" numCol="2" spcCol="72000">
            <a:noAutofit/>
          </a:bodyPr>
          <a:lstStyle/>
          <a:p>
            <a:pPr lvl="0">
              <a:spcBef>
                <a:spcPts val="300"/>
              </a:spcBef>
              <a:defRPr/>
            </a:pPr>
            <a:r>
              <a:rPr lang="pl-PL" sz="800" b="1" dirty="0"/>
              <a:t>UWAGA: </a:t>
            </a:r>
            <a:r>
              <a:rPr lang="pl-PL" sz="800" dirty="0"/>
              <a:t>Dane GUS dla małych i dużych podmiotów nie zawierają sekcji R i P.</a:t>
            </a:r>
          </a:p>
          <a:p>
            <a:pPr lvl="0">
              <a:spcBef>
                <a:spcPts val="300"/>
              </a:spcBef>
              <a:defRPr/>
            </a:pPr>
            <a:r>
              <a:rPr lang="pl-PL" sz="800" b="1" kern="100" dirty="0">
                <a:solidFill>
                  <a:srgbClr val="404040"/>
                </a:solidFill>
                <a:ea typeface="Aptos" panose="020B0004020202020204" pitchFamily="34" charset="0"/>
                <a:cs typeface="Times New Roman" panose="02020603050405020304" pitchFamily="18" charset="0"/>
              </a:rPr>
              <a:t>UWAGA: </a:t>
            </a:r>
            <a:r>
              <a:rPr lang="pl-PL" sz="800" kern="100" dirty="0">
                <a:solidFill>
                  <a:srgbClr val="404040"/>
                </a:solidFill>
                <a:ea typeface="Aptos" panose="020B0004020202020204" pitchFamily="34" charset="0"/>
                <a:cs typeface="Times New Roman" panose="02020603050405020304" pitchFamily="18" charset="0"/>
              </a:rPr>
              <a:t>Zastosowana w raporcie klasyfikacja PKD to PKD 2007.</a:t>
            </a:r>
          </a:p>
          <a:p>
            <a:pPr lvl="0">
              <a:spcBef>
                <a:spcPts val="200"/>
              </a:spcBef>
              <a:defRPr/>
            </a:pPr>
            <a:endParaRPr lang="pl-PL" sz="800" b="1" kern="100" dirty="0">
              <a:solidFill>
                <a:srgbClr val="404040"/>
              </a:solidFill>
              <a:ea typeface="Aptos" panose="020B0004020202020204" pitchFamily="34" charset="0"/>
              <a:cs typeface="Times New Roman" panose="02020603050405020304" pitchFamily="18" charset="0"/>
            </a:endParaRPr>
          </a:p>
          <a:p>
            <a:pPr lvl="0">
              <a:spcBef>
                <a:spcPts val="200"/>
              </a:spcBef>
              <a:defRPr/>
            </a:pPr>
            <a:r>
              <a:rPr lang="pl-PL" sz="800" b="1" kern="100" dirty="0">
                <a:solidFill>
                  <a:srgbClr val="404040"/>
                </a:solidFill>
                <a:ea typeface="Aptos" panose="020B0004020202020204" pitchFamily="34" charset="0"/>
                <a:cs typeface="Times New Roman" panose="02020603050405020304" pitchFamily="18" charset="0"/>
              </a:rPr>
              <a:t>1H / 2H </a:t>
            </a:r>
            <a:r>
              <a:rPr lang="pl-PL" sz="800" kern="100" dirty="0">
                <a:solidFill>
                  <a:srgbClr val="404040"/>
                </a:solidFill>
                <a:ea typeface="Aptos" panose="020B0004020202020204" pitchFamily="34" charset="0"/>
                <a:cs typeface="Times New Roman" panose="02020603050405020304" pitchFamily="18" charset="0"/>
              </a:rPr>
              <a:t>– dane za pierwszą/drugą połowę roku</a:t>
            </a:r>
          </a:p>
          <a:p>
            <a:pPr lvl="0">
              <a:spcBef>
                <a:spcPts val="200"/>
              </a:spcBef>
              <a:defRPr/>
            </a:pPr>
            <a:r>
              <a:rPr lang="pl-PL" sz="800" b="1" kern="100" dirty="0">
                <a:solidFill>
                  <a:srgbClr val="404040"/>
                </a:solidFill>
                <a:ea typeface="Aptos" panose="020B0004020202020204" pitchFamily="34" charset="0"/>
                <a:cs typeface="Times New Roman" panose="02020603050405020304" pitchFamily="18" charset="0"/>
              </a:rPr>
              <a:t>CAGR </a:t>
            </a:r>
            <a:r>
              <a:rPr lang="pl-PL" sz="800" kern="100" dirty="0">
                <a:solidFill>
                  <a:srgbClr val="404040"/>
                </a:solidFill>
                <a:ea typeface="Aptos" panose="020B0004020202020204" pitchFamily="34" charset="0"/>
                <a:cs typeface="Times New Roman" panose="02020603050405020304" pitchFamily="18" charset="0"/>
              </a:rPr>
              <a:t>– </a:t>
            </a:r>
            <a:r>
              <a:rPr lang="pl-PL" sz="800" kern="100" dirty="0" err="1">
                <a:solidFill>
                  <a:srgbClr val="404040"/>
                </a:solidFill>
                <a:ea typeface="Aptos" panose="020B0004020202020204" pitchFamily="34" charset="0"/>
                <a:cs typeface="Times New Roman" panose="02020603050405020304" pitchFamily="18" charset="0"/>
              </a:rPr>
              <a:t>compound</a:t>
            </a:r>
            <a:r>
              <a:rPr lang="pl-PL" sz="800" kern="100" dirty="0">
                <a:solidFill>
                  <a:srgbClr val="404040"/>
                </a:solidFill>
                <a:ea typeface="Aptos" panose="020B0004020202020204" pitchFamily="34" charset="0"/>
                <a:cs typeface="Times New Roman" panose="02020603050405020304" pitchFamily="18" charset="0"/>
              </a:rPr>
              <a:t> </a:t>
            </a:r>
            <a:r>
              <a:rPr lang="pl-PL" sz="800" kern="100" dirty="0" err="1">
                <a:solidFill>
                  <a:srgbClr val="404040"/>
                </a:solidFill>
                <a:ea typeface="Aptos" panose="020B0004020202020204" pitchFamily="34" charset="0"/>
                <a:cs typeface="Times New Roman" panose="02020603050405020304" pitchFamily="18" charset="0"/>
              </a:rPr>
              <a:t>annual</a:t>
            </a:r>
            <a:r>
              <a:rPr lang="pl-PL" sz="800" kern="100" dirty="0">
                <a:solidFill>
                  <a:srgbClr val="404040"/>
                </a:solidFill>
                <a:ea typeface="Aptos" panose="020B0004020202020204" pitchFamily="34" charset="0"/>
                <a:cs typeface="Times New Roman" panose="02020603050405020304" pitchFamily="18" charset="0"/>
              </a:rPr>
              <a:t> </a:t>
            </a:r>
            <a:r>
              <a:rPr lang="pl-PL" sz="800" kern="100" dirty="0" err="1">
                <a:solidFill>
                  <a:srgbClr val="404040"/>
                </a:solidFill>
                <a:ea typeface="Aptos" panose="020B0004020202020204" pitchFamily="34" charset="0"/>
                <a:cs typeface="Times New Roman" panose="02020603050405020304" pitchFamily="18" charset="0"/>
              </a:rPr>
              <a:t>growth</a:t>
            </a:r>
            <a:r>
              <a:rPr lang="pl-PL" sz="800" kern="100" dirty="0">
                <a:solidFill>
                  <a:srgbClr val="404040"/>
                </a:solidFill>
                <a:ea typeface="Aptos" panose="020B0004020202020204" pitchFamily="34" charset="0"/>
                <a:cs typeface="Times New Roman" panose="02020603050405020304" pitchFamily="18" charset="0"/>
              </a:rPr>
              <a:t> </a:t>
            </a:r>
            <a:r>
              <a:rPr lang="pl-PL" sz="800" kern="100" dirty="0" err="1">
                <a:solidFill>
                  <a:srgbClr val="404040"/>
                </a:solidFill>
                <a:ea typeface="Aptos" panose="020B0004020202020204" pitchFamily="34" charset="0"/>
                <a:cs typeface="Times New Roman" panose="02020603050405020304" pitchFamily="18" charset="0"/>
              </a:rPr>
              <a:t>rate</a:t>
            </a:r>
            <a:r>
              <a:rPr lang="pl-PL" sz="800" kern="100" dirty="0">
                <a:solidFill>
                  <a:srgbClr val="404040"/>
                </a:solidFill>
                <a:ea typeface="Aptos" panose="020B0004020202020204" pitchFamily="34" charset="0"/>
                <a:cs typeface="Times New Roman" panose="02020603050405020304" pitchFamily="18" charset="0"/>
              </a:rPr>
              <a:t>, przeciętna roczna stopa wzrostu w analizowanym okresie</a:t>
            </a:r>
          </a:p>
          <a:p>
            <a:pPr lvl="0">
              <a:spcBef>
                <a:spcPts val="200"/>
              </a:spcBef>
              <a:defRPr/>
            </a:pPr>
            <a:r>
              <a:rPr lang="pl-PL" sz="800" b="1" kern="100" dirty="0" err="1">
                <a:solidFill>
                  <a:srgbClr val="404040"/>
                </a:solidFill>
                <a:ea typeface="Aptos" panose="020B0004020202020204" pitchFamily="34" charset="0"/>
                <a:cs typeface="Times New Roman" panose="02020603050405020304" pitchFamily="18" charset="0"/>
              </a:rPr>
              <a:t>lo</a:t>
            </a:r>
            <a:r>
              <a:rPr lang="pl-PL" sz="800" b="1" kern="100" dirty="0">
                <a:solidFill>
                  <a:srgbClr val="404040"/>
                </a:solidFill>
                <a:ea typeface="Aptos" panose="020B0004020202020204" pitchFamily="34" charset="0"/>
                <a:cs typeface="Times New Roman" panose="02020603050405020304" pitchFamily="18" charset="0"/>
              </a:rPr>
              <a:t> </a:t>
            </a:r>
            <a:r>
              <a:rPr lang="pl-PL" sz="800" kern="100" dirty="0">
                <a:solidFill>
                  <a:srgbClr val="404040"/>
                </a:solidFill>
                <a:ea typeface="Aptos" panose="020B0004020202020204" pitchFamily="34" charset="0"/>
                <a:cs typeface="Times New Roman" panose="02020603050405020304" pitchFamily="18" charset="0"/>
              </a:rPr>
              <a:t>–</a:t>
            </a:r>
            <a:r>
              <a:rPr lang="pl-PL" sz="800" b="1" kern="100" dirty="0">
                <a:solidFill>
                  <a:srgbClr val="404040"/>
                </a:solidFill>
                <a:ea typeface="Aptos" panose="020B0004020202020204" pitchFamily="34" charset="0"/>
                <a:cs typeface="Times New Roman" panose="02020603050405020304" pitchFamily="18" charset="0"/>
              </a:rPr>
              <a:t> </a:t>
            </a:r>
            <a:r>
              <a:rPr lang="pl-PL" sz="800" kern="100" dirty="0">
                <a:solidFill>
                  <a:srgbClr val="404040"/>
                </a:solidFill>
                <a:ea typeface="Aptos" panose="020B0004020202020204" pitchFamily="34" charset="0"/>
                <a:cs typeface="Times New Roman" panose="02020603050405020304" pitchFamily="18" charset="0"/>
              </a:rPr>
              <a:t>lewa oś</a:t>
            </a:r>
          </a:p>
          <a:p>
            <a:pPr lvl="0">
              <a:spcBef>
                <a:spcPts val="200"/>
              </a:spcBef>
              <a:defRPr/>
            </a:pPr>
            <a:r>
              <a:rPr lang="pl-PL" sz="800" b="1" kern="100" dirty="0">
                <a:solidFill>
                  <a:srgbClr val="404040"/>
                </a:solidFill>
                <a:ea typeface="Aptos" panose="020B0004020202020204" pitchFamily="34" charset="0"/>
                <a:cs typeface="Times New Roman" panose="02020603050405020304" pitchFamily="18" charset="0"/>
              </a:rPr>
              <a:t>po </a:t>
            </a:r>
            <a:r>
              <a:rPr lang="pl-PL" sz="800" kern="100" dirty="0">
                <a:solidFill>
                  <a:srgbClr val="404040"/>
                </a:solidFill>
                <a:ea typeface="Aptos" panose="020B0004020202020204" pitchFamily="34" charset="0"/>
                <a:cs typeface="Times New Roman" panose="02020603050405020304" pitchFamily="18" charset="0"/>
              </a:rPr>
              <a:t>–</a:t>
            </a:r>
            <a:r>
              <a:rPr lang="pl-PL" sz="800" b="1" kern="100" dirty="0">
                <a:solidFill>
                  <a:srgbClr val="404040"/>
                </a:solidFill>
                <a:ea typeface="Aptos" panose="020B0004020202020204" pitchFamily="34" charset="0"/>
                <a:cs typeface="Times New Roman" panose="02020603050405020304" pitchFamily="18" charset="0"/>
              </a:rPr>
              <a:t> </a:t>
            </a:r>
            <a:r>
              <a:rPr lang="pl-PL" sz="800" kern="100" dirty="0">
                <a:solidFill>
                  <a:srgbClr val="404040"/>
                </a:solidFill>
                <a:ea typeface="Aptos" panose="020B0004020202020204" pitchFamily="34" charset="0"/>
                <a:cs typeface="Times New Roman" panose="02020603050405020304" pitchFamily="18" charset="0"/>
              </a:rPr>
              <a:t>prawa oś</a:t>
            </a:r>
          </a:p>
          <a:p>
            <a:pPr lvl="0">
              <a:spcBef>
                <a:spcPts val="200"/>
              </a:spcBef>
              <a:defRPr/>
            </a:pPr>
            <a:r>
              <a:rPr lang="pl-PL" sz="800" b="1" kern="100" dirty="0" err="1">
                <a:solidFill>
                  <a:srgbClr val="404040"/>
                </a:solidFill>
                <a:ea typeface="Aptos" panose="020B0004020202020204" pitchFamily="34" charset="0"/>
                <a:cs typeface="Times New Roman" panose="02020603050405020304" pitchFamily="18" charset="0"/>
              </a:rPr>
              <a:t>pp</a:t>
            </a:r>
            <a:r>
              <a:rPr lang="pl-PL" sz="800" b="1" kern="100" dirty="0">
                <a:solidFill>
                  <a:srgbClr val="404040"/>
                </a:solidFill>
                <a:ea typeface="Aptos" panose="020B0004020202020204" pitchFamily="34" charset="0"/>
                <a:cs typeface="Times New Roman" panose="02020603050405020304" pitchFamily="18" charset="0"/>
              </a:rPr>
              <a:t> </a:t>
            </a:r>
            <a:r>
              <a:rPr lang="pl-PL" sz="800" kern="100" dirty="0">
                <a:solidFill>
                  <a:srgbClr val="404040"/>
                </a:solidFill>
                <a:ea typeface="Aptos" panose="020B0004020202020204" pitchFamily="34" charset="0"/>
                <a:cs typeface="Times New Roman" panose="02020603050405020304" pitchFamily="18" charset="0"/>
              </a:rPr>
              <a:t>–</a:t>
            </a:r>
            <a:r>
              <a:rPr lang="pl-PL" sz="800" b="1" kern="100" dirty="0">
                <a:solidFill>
                  <a:srgbClr val="404040"/>
                </a:solidFill>
                <a:ea typeface="Aptos" panose="020B0004020202020204" pitchFamily="34" charset="0"/>
                <a:cs typeface="Times New Roman" panose="02020603050405020304" pitchFamily="18" charset="0"/>
              </a:rPr>
              <a:t> </a:t>
            </a:r>
            <a:r>
              <a:rPr lang="pl-PL" sz="800" kern="100" dirty="0">
                <a:solidFill>
                  <a:srgbClr val="404040"/>
                </a:solidFill>
                <a:ea typeface="Aptos" panose="020B0004020202020204" pitchFamily="34" charset="0"/>
                <a:cs typeface="Times New Roman" panose="02020603050405020304" pitchFamily="18" charset="0"/>
              </a:rPr>
              <a:t>punkt procentowy</a:t>
            </a:r>
          </a:p>
          <a:p>
            <a:pPr lvl="0">
              <a:spcBef>
                <a:spcPts val="200"/>
              </a:spcBef>
              <a:defRPr/>
            </a:pPr>
            <a:r>
              <a:rPr lang="pl-PL" sz="800" b="1" kern="100" dirty="0" err="1">
                <a:solidFill>
                  <a:srgbClr val="404040"/>
                </a:solidFill>
                <a:ea typeface="Aptos" panose="020B0004020202020204" pitchFamily="34" charset="0"/>
                <a:cs typeface="Times New Roman" panose="02020603050405020304" pitchFamily="18" charset="0"/>
              </a:rPr>
              <a:t>pb</a:t>
            </a:r>
            <a:r>
              <a:rPr lang="pl-PL" sz="800" b="1" kern="100" dirty="0">
                <a:solidFill>
                  <a:srgbClr val="404040"/>
                </a:solidFill>
                <a:ea typeface="Aptos" panose="020B0004020202020204" pitchFamily="34" charset="0"/>
                <a:cs typeface="Times New Roman" panose="02020603050405020304" pitchFamily="18" charset="0"/>
              </a:rPr>
              <a:t> </a:t>
            </a:r>
            <a:r>
              <a:rPr lang="pl-PL" sz="800" kern="100" dirty="0">
                <a:solidFill>
                  <a:srgbClr val="404040"/>
                </a:solidFill>
                <a:ea typeface="Aptos" panose="020B0004020202020204" pitchFamily="34" charset="0"/>
                <a:cs typeface="Times New Roman" panose="02020603050405020304" pitchFamily="18" charset="0"/>
              </a:rPr>
              <a:t>–</a:t>
            </a:r>
            <a:r>
              <a:rPr lang="pl-PL" sz="800" b="1" kern="100" dirty="0">
                <a:solidFill>
                  <a:srgbClr val="404040"/>
                </a:solidFill>
                <a:ea typeface="Aptos" panose="020B0004020202020204" pitchFamily="34" charset="0"/>
                <a:cs typeface="Times New Roman" panose="02020603050405020304" pitchFamily="18" charset="0"/>
              </a:rPr>
              <a:t> </a:t>
            </a:r>
            <a:r>
              <a:rPr lang="pl-PL" sz="800" kern="100" dirty="0">
                <a:solidFill>
                  <a:srgbClr val="404040"/>
                </a:solidFill>
                <a:ea typeface="Aptos" panose="020B0004020202020204" pitchFamily="34" charset="0"/>
                <a:cs typeface="Times New Roman" panose="02020603050405020304" pitchFamily="18" charset="0"/>
              </a:rPr>
              <a:t>punkty bazowe</a:t>
            </a:r>
          </a:p>
          <a:p>
            <a:pPr lvl="0">
              <a:spcBef>
                <a:spcPts val="200"/>
              </a:spcBef>
              <a:defRPr/>
            </a:pPr>
            <a:r>
              <a:rPr lang="pl-PL" sz="800" b="1" kern="100" dirty="0">
                <a:solidFill>
                  <a:srgbClr val="404040"/>
                </a:solidFill>
                <a:ea typeface="Aptos" panose="020B0004020202020204" pitchFamily="34" charset="0"/>
                <a:cs typeface="Times New Roman" panose="02020603050405020304" pitchFamily="18" charset="0"/>
              </a:rPr>
              <a:t>r/r </a:t>
            </a:r>
            <a:r>
              <a:rPr lang="pl-PL" sz="800" kern="100" dirty="0">
                <a:solidFill>
                  <a:srgbClr val="404040"/>
                </a:solidFill>
                <a:ea typeface="Aptos" panose="020B0004020202020204" pitchFamily="34" charset="0"/>
                <a:cs typeface="Times New Roman" panose="02020603050405020304" pitchFamily="18" charset="0"/>
              </a:rPr>
              <a:t>–</a:t>
            </a:r>
            <a:r>
              <a:rPr lang="pl-PL" sz="800" b="1" kern="100" dirty="0">
                <a:solidFill>
                  <a:srgbClr val="404040"/>
                </a:solidFill>
                <a:ea typeface="Aptos" panose="020B0004020202020204" pitchFamily="34" charset="0"/>
                <a:cs typeface="Times New Roman" panose="02020603050405020304" pitchFamily="18" charset="0"/>
              </a:rPr>
              <a:t> </a:t>
            </a:r>
            <a:r>
              <a:rPr lang="pl-PL" sz="800" kern="100" dirty="0">
                <a:solidFill>
                  <a:srgbClr val="404040"/>
                </a:solidFill>
                <a:ea typeface="Aptos" panose="020B0004020202020204" pitchFamily="34" charset="0"/>
                <a:cs typeface="Times New Roman" panose="02020603050405020304" pitchFamily="18" charset="0"/>
              </a:rPr>
              <a:t>rok do roku</a:t>
            </a:r>
          </a:p>
          <a:p>
            <a:pPr lvl="0">
              <a:spcBef>
                <a:spcPts val="200"/>
              </a:spcBef>
              <a:defRPr/>
            </a:pPr>
            <a:r>
              <a:rPr lang="pl-PL" sz="800" b="1" kern="100" dirty="0">
                <a:solidFill>
                  <a:srgbClr val="404040"/>
                </a:solidFill>
                <a:ea typeface="Aptos" panose="020B0004020202020204" pitchFamily="34" charset="0"/>
                <a:cs typeface="Times New Roman" panose="02020603050405020304" pitchFamily="18" charset="0"/>
              </a:rPr>
              <a:t>CAPEX – </a:t>
            </a:r>
            <a:r>
              <a:rPr lang="pl-PL" sz="800" kern="100" dirty="0">
                <a:solidFill>
                  <a:srgbClr val="404040"/>
                </a:solidFill>
                <a:ea typeface="Aptos" panose="020B0004020202020204" pitchFamily="34" charset="0"/>
                <a:cs typeface="Times New Roman" panose="02020603050405020304" pitchFamily="18" charset="0"/>
              </a:rPr>
              <a:t>nakłady inwestycyjne</a:t>
            </a:r>
            <a:endParaRPr lang="pl-PL" sz="800" b="1" kern="100" dirty="0">
              <a:solidFill>
                <a:srgbClr val="404040"/>
              </a:solidFill>
              <a:ea typeface="Aptos" panose="020B0004020202020204" pitchFamily="34" charset="0"/>
              <a:cs typeface="Times New Roman" panose="02020603050405020304" pitchFamily="18" charset="0"/>
            </a:endParaRPr>
          </a:p>
          <a:p>
            <a:pPr lvl="0">
              <a:spcBef>
                <a:spcPts val="200"/>
              </a:spcBef>
              <a:defRPr/>
            </a:pPr>
            <a:r>
              <a:rPr lang="pl-PL" sz="800" b="1" kern="100" dirty="0">
                <a:solidFill>
                  <a:srgbClr val="404040"/>
                </a:solidFill>
                <a:ea typeface="Aptos" panose="020B0004020202020204" pitchFamily="34" charset="0"/>
                <a:cs typeface="Times New Roman" panose="02020603050405020304" pitchFamily="18" charset="0"/>
              </a:rPr>
              <a:t>Wskaźnik płynności bieżącej </a:t>
            </a:r>
            <a:r>
              <a:rPr lang="pl-PL" sz="800" kern="100" dirty="0">
                <a:solidFill>
                  <a:srgbClr val="404040"/>
                </a:solidFill>
                <a:ea typeface="Aptos" panose="020B0004020202020204" pitchFamily="34" charset="0"/>
                <a:cs typeface="Times New Roman" panose="02020603050405020304" pitchFamily="18" charset="0"/>
              </a:rPr>
              <a:t>–</a:t>
            </a:r>
            <a:r>
              <a:rPr lang="pl-PL" sz="800" b="1" kern="100" dirty="0">
                <a:solidFill>
                  <a:srgbClr val="404040"/>
                </a:solidFill>
                <a:ea typeface="Aptos" panose="020B0004020202020204" pitchFamily="34" charset="0"/>
                <a:cs typeface="Times New Roman" panose="02020603050405020304" pitchFamily="18" charset="0"/>
              </a:rPr>
              <a:t> </a:t>
            </a:r>
            <a:r>
              <a:rPr lang="pl-PL" sz="800" kern="100" dirty="0">
                <a:solidFill>
                  <a:srgbClr val="404040"/>
                </a:solidFill>
                <a:ea typeface="Aptos" panose="020B0004020202020204" pitchFamily="34" charset="0"/>
                <a:cs typeface="Times New Roman" panose="02020603050405020304" pitchFamily="18" charset="0"/>
              </a:rPr>
              <a:t>aktywa obrotowe / zobowiązania krótkoterminowe </a:t>
            </a:r>
          </a:p>
          <a:p>
            <a:pPr lvl="0">
              <a:spcBef>
                <a:spcPts val="200"/>
              </a:spcBef>
              <a:defRPr/>
            </a:pPr>
            <a:r>
              <a:rPr lang="pl-PL" sz="800" b="1" kern="100" dirty="0">
                <a:solidFill>
                  <a:srgbClr val="404040"/>
                </a:solidFill>
                <a:ea typeface="Aptos" panose="020B0004020202020204" pitchFamily="34" charset="0"/>
                <a:cs typeface="Times New Roman" panose="02020603050405020304" pitchFamily="18" charset="0"/>
              </a:rPr>
              <a:t>Wskaźnik zadłużenia ogólnego </a:t>
            </a:r>
            <a:r>
              <a:rPr lang="pl-PL" sz="800" kern="100" dirty="0">
                <a:solidFill>
                  <a:srgbClr val="404040"/>
                </a:solidFill>
                <a:ea typeface="Aptos" panose="020B0004020202020204" pitchFamily="34" charset="0"/>
                <a:cs typeface="Times New Roman" panose="02020603050405020304" pitchFamily="18" charset="0"/>
              </a:rPr>
              <a:t>–</a:t>
            </a:r>
            <a:r>
              <a:rPr lang="pl-PL" sz="800" b="1" kern="100" dirty="0">
                <a:solidFill>
                  <a:srgbClr val="404040"/>
                </a:solidFill>
                <a:ea typeface="Aptos" panose="020B0004020202020204" pitchFamily="34" charset="0"/>
                <a:cs typeface="Times New Roman" panose="02020603050405020304" pitchFamily="18" charset="0"/>
              </a:rPr>
              <a:t> </a:t>
            </a:r>
            <a:r>
              <a:rPr lang="pl-PL" sz="800" kern="100" dirty="0">
                <a:solidFill>
                  <a:srgbClr val="404040"/>
                </a:solidFill>
                <a:ea typeface="Aptos" panose="020B0004020202020204" pitchFamily="34" charset="0"/>
                <a:cs typeface="Times New Roman" panose="02020603050405020304" pitchFamily="18" charset="0"/>
              </a:rPr>
              <a:t>zobowiązania całkowite/ aktywa całkowite</a:t>
            </a:r>
          </a:p>
          <a:p>
            <a:pPr lvl="0">
              <a:spcBef>
                <a:spcPts val="200"/>
              </a:spcBef>
              <a:defRPr/>
            </a:pPr>
            <a:r>
              <a:rPr lang="pl-PL" sz="800" b="1" kern="100" dirty="0">
                <a:solidFill>
                  <a:srgbClr val="404040"/>
                </a:solidFill>
                <a:ea typeface="Aptos" panose="020B0004020202020204" pitchFamily="34" charset="0"/>
                <a:cs typeface="Times New Roman" panose="02020603050405020304" pitchFamily="18" charset="0"/>
              </a:rPr>
              <a:t>Wskaźnik struktury majątku </a:t>
            </a:r>
            <a:r>
              <a:rPr lang="pl-PL" sz="800" kern="100" dirty="0">
                <a:solidFill>
                  <a:srgbClr val="404040"/>
                </a:solidFill>
                <a:ea typeface="Aptos" panose="020B0004020202020204" pitchFamily="34" charset="0"/>
                <a:cs typeface="Times New Roman" panose="02020603050405020304" pitchFamily="18" charset="0"/>
              </a:rPr>
              <a:t>–</a:t>
            </a:r>
            <a:r>
              <a:rPr lang="pl-PL" sz="800" b="1" kern="100" dirty="0">
                <a:solidFill>
                  <a:srgbClr val="404040"/>
                </a:solidFill>
                <a:ea typeface="Aptos" panose="020B0004020202020204" pitchFamily="34" charset="0"/>
                <a:cs typeface="Times New Roman" panose="02020603050405020304" pitchFamily="18" charset="0"/>
              </a:rPr>
              <a:t> </a:t>
            </a:r>
            <a:r>
              <a:rPr lang="pl-PL" sz="800" kern="100" dirty="0">
                <a:solidFill>
                  <a:srgbClr val="404040"/>
                </a:solidFill>
                <a:ea typeface="Aptos" panose="020B0004020202020204" pitchFamily="34" charset="0"/>
                <a:cs typeface="Times New Roman" panose="02020603050405020304" pitchFamily="18" charset="0"/>
              </a:rPr>
              <a:t>aktywa trwałe/aktywa obrotowe</a:t>
            </a:r>
          </a:p>
          <a:p>
            <a:pPr lvl="0">
              <a:spcBef>
                <a:spcPts val="200"/>
              </a:spcBef>
              <a:defRPr/>
            </a:pPr>
            <a:r>
              <a:rPr lang="pl-PL" sz="800" b="1" kern="100" dirty="0">
                <a:solidFill>
                  <a:srgbClr val="404040"/>
                </a:solidFill>
                <a:ea typeface="Aptos" panose="020B0004020202020204" pitchFamily="34" charset="0"/>
                <a:cs typeface="Times New Roman" panose="02020603050405020304" pitchFamily="18" charset="0"/>
              </a:rPr>
              <a:t>Sektor przedsiębiorstw </a:t>
            </a:r>
            <a:r>
              <a:rPr lang="pl-PL" sz="800" dirty="0">
                <a:solidFill>
                  <a:srgbClr val="790038"/>
                </a:solidFill>
                <a:ea typeface="Verdana" panose="020B0604030504040204" pitchFamily="34" charset="0"/>
              </a:rPr>
              <a:t>–</a:t>
            </a:r>
            <a:r>
              <a:rPr lang="pl-PL" sz="800" b="1" dirty="0">
                <a:solidFill>
                  <a:srgbClr val="790038"/>
                </a:solidFill>
                <a:ea typeface="Verdana" panose="020B0604030504040204" pitchFamily="34" charset="0"/>
              </a:rPr>
              <a:t> </a:t>
            </a:r>
            <a:r>
              <a:rPr lang="pl-PL" sz="800" kern="100" dirty="0">
                <a:solidFill>
                  <a:srgbClr val="404040"/>
                </a:solidFill>
                <a:ea typeface="Aptos" panose="020B0004020202020204" pitchFamily="34" charset="0"/>
                <a:cs typeface="Times New Roman" panose="02020603050405020304" pitchFamily="18" charset="0"/>
              </a:rPr>
              <a:t>to zagregowane dane wszystkich podmiotów niefinansowych (&gt;9 zatrudnionych) w gospodarce. </a:t>
            </a:r>
          </a:p>
          <a:p>
            <a:pPr lvl="0">
              <a:spcBef>
                <a:spcPts val="200"/>
              </a:spcBef>
              <a:defRPr/>
            </a:pPr>
            <a:r>
              <a:rPr lang="pl-PL" sz="800" b="1" kern="100" dirty="0">
                <a:solidFill>
                  <a:srgbClr val="404040"/>
                </a:solidFill>
                <a:ea typeface="Aptos" panose="020B0004020202020204" pitchFamily="34" charset="0"/>
                <a:cs typeface="Times New Roman" panose="02020603050405020304" pitchFamily="18" charset="0"/>
              </a:rPr>
              <a:t>Rozmiar podmiotów </a:t>
            </a:r>
            <a:r>
              <a:rPr lang="pl-PL" sz="800" kern="100" dirty="0">
                <a:solidFill>
                  <a:srgbClr val="404040"/>
                </a:solidFill>
                <a:ea typeface="Aptos" panose="020B0004020202020204" pitchFamily="34" charset="0"/>
                <a:cs typeface="Times New Roman" panose="02020603050405020304" pitchFamily="18" charset="0"/>
              </a:rPr>
              <a:t>–</a:t>
            </a:r>
            <a:r>
              <a:rPr lang="pl-PL" sz="800" b="1" kern="100" dirty="0">
                <a:solidFill>
                  <a:srgbClr val="404040"/>
                </a:solidFill>
                <a:ea typeface="Aptos" panose="020B0004020202020204" pitchFamily="34" charset="0"/>
                <a:cs typeface="Times New Roman" panose="02020603050405020304" pitchFamily="18" charset="0"/>
              </a:rPr>
              <a:t> </a:t>
            </a:r>
            <a:r>
              <a:rPr lang="pl-PL" sz="800" kern="100" dirty="0">
                <a:solidFill>
                  <a:srgbClr val="404040"/>
                </a:solidFill>
                <a:ea typeface="Aptos" panose="020B0004020202020204" pitchFamily="34" charset="0"/>
                <a:cs typeface="Times New Roman" panose="02020603050405020304" pitchFamily="18" charset="0"/>
              </a:rPr>
              <a:t>oparty jest wyłącznie na liczbie zatrudnionych w przedsiębiorstwie</a:t>
            </a:r>
            <a:r>
              <a:rPr lang="pl-PL" sz="800" b="1" kern="100" dirty="0">
                <a:solidFill>
                  <a:srgbClr val="404040"/>
                </a:solidFill>
                <a:ea typeface="Aptos" panose="020B0004020202020204" pitchFamily="34" charset="0"/>
                <a:cs typeface="Times New Roman" panose="02020603050405020304" pitchFamily="18" charset="0"/>
              </a:rPr>
              <a:t>.</a:t>
            </a:r>
          </a:p>
          <a:p>
            <a:pPr lvl="0">
              <a:spcBef>
                <a:spcPts val="200"/>
              </a:spcBef>
              <a:defRPr/>
            </a:pPr>
            <a:r>
              <a:rPr lang="pl-PL" sz="800" b="1" kern="100" dirty="0">
                <a:solidFill>
                  <a:srgbClr val="404040"/>
                </a:solidFill>
                <a:ea typeface="Aptos" panose="020B0004020202020204" pitchFamily="34" charset="0"/>
                <a:cs typeface="Times New Roman" panose="02020603050405020304" pitchFamily="18" charset="0"/>
              </a:rPr>
              <a:t>KPO</a:t>
            </a:r>
            <a:r>
              <a:rPr lang="pl-PL" sz="800" kern="100" dirty="0">
                <a:solidFill>
                  <a:srgbClr val="404040"/>
                </a:solidFill>
                <a:ea typeface="Aptos" panose="020B0004020202020204" pitchFamily="34" charset="0"/>
                <a:cs typeface="Times New Roman" panose="02020603050405020304" pitchFamily="18" charset="0"/>
              </a:rPr>
              <a:t> – Krajowy Plan Odbudowy</a:t>
            </a:r>
          </a:p>
          <a:p>
            <a:pPr lvl="0">
              <a:spcBef>
                <a:spcPts val="200"/>
              </a:spcBef>
              <a:defRPr/>
            </a:pPr>
            <a:r>
              <a:rPr lang="pl-PL" sz="800" b="1" kern="100" dirty="0">
                <a:solidFill>
                  <a:srgbClr val="404040"/>
                </a:solidFill>
                <a:ea typeface="Aptos" panose="020B0004020202020204" pitchFamily="34" charset="0"/>
                <a:cs typeface="Times New Roman" panose="02020603050405020304" pitchFamily="18" charset="0"/>
              </a:rPr>
              <a:t>BPO/SSC </a:t>
            </a:r>
            <a:r>
              <a:rPr lang="pl-PL" sz="800" kern="100" dirty="0">
                <a:solidFill>
                  <a:srgbClr val="404040"/>
                </a:solidFill>
                <a:ea typeface="Aptos" panose="020B0004020202020204" pitchFamily="34" charset="0"/>
                <a:cs typeface="Times New Roman" panose="02020603050405020304" pitchFamily="18" charset="0"/>
              </a:rPr>
              <a:t>– Centrum Usług Wspólnych/ Outsourcing Procesów Biznesowych</a:t>
            </a:r>
            <a:endParaRPr lang="pl-PL" sz="800" b="1" kern="100" dirty="0">
              <a:solidFill>
                <a:srgbClr val="404040"/>
              </a:solidFill>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152315868"/>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9DC16-B914-BD32-CBD1-D0E1582A9D35}"/>
            </a:ext>
          </a:extLst>
        </p:cNvPr>
        <p:cNvGrpSpPr/>
        <p:nvPr/>
      </p:nvGrpSpPr>
      <p:grpSpPr>
        <a:xfrm>
          <a:off x="0" y="0"/>
          <a:ext cx="0" cy="0"/>
          <a:chOff x="0" y="0"/>
          <a:chExt cx="0" cy="0"/>
        </a:xfrm>
      </p:grpSpPr>
      <p:sp>
        <p:nvSpPr>
          <p:cNvPr id="2" name="Prostokąt 1">
            <a:extLst>
              <a:ext uri="{FF2B5EF4-FFF2-40B4-BE49-F238E27FC236}">
                <a16:creationId xmlns:a16="http://schemas.microsoft.com/office/drawing/2014/main" id="{4E54EDE4-031F-132E-DDB3-4E37C70CFD57}"/>
              </a:ext>
            </a:extLst>
          </p:cNvPr>
          <p:cNvSpPr/>
          <p:nvPr/>
        </p:nvSpPr>
        <p:spPr>
          <a:xfrm>
            <a:off x="516637" y="1520825"/>
            <a:ext cx="9196575" cy="463232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Symbol zastępczy zawartości 6">
            <a:extLst>
              <a:ext uri="{FF2B5EF4-FFF2-40B4-BE49-F238E27FC236}">
                <a16:creationId xmlns:a16="http://schemas.microsoft.com/office/drawing/2014/main" id="{88D6FA38-C33A-65A6-CCEC-C038527F3B69}"/>
              </a:ext>
            </a:extLst>
          </p:cNvPr>
          <p:cNvSpPr>
            <a:spLocks noGrp="1"/>
          </p:cNvSpPr>
          <p:nvPr>
            <p:ph sz="quarter" idx="11"/>
          </p:nvPr>
        </p:nvSpPr>
        <p:spPr>
          <a:xfrm>
            <a:off x="1019175" y="3495675"/>
            <a:ext cx="5076825" cy="2391791"/>
          </a:xfrm>
        </p:spPr>
        <p:txBody>
          <a:bodyPr/>
          <a:lstStyle/>
          <a:p>
            <a:pPr>
              <a:lnSpc>
                <a:spcPct val="100000"/>
              </a:lnSpc>
              <a:spcBef>
                <a:spcPts val="0"/>
              </a:spcBef>
            </a:pPr>
            <a:r>
              <a:rPr lang="pl-PL" b="1" dirty="0"/>
              <a:t>Agata Filipowicz-Rybicka</a:t>
            </a:r>
          </a:p>
          <a:p>
            <a:pPr>
              <a:lnSpc>
                <a:spcPct val="100000"/>
              </a:lnSpc>
              <a:spcBef>
                <a:spcPts val="0"/>
              </a:spcBef>
            </a:pPr>
            <a:r>
              <a:rPr lang="pl-PL" b="1" dirty="0"/>
              <a:t>Dyrektor Działu Analiz Makroekonomicznych</a:t>
            </a:r>
          </a:p>
          <a:p>
            <a:pPr>
              <a:lnSpc>
                <a:spcPct val="100000"/>
              </a:lnSpc>
              <a:spcBef>
                <a:spcPts val="0"/>
              </a:spcBef>
            </a:pPr>
            <a:r>
              <a:rPr lang="pl-PL" b="1" dirty="0"/>
              <a:t>Główny Ekonomista</a:t>
            </a:r>
          </a:p>
          <a:p>
            <a:pPr>
              <a:lnSpc>
                <a:spcPct val="100000"/>
              </a:lnSpc>
              <a:spcBef>
                <a:spcPts val="0"/>
              </a:spcBef>
            </a:pPr>
            <a:endParaRPr lang="pl-PL" b="1" dirty="0"/>
          </a:p>
          <a:p>
            <a:pPr>
              <a:lnSpc>
                <a:spcPct val="100000"/>
              </a:lnSpc>
              <a:spcBef>
                <a:spcPts val="0"/>
              </a:spcBef>
            </a:pPr>
            <a:r>
              <a:rPr lang="pl-PL" b="1" dirty="0"/>
              <a:t>Jakub Szczepaniec</a:t>
            </a:r>
          </a:p>
          <a:p>
            <a:pPr>
              <a:lnSpc>
                <a:spcPct val="100000"/>
              </a:lnSpc>
              <a:spcBef>
                <a:spcPts val="0"/>
              </a:spcBef>
            </a:pPr>
            <a:r>
              <a:rPr lang="pl-PL" b="1" dirty="0" err="1"/>
              <a:t>MenEdżer</a:t>
            </a:r>
            <a:r>
              <a:rPr lang="pl-PL" b="1" dirty="0"/>
              <a:t> ds. analiz danych ekonomicznych</a:t>
            </a:r>
          </a:p>
          <a:p>
            <a:pPr>
              <a:lnSpc>
                <a:spcPct val="100000"/>
              </a:lnSpc>
              <a:spcBef>
                <a:spcPts val="0"/>
              </a:spcBef>
            </a:pPr>
            <a:endParaRPr lang="pl-PL" b="1" dirty="0"/>
          </a:p>
          <a:p>
            <a:pPr>
              <a:lnSpc>
                <a:spcPct val="100000"/>
              </a:lnSpc>
              <a:spcBef>
                <a:spcPts val="0"/>
              </a:spcBef>
            </a:pPr>
            <a:r>
              <a:rPr lang="pl-PL" b="1" dirty="0"/>
              <a:t>Marta Skrzypczyńska</a:t>
            </a:r>
          </a:p>
          <a:p>
            <a:pPr>
              <a:lnSpc>
                <a:spcPct val="100000"/>
              </a:lnSpc>
              <a:spcBef>
                <a:spcPts val="0"/>
              </a:spcBef>
            </a:pPr>
            <a:r>
              <a:rPr lang="pl-PL" b="1" dirty="0"/>
              <a:t>Ekspert ds. analiz danych ekonomicznych</a:t>
            </a:r>
          </a:p>
          <a:p>
            <a:pPr>
              <a:lnSpc>
                <a:spcPct val="100000"/>
              </a:lnSpc>
              <a:spcBef>
                <a:spcPts val="0"/>
              </a:spcBef>
            </a:pPr>
            <a:endParaRPr lang="pl-PL" b="1" dirty="0"/>
          </a:p>
          <a:p>
            <a:pPr>
              <a:lnSpc>
                <a:spcPct val="100000"/>
              </a:lnSpc>
              <a:spcBef>
                <a:spcPts val="0"/>
              </a:spcBef>
            </a:pPr>
            <a:r>
              <a:rPr lang="pl-PL" b="1" dirty="0"/>
              <a:t>Marcin Bogusz</a:t>
            </a:r>
          </a:p>
          <a:p>
            <a:pPr>
              <a:lnSpc>
                <a:spcPct val="100000"/>
              </a:lnSpc>
              <a:spcBef>
                <a:spcPts val="0"/>
              </a:spcBef>
            </a:pPr>
            <a:r>
              <a:rPr lang="pl-PL" b="1" dirty="0"/>
              <a:t>Ekspert ds. analiz danych ekonomicznych</a:t>
            </a:r>
          </a:p>
        </p:txBody>
      </p:sp>
      <p:sp>
        <p:nvSpPr>
          <p:cNvPr id="5" name="Tytuł 4">
            <a:extLst>
              <a:ext uri="{FF2B5EF4-FFF2-40B4-BE49-F238E27FC236}">
                <a16:creationId xmlns:a16="http://schemas.microsoft.com/office/drawing/2014/main" id="{9F76AF78-0443-5562-8176-9B571EBC2366}"/>
              </a:ext>
            </a:extLst>
          </p:cNvPr>
          <p:cNvSpPr>
            <a:spLocks noGrp="1"/>
          </p:cNvSpPr>
          <p:nvPr>
            <p:ph type="title"/>
          </p:nvPr>
        </p:nvSpPr>
        <p:spPr>
          <a:xfrm>
            <a:off x="1019175" y="1520824"/>
            <a:ext cx="8191500" cy="1921733"/>
          </a:xfrm>
        </p:spPr>
        <p:txBody>
          <a:bodyPr/>
          <a:lstStyle/>
          <a:p>
            <a:r>
              <a:rPr lang="pl-PL" dirty="0">
                <a:solidFill>
                  <a:schemeClr val="accent2"/>
                </a:solidFill>
              </a:rPr>
              <a:t>Dział Analiz </a:t>
            </a:r>
            <a:br>
              <a:rPr lang="pl-PL" dirty="0">
                <a:solidFill>
                  <a:schemeClr val="accent2"/>
                </a:solidFill>
              </a:rPr>
            </a:br>
            <a:r>
              <a:rPr lang="pl-PL" dirty="0"/>
              <a:t>Makroekonomicznych</a:t>
            </a:r>
          </a:p>
        </p:txBody>
      </p:sp>
      <p:sp>
        <p:nvSpPr>
          <p:cNvPr id="4" name="Symbol zastępczy zawartości 6">
            <a:extLst>
              <a:ext uri="{FF2B5EF4-FFF2-40B4-BE49-F238E27FC236}">
                <a16:creationId xmlns:a16="http://schemas.microsoft.com/office/drawing/2014/main" id="{FE95BBCA-7268-EA8E-D830-7676E471872E}"/>
              </a:ext>
            </a:extLst>
          </p:cNvPr>
          <p:cNvSpPr txBox="1">
            <a:spLocks/>
          </p:cNvSpPr>
          <p:nvPr/>
        </p:nvSpPr>
        <p:spPr>
          <a:xfrm>
            <a:off x="6095999" y="3457575"/>
            <a:ext cx="5076826" cy="2429891"/>
          </a:xfrm>
          <a:prstGeom prst="rect">
            <a:avLst/>
          </a:prstGeom>
        </p:spPr>
        <p:txBody>
          <a:bodyPr lIns="0" tIns="0" rIns="0" bIns="0" anchor="b" anchorCtr="0"/>
          <a:lstStyle>
            <a:lvl1pPr marL="0" indent="0" algn="l" defTabSz="914400" rtl="0" eaLnBrk="1" latinLnBrk="0" hangingPunct="1">
              <a:lnSpc>
                <a:spcPct val="90000"/>
              </a:lnSpc>
              <a:spcBef>
                <a:spcPts val="1000"/>
              </a:spcBef>
              <a:buFont typeface="Arial" panose="020B0604020202020204" pitchFamily="34" charset="0"/>
              <a:buNone/>
              <a:defRPr sz="1200" kern="1200" cap="all"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pl-PL" b="1" dirty="0"/>
              <a:t>Wojciech Szajnert</a:t>
            </a:r>
          </a:p>
          <a:p>
            <a:pPr>
              <a:lnSpc>
                <a:spcPct val="100000"/>
              </a:lnSpc>
              <a:spcBef>
                <a:spcPts val="0"/>
              </a:spcBef>
            </a:pPr>
            <a:r>
              <a:rPr lang="pl-PL" b="1" dirty="0" err="1"/>
              <a:t>MenEdżer</a:t>
            </a:r>
            <a:r>
              <a:rPr lang="pl-PL" b="1" dirty="0"/>
              <a:t> ds. analiz sektorowych</a:t>
            </a:r>
          </a:p>
          <a:p>
            <a:pPr>
              <a:lnSpc>
                <a:spcPct val="100000"/>
              </a:lnSpc>
              <a:spcBef>
                <a:spcPts val="0"/>
              </a:spcBef>
            </a:pPr>
            <a:endParaRPr lang="pl-PL" b="1" dirty="0"/>
          </a:p>
          <a:p>
            <a:pPr>
              <a:lnSpc>
                <a:spcPct val="100000"/>
              </a:lnSpc>
              <a:spcBef>
                <a:spcPts val="0"/>
              </a:spcBef>
            </a:pPr>
            <a:r>
              <a:rPr lang="pl-PL" b="1" dirty="0"/>
              <a:t>Bartosz Bartoszuk</a:t>
            </a:r>
          </a:p>
          <a:p>
            <a:pPr>
              <a:lnSpc>
                <a:spcPct val="100000"/>
              </a:lnSpc>
              <a:spcBef>
                <a:spcPts val="0"/>
              </a:spcBef>
            </a:pPr>
            <a:r>
              <a:rPr lang="pl-PL" b="1" dirty="0"/>
              <a:t>Ekspert ds. analiz sektorowych</a:t>
            </a:r>
          </a:p>
          <a:p>
            <a:pPr>
              <a:lnSpc>
                <a:spcPct val="100000"/>
              </a:lnSpc>
              <a:spcBef>
                <a:spcPts val="0"/>
              </a:spcBef>
            </a:pPr>
            <a:br>
              <a:rPr lang="pl-PL" b="1" dirty="0"/>
            </a:br>
            <a:endParaRPr lang="pl-PL" b="1" dirty="0"/>
          </a:p>
        </p:txBody>
      </p:sp>
    </p:spTree>
    <p:extLst>
      <p:ext uri="{BB962C8B-B14F-4D97-AF65-F5344CB8AC3E}">
        <p14:creationId xmlns:p14="http://schemas.microsoft.com/office/powerpoint/2010/main" val="921034257"/>
      </p:ext>
    </p:extLst>
  </p:cSld>
  <p:clrMapOvr>
    <a:masterClrMapping/>
  </p:clrMapOvr>
  <p:transition spd="slow">
    <p:push dir="u"/>
  </p:transition>
</p:sld>
</file>

<file path=ppt/tags/tag1.xml><?xml version="1.0" encoding="utf-8"?>
<p:tagLst xmlns:a="http://schemas.openxmlformats.org/drawingml/2006/main" xmlns:r="http://schemas.openxmlformats.org/officeDocument/2006/relationships" xmlns:p="http://schemas.openxmlformats.org/presentationml/2006/main">
  <p:tag name="NAME" val="LineBasicDefault"/>
</p:tagLst>
</file>

<file path=ppt/tags/tag2.xml><?xml version="1.0" encoding="utf-8"?>
<p:tagLst xmlns:a="http://schemas.openxmlformats.org/drawingml/2006/main" xmlns:r="http://schemas.openxmlformats.org/officeDocument/2006/relationships" xmlns:p="http://schemas.openxmlformats.org/presentationml/2006/main">
  <p:tag name="NAME" val="LineBasicDefault"/>
</p:tagLst>
</file>

<file path=ppt/tags/tag3.xml><?xml version="1.0" encoding="utf-8"?>
<p:tagLst xmlns:a="http://schemas.openxmlformats.org/drawingml/2006/main" xmlns:r="http://schemas.openxmlformats.org/officeDocument/2006/relationships" xmlns:p="http://schemas.openxmlformats.org/presentationml/2006/main">
  <p:tag name="NAME" val="LineBasicDefault"/>
</p:tagLst>
</file>

<file path=ppt/tags/tag4.xml><?xml version="1.0" encoding="utf-8"?>
<p:tagLst xmlns:a="http://schemas.openxmlformats.org/drawingml/2006/main" xmlns:r="http://schemas.openxmlformats.org/officeDocument/2006/relationships" xmlns:p="http://schemas.openxmlformats.org/presentationml/2006/main">
  <p:tag name="NAME" val="LineBasicDefault"/>
</p:tagLst>
</file>

<file path=ppt/tags/tag5.xml><?xml version="1.0" encoding="utf-8"?>
<p:tagLst xmlns:a="http://schemas.openxmlformats.org/drawingml/2006/main" xmlns:r="http://schemas.openxmlformats.org/officeDocument/2006/relationships" xmlns:p="http://schemas.openxmlformats.org/presentationml/2006/main">
  <p:tag name="NAME" val="LineBasicDefault"/>
</p:tagLst>
</file>

<file path=ppt/tags/tag6.xml><?xml version="1.0" encoding="utf-8"?>
<p:tagLst xmlns:a="http://schemas.openxmlformats.org/drawingml/2006/main" xmlns:r="http://schemas.openxmlformats.org/officeDocument/2006/relationships" xmlns:p="http://schemas.openxmlformats.org/presentationml/2006/main">
  <p:tag name="NAME" val="LineBasicDefault"/>
</p:tagLst>
</file>

<file path=ppt/tags/tag7.xml><?xml version="1.0" encoding="utf-8"?>
<p:tagLst xmlns:a="http://schemas.openxmlformats.org/drawingml/2006/main" xmlns:r="http://schemas.openxmlformats.org/officeDocument/2006/relationships" xmlns:p="http://schemas.openxmlformats.org/presentationml/2006/main">
  <p:tag name="NAME" val="LineBasicDefault"/>
</p:tagLst>
</file>

<file path=ppt/tags/tag8.xml><?xml version="1.0" encoding="utf-8"?>
<p:tagLst xmlns:a="http://schemas.openxmlformats.org/drawingml/2006/main" xmlns:r="http://schemas.openxmlformats.org/officeDocument/2006/relationships" xmlns:p="http://schemas.openxmlformats.org/presentationml/2006/main">
  <p:tag name="NAME" val="LineBasicDefault"/>
</p:tagLst>
</file>

<file path=ppt/tags/tag9.xml><?xml version="1.0" encoding="utf-8"?>
<p:tagLst xmlns:a="http://schemas.openxmlformats.org/drawingml/2006/main" xmlns:r="http://schemas.openxmlformats.org/officeDocument/2006/relationships" xmlns:p="http://schemas.openxmlformats.org/presentationml/2006/main">
  <p:tag name="NAME" val="LineBasicDefault"/>
</p:tagLst>
</file>

<file path=ppt/tags/tag10.xml><?xml version="1.0" encoding="utf-8"?>
<p:tagLst xmlns:a="http://schemas.openxmlformats.org/drawingml/2006/main" xmlns:r="http://schemas.openxmlformats.org/officeDocument/2006/relationships" xmlns:p="http://schemas.openxmlformats.org/presentationml/2006/main">
  <p:tag name="NAME" val="LineBasicDefault"/>
</p:tagLst>
</file>

<file path=ppt/tags/tag11.xml><?xml version="1.0" encoding="utf-8"?>
<p:tagLst xmlns:a="http://schemas.openxmlformats.org/drawingml/2006/main" xmlns:r="http://schemas.openxmlformats.org/officeDocument/2006/relationships" xmlns:p="http://schemas.openxmlformats.org/presentationml/2006/main">
  <p:tag name="NAME" val="LineBasicDefault"/>
</p:tagLst>
</file>

<file path=ppt/tags/tag12.xml><?xml version="1.0" encoding="utf-8"?>
<p:tagLst xmlns:a="http://schemas.openxmlformats.org/drawingml/2006/main" xmlns:r="http://schemas.openxmlformats.org/officeDocument/2006/relationships" xmlns:p="http://schemas.openxmlformats.org/presentationml/2006/main">
  <p:tag name="NAME" val="LineBasicDefault"/>
</p:tagLst>
</file>

<file path=ppt/tags/tag13.xml><?xml version="1.0" encoding="utf-8"?>
<p:tagLst xmlns:a="http://schemas.openxmlformats.org/drawingml/2006/main" xmlns:r="http://schemas.openxmlformats.org/officeDocument/2006/relationships" xmlns:p="http://schemas.openxmlformats.org/presentationml/2006/main">
  <p:tag name="NAME" val="LineBasicDefault"/>
</p:tagLst>
</file>

<file path=ppt/tags/tag14.xml><?xml version="1.0" encoding="utf-8"?>
<p:tagLst xmlns:a="http://schemas.openxmlformats.org/drawingml/2006/main" xmlns:r="http://schemas.openxmlformats.org/officeDocument/2006/relationships" xmlns:p="http://schemas.openxmlformats.org/presentationml/2006/main">
  <p:tag name="NAME" val="LineBasicDefault"/>
</p:tagLst>
</file>

<file path=ppt/tags/tag15.xml><?xml version="1.0" encoding="utf-8"?>
<p:tagLst xmlns:a="http://schemas.openxmlformats.org/drawingml/2006/main" xmlns:r="http://schemas.openxmlformats.org/officeDocument/2006/relationships" xmlns:p="http://schemas.openxmlformats.org/presentationml/2006/main">
  <p:tag name="NAME" val="LineBasicDefault"/>
</p:tagLst>
</file>

<file path=ppt/tags/tag16.xml><?xml version="1.0" encoding="utf-8"?>
<p:tagLst xmlns:a="http://schemas.openxmlformats.org/drawingml/2006/main" xmlns:r="http://schemas.openxmlformats.org/officeDocument/2006/relationships" xmlns:p="http://schemas.openxmlformats.org/presentationml/2006/main">
  <p:tag name="NAME" val="LineBasicDefault"/>
</p:tagLst>
</file>

<file path=ppt/tags/tag17.xml><?xml version="1.0" encoding="utf-8"?>
<p:tagLst xmlns:a="http://schemas.openxmlformats.org/drawingml/2006/main" xmlns:r="http://schemas.openxmlformats.org/officeDocument/2006/relationships" xmlns:p="http://schemas.openxmlformats.org/presentationml/2006/main">
  <p:tag name="NAME" val="LineBasicDefault"/>
</p:tagLst>
</file>

<file path=ppt/tags/tag18.xml><?xml version="1.0" encoding="utf-8"?>
<p:tagLst xmlns:a="http://schemas.openxmlformats.org/drawingml/2006/main" xmlns:r="http://schemas.openxmlformats.org/officeDocument/2006/relationships" xmlns:p="http://schemas.openxmlformats.org/presentationml/2006/main">
  <p:tag name="NAME" val="LineBasicDefault"/>
</p:tagLst>
</file>

<file path=ppt/tags/tag19.xml><?xml version="1.0" encoding="utf-8"?>
<p:tagLst xmlns:a="http://schemas.openxmlformats.org/drawingml/2006/main" xmlns:r="http://schemas.openxmlformats.org/officeDocument/2006/relationships" xmlns:p="http://schemas.openxmlformats.org/presentationml/2006/main">
  <p:tag name="NAME" val="LineBasicDefault"/>
</p:tagLst>
</file>

<file path=ppt/tags/tag20.xml><?xml version="1.0" encoding="utf-8"?>
<p:tagLst xmlns:a="http://schemas.openxmlformats.org/drawingml/2006/main" xmlns:r="http://schemas.openxmlformats.org/officeDocument/2006/relationships" xmlns:p="http://schemas.openxmlformats.org/presentationml/2006/main">
  <p:tag name="NAME" val="LineBasicDefault"/>
</p:tagLst>
</file>

<file path=ppt/tags/tag21.xml><?xml version="1.0" encoding="utf-8"?>
<p:tagLst xmlns:a="http://schemas.openxmlformats.org/drawingml/2006/main" xmlns:r="http://schemas.openxmlformats.org/officeDocument/2006/relationships" xmlns:p="http://schemas.openxmlformats.org/presentationml/2006/main">
  <p:tag name="NAME" val="LineBasicDefault"/>
</p:tagLst>
</file>

<file path=ppt/tags/tag22.xml><?xml version="1.0" encoding="utf-8"?>
<p:tagLst xmlns:a="http://schemas.openxmlformats.org/drawingml/2006/main" xmlns:r="http://schemas.openxmlformats.org/officeDocument/2006/relationships" xmlns:p="http://schemas.openxmlformats.org/presentationml/2006/main">
  <p:tag name="NAME" val="LineBasicDefault"/>
</p:tagLst>
</file>

<file path=ppt/tags/tag23.xml><?xml version="1.0" encoding="utf-8"?>
<p:tagLst xmlns:a="http://schemas.openxmlformats.org/drawingml/2006/main" xmlns:r="http://schemas.openxmlformats.org/officeDocument/2006/relationships" xmlns:p="http://schemas.openxmlformats.org/presentationml/2006/main">
  <p:tag name="NAME" val="LineBasicDefault"/>
</p:tagLst>
</file>

<file path=ppt/tags/tag24.xml><?xml version="1.0" encoding="utf-8"?>
<p:tagLst xmlns:a="http://schemas.openxmlformats.org/drawingml/2006/main" xmlns:r="http://schemas.openxmlformats.org/officeDocument/2006/relationships" xmlns:p="http://schemas.openxmlformats.org/presentationml/2006/main">
  <p:tag name="NAME" val="LineBasicDefault"/>
</p:tagLst>
</file>

<file path=ppt/tags/tag25.xml><?xml version="1.0" encoding="utf-8"?>
<p:tagLst xmlns:a="http://schemas.openxmlformats.org/drawingml/2006/main" xmlns:r="http://schemas.openxmlformats.org/officeDocument/2006/relationships" xmlns:p="http://schemas.openxmlformats.org/presentationml/2006/main">
  <p:tag name="NAME" val="LineBasicDefault"/>
</p:tagLst>
</file>

<file path=ppt/tags/tag26.xml><?xml version="1.0" encoding="utf-8"?>
<p:tagLst xmlns:a="http://schemas.openxmlformats.org/drawingml/2006/main" xmlns:r="http://schemas.openxmlformats.org/officeDocument/2006/relationships" xmlns:p="http://schemas.openxmlformats.org/presentationml/2006/main">
  <p:tag name="NAME" val="LineBasicDefault"/>
</p:tagLst>
</file>

<file path=ppt/tags/tag27.xml><?xml version="1.0" encoding="utf-8"?>
<p:tagLst xmlns:a="http://schemas.openxmlformats.org/drawingml/2006/main" xmlns:r="http://schemas.openxmlformats.org/officeDocument/2006/relationships" xmlns:p="http://schemas.openxmlformats.org/presentationml/2006/main">
  <p:tag name="NAME" val="LineBasicDefault"/>
</p:tagLst>
</file>

<file path=ppt/tags/tag28.xml><?xml version="1.0" encoding="utf-8"?>
<p:tagLst xmlns:a="http://schemas.openxmlformats.org/drawingml/2006/main" xmlns:r="http://schemas.openxmlformats.org/officeDocument/2006/relationships" xmlns:p="http://schemas.openxmlformats.org/presentationml/2006/main">
  <p:tag name="NAME" val="LineBasicDefault"/>
</p:tagLst>
</file>

<file path=ppt/tags/tag29.xml><?xml version="1.0" encoding="utf-8"?>
<p:tagLst xmlns:a="http://schemas.openxmlformats.org/drawingml/2006/main" xmlns:r="http://schemas.openxmlformats.org/officeDocument/2006/relationships" xmlns:p="http://schemas.openxmlformats.org/presentationml/2006/main">
  <p:tag name="NAME" val="LineBasicDefault"/>
</p:tagLst>
</file>

<file path=ppt/tags/tag30.xml><?xml version="1.0" encoding="utf-8"?>
<p:tagLst xmlns:a="http://schemas.openxmlformats.org/drawingml/2006/main" xmlns:r="http://schemas.openxmlformats.org/officeDocument/2006/relationships" xmlns:p="http://schemas.openxmlformats.org/presentationml/2006/main">
  <p:tag name="NAME" val="LineBasicDefault"/>
</p:tagLst>
</file>

<file path=ppt/tags/tag31.xml><?xml version="1.0" encoding="utf-8"?>
<p:tagLst xmlns:a="http://schemas.openxmlformats.org/drawingml/2006/main" xmlns:r="http://schemas.openxmlformats.org/officeDocument/2006/relationships" xmlns:p="http://schemas.openxmlformats.org/presentationml/2006/main">
  <p:tag name="NAME" val="LineBasicDefault"/>
</p:tagLst>
</file>

<file path=ppt/tags/tag32.xml><?xml version="1.0" encoding="utf-8"?>
<p:tagLst xmlns:a="http://schemas.openxmlformats.org/drawingml/2006/main" xmlns:r="http://schemas.openxmlformats.org/officeDocument/2006/relationships" xmlns:p="http://schemas.openxmlformats.org/presentationml/2006/main">
  <p:tag name="NAME" val="LineBasicDefault"/>
</p:tagLst>
</file>

<file path=ppt/tags/tag33.xml><?xml version="1.0" encoding="utf-8"?>
<p:tagLst xmlns:a="http://schemas.openxmlformats.org/drawingml/2006/main" xmlns:r="http://schemas.openxmlformats.org/officeDocument/2006/relationships" xmlns:p="http://schemas.openxmlformats.org/presentationml/2006/main">
  <p:tag name="NAME" val="LineBasicDefault"/>
</p:tagLst>
</file>

<file path=ppt/tags/tag34.xml><?xml version="1.0" encoding="utf-8"?>
<p:tagLst xmlns:a="http://schemas.openxmlformats.org/drawingml/2006/main" xmlns:r="http://schemas.openxmlformats.org/officeDocument/2006/relationships" xmlns:p="http://schemas.openxmlformats.org/presentationml/2006/main">
  <p:tag name="NAME" val="LineBasicDefault"/>
</p:tagLst>
</file>

<file path=ppt/tags/tag35.xml><?xml version="1.0" encoding="utf-8"?>
<p:tagLst xmlns:a="http://schemas.openxmlformats.org/drawingml/2006/main" xmlns:r="http://schemas.openxmlformats.org/officeDocument/2006/relationships" xmlns:p="http://schemas.openxmlformats.org/presentationml/2006/main">
  <p:tag name="NAME" val="LineBasicDefault"/>
</p:tagLst>
</file>

<file path=ppt/tags/tag36.xml><?xml version="1.0" encoding="utf-8"?>
<p:tagLst xmlns:a="http://schemas.openxmlformats.org/drawingml/2006/main" xmlns:r="http://schemas.openxmlformats.org/officeDocument/2006/relationships" xmlns:p="http://schemas.openxmlformats.org/presentationml/2006/main">
  <p:tag name="NAME" val="LineBasicDefault"/>
</p:tagLst>
</file>

<file path=ppt/tags/tag37.xml><?xml version="1.0" encoding="utf-8"?>
<p:tagLst xmlns:a="http://schemas.openxmlformats.org/drawingml/2006/main" xmlns:r="http://schemas.openxmlformats.org/officeDocument/2006/relationships" xmlns:p="http://schemas.openxmlformats.org/presentationml/2006/main">
  <p:tag name="NAME" val="LineBasicDefault"/>
</p:tagLst>
</file>

<file path=ppt/tags/tag38.xml><?xml version="1.0" encoding="utf-8"?>
<p:tagLst xmlns:a="http://schemas.openxmlformats.org/drawingml/2006/main" xmlns:r="http://schemas.openxmlformats.org/officeDocument/2006/relationships" xmlns:p="http://schemas.openxmlformats.org/presentationml/2006/main">
  <p:tag name="NAME" val="LineBasicDefault"/>
</p:tagLst>
</file>

<file path=ppt/tags/tag39.xml><?xml version="1.0" encoding="utf-8"?>
<p:tagLst xmlns:a="http://schemas.openxmlformats.org/drawingml/2006/main" xmlns:r="http://schemas.openxmlformats.org/officeDocument/2006/relationships" xmlns:p="http://schemas.openxmlformats.org/presentationml/2006/main">
  <p:tag name="NAME" val="LineBasicDefault"/>
</p:tagLst>
</file>

<file path=ppt/tags/tag40.xml><?xml version="1.0" encoding="utf-8"?>
<p:tagLst xmlns:a="http://schemas.openxmlformats.org/drawingml/2006/main" xmlns:r="http://schemas.openxmlformats.org/officeDocument/2006/relationships" xmlns:p="http://schemas.openxmlformats.org/presentationml/2006/main">
  <p:tag name="NAME" val="LineBasicDefault"/>
</p:tagLst>
</file>

<file path=ppt/tags/tag41.xml><?xml version="1.0" encoding="utf-8"?>
<p:tagLst xmlns:a="http://schemas.openxmlformats.org/drawingml/2006/main" xmlns:r="http://schemas.openxmlformats.org/officeDocument/2006/relationships" xmlns:p="http://schemas.openxmlformats.org/presentationml/2006/main">
  <p:tag name="NAME" val="LineBasicDefault"/>
</p:tagLst>
</file>

<file path=ppt/tags/tag42.xml><?xml version="1.0" encoding="utf-8"?>
<p:tagLst xmlns:a="http://schemas.openxmlformats.org/drawingml/2006/main" xmlns:r="http://schemas.openxmlformats.org/officeDocument/2006/relationships" xmlns:p="http://schemas.openxmlformats.org/presentationml/2006/main">
  <p:tag name="NAME" val="LineBasicDefault"/>
</p:tagLst>
</file>

<file path=ppt/tags/tag43.xml><?xml version="1.0" encoding="utf-8"?>
<p:tagLst xmlns:a="http://schemas.openxmlformats.org/drawingml/2006/main" xmlns:r="http://schemas.openxmlformats.org/officeDocument/2006/relationships" xmlns:p="http://schemas.openxmlformats.org/presentationml/2006/main">
  <p:tag name="NAME" val="LineBasicDefault"/>
</p:tagLst>
</file>

<file path=ppt/tags/tag44.xml><?xml version="1.0" encoding="utf-8"?>
<p:tagLst xmlns:a="http://schemas.openxmlformats.org/drawingml/2006/main" xmlns:r="http://schemas.openxmlformats.org/officeDocument/2006/relationships" xmlns:p="http://schemas.openxmlformats.org/presentationml/2006/main">
  <p:tag name="NAME" val="LineBasicDefault"/>
</p:tagLst>
</file>

<file path=ppt/tags/tag45.xml><?xml version="1.0" encoding="utf-8"?>
<p:tagLst xmlns:a="http://schemas.openxmlformats.org/drawingml/2006/main" xmlns:r="http://schemas.openxmlformats.org/officeDocument/2006/relationships" xmlns:p="http://schemas.openxmlformats.org/presentationml/2006/main">
  <p:tag name="NAME" val="LineBasicDefault"/>
</p:tagLst>
</file>

<file path=ppt/tags/tag46.xml><?xml version="1.0" encoding="utf-8"?>
<p:tagLst xmlns:a="http://schemas.openxmlformats.org/drawingml/2006/main" xmlns:r="http://schemas.openxmlformats.org/officeDocument/2006/relationships" xmlns:p="http://schemas.openxmlformats.org/presentationml/2006/main">
  <p:tag name="NAME" val="LineBasicDefault"/>
</p:tagLst>
</file>

<file path=ppt/tags/tag47.xml><?xml version="1.0" encoding="utf-8"?>
<p:tagLst xmlns:a="http://schemas.openxmlformats.org/drawingml/2006/main" xmlns:r="http://schemas.openxmlformats.org/officeDocument/2006/relationships" xmlns:p="http://schemas.openxmlformats.org/presentationml/2006/main">
  <p:tag name="NAME" val="LineBasicDefault"/>
</p:tagLst>
</file>

<file path=ppt/tags/tag48.xml><?xml version="1.0" encoding="utf-8"?>
<p:tagLst xmlns:a="http://schemas.openxmlformats.org/drawingml/2006/main" xmlns:r="http://schemas.openxmlformats.org/officeDocument/2006/relationships" xmlns:p="http://schemas.openxmlformats.org/presentationml/2006/main">
  <p:tag name="NAME" val="LineBasicDefault"/>
</p:tagLst>
</file>

<file path=ppt/tags/tag49.xml><?xml version="1.0" encoding="utf-8"?>
<p:tagLst xmlns:a="http://schemas.openxmlformats.org/drawingml/2006/main" xmlns:r="http://schemas.openxmlformats.org/officeDocument/2006/relationships" xmlns:p="http://schemas.openxmlformats.org/presentationml/2006/main">
  <p:tag name="NAME" val="LineBasicDefault"/>
</p:tagLst>
</file>

<file path=ppt/tags/tag50.xml><?xml version="1.0" encoding="utf-8"?>
<p:tagLst xmlns:a="http://schemas.openxmlformats.org/drawingml/2006/main" xmlns:r="http://schemas.openxmlformats.org/officeDocument/2006/relationships" xmlns:p="http://schemas.openxmlformats.org/presentationml/2006/main">
  <p:tag name="NAME" val="LineBasicDefault"/>
</p:tagLst>
</file>

<file path=ppt/theme/theme1.xml><?xml version="1.0" encoding="utf-8"?>
<a:theme xmlns:a="http://schemas.openxmlformats.org/drawingml/2006/main" name="Motyw pakietu Office">
  <a:themeElements>
    <a:clrScheme name="Alior_colors 02">
      <a:dk1>
        <a:srgbClr val="404040"/>
      </a:dk1>
      <a:lt1>
        <a:srgbClr val="FFFFFF"/>
      </a:lt1>
      <a:dk2>
        <a:srgbClr val="A7ABA9"/>
      </a:dk2>
      <a:lt2>
        <a:srgbClr val="FFFFFF"/>
      </a:lt2>
      <a:accent1>
        <a:srgbClr val="790038"/>
      </a:accent1>
      <a:accent2>
        <a:srgbClr val="FDC600"/>
      </a:accent2>
      <a:accent3>
        <a:srgbClr val="FFD55A"/>
      </a:accent3>
      <a:accent4>
        <a:srgbClr val="FEE097"/>
      </a:accent4>
      <a:accent5>
        <a:srgbClr val="FEF3D6"/>
      </a:accent5>
      <a:accent6>
        <a:srgbClr val="FEF8EA"/>
      </a:accent6>
      <a:hlink>
        <a:srgbClr val="790038"/>
      </a:hlink>
      <a:folHlink>
        <a:srgbClr val="790038"/>
      </a:folHlink>
    </a:clrScheme>
    <a:fontScheme name="Niestandardowy 3">
      <a:majorFont>
        <a:latin typeface="Nunito Sans ExtraBold"/>
        <a:ea typeface=""/>
        <a:cs typeface=""/>
      </a:majorFont>
      <a:minorFont>
        <a:latin typeface="Nunito Sans"/>
        <a:ea typeface=""/>
        <a:cs typeface=""/>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Z_robocza2" id="{1A7976F8-82CC-4740-BB93-E926CACEB6E8}" vid="{43B09119-0DB8-114A-AF6B-DF3EB768E299}"/>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70061F2CA2DEE46978725A97525C572" ma:contentTypeVersion="12" ma:contentTypeDescription="Create a new document." ma:contentTypeScope="" ma:versionID="d23948e008f1cb551041ff3c3a696ba9">
  <xsd:schema xmlns:xsd="http://www.w3.org/2001/XMLSchema" xmlns:xs="http://www.w3.org/2001/XMLSchema" xmlns:p="http://schemas.microsoft.com/office/2006/metadata/properties" xmlns:ns2="17f35eb6-3105-4584-aa72-770254bf386e" xmlns:ns3="312fccba-255b-47fe-8ca0-78e9b8cb5774" targetNamespace="http://schemas.microsoft.com/office/2006/metadata/properties" ma:root="true" ma:fieldsID="f87059473d9bb80a5a7abf4dabbde257" ns2:_="" ns3:_="">
    <xsd:import namespace="17f35eb6-3105-4584-aa72-770254bf386e"/>
    <xsd:import namespace="312fccba-255b-47fe-8ca0-78e9b8cb577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f35eb6-3105-4584-aa72-770254bf386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7d6469b-4328-4fec-867e-f203c60f30b6"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12fccba-255b-47fe-8ca0-78e9b8cb577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25b6ca8-766a-4a2e-9372-a10f476dddf6}" ma:internalName="TaxCatchAll" ma:showField="CatchAllData" ma:web="312fccba-255b-47fe-8ca0-78e9b8cb577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312fccba-255b-47fe-8ca0-78e9b8cb5774" xsi:nil="true"/>
    <lcf76f155ced4ddcb4097134ff3c332f xmlns="17f35eb6-3105-4584-aa72-770254bf386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F02AF3F-E9D7-4782-9C5C-5CEED576828D}">
  <ds:schemaRefs>
    <ds:schemaRef ds:uri="http://schemas.microsoft.com/sharepoint/v3/contenttype/forms"/>
  </ds:schemaRefs>
</ds:datastoreItem>
</file>

<file path=customXml/itemProps2.xml><?xml version="1.0" encoding="utf-8"?>
<ds:datastoreItem xmlns:ds="http://schemas.openxmlformats.org/officeDocument/2006/customXml" ds:itemID="{5CED0C9C-A53D-4F75-80AA-0F889F26C4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f35eb6-3105-4584-aa72-770254bf386e"/>
    <ds:schemaRef ds:uri="312fccba-255b-47fe-8ca0-78e9b8cb577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88F49C2-EF7F-4F21-B74D-65DC7D69A2C6}">
  <ds:schemaRefs>
    <ds:schemaRef ds:uri="312fccba-255b-47fe-8ca0-78e9b8cb5774"/>
    <ds:schemaRef ds:uri="http://schemas.microsoft.com/office/2006/metadata/properties"/>
    <ds:schemaRef ds:uri="http://purl.org/dc/terms/"/>
    <ds:schemaRef ds:uri="http://schemas.microsoft.com/office/2006/documentManagement/types"/>
    <ds:schemaRef ds:uri="http://www.w3.org/XML/1998/namespace"/>
    <ds:schemaRef ds:uri="http://purl.org/dc/dcmitype/"/>
    <ds:schemaRef ds:uri="http://purl.org/dc/elements/1.1/"/>
    <ds:schemaRef ds:uri="http://schemas.microsoft.com/office/infopath/2007/PartnerControls"/>
    <ds:schemaRef ds:uri="http://schemas.openxmlformats.org/package/2006/metadata/core-properties"/>
    <ds:schemaRef ds:uri="17f35eb6-3105-4584-aa72-770254bf386e"/>
  </ds:schemaRefs>
</ds:datastoreItem>
</file>

<file path=docMetadata/LabelInfo.xml><?xml version="1.0" encoding="utf-8"?>
<clbl:labelList xmlns:clbl="http://schemas.microsoft.com/office/2020/mipLabelMetadata">
  <clbl:label id="{5feaa520-8769-46b1-ba3f-0459c8682104}" enabled="1" method="Standard" siteId="{5b7e7e76-9aca-4bca-b480-c8468c5ba86f}" removed="0"/>
</clbl:labelList>
</file>

<file path=docProps/app.xml><?xml version="1.0" encoding="utf-8"?>
<Properties xmlns="http://schemas.openxmlformats.org/officeDocument/2006/extended-properties" xmlns:vt="http://schemas.openxmlformats.org/officeDocument/2006/docPropsVTypes">
  <Template/>
  <TotalTime>20861</TotalTime>
  <Words>6376</Words>
  <Application>Microsoft Office PowerPoint</Application>
  <PresentationFormat>Panoramiczny</PresentationFormat>
  <Paragraphs>825</Paragraphs>
  <Slides>27</Slides>
  <Notes>14</Notes>
  <HiddenSlides>0</HiddenSlides>
  <MMClips>0</MMClips>
  <ScaleCrop>false</ScaleCrop>
  <HeadingPairs>
    <vt:vector size="6" baseType="variant">
      <vt:variant>
        <vt:lpstr>Używane czcionki</vt:lpstr>
      </vt:variant>
      <vt:variant>
        <vt:i4>8</vt:i4>
      </vt:variant>
      <vt:variant>
        <vt:lpstr>Motyw</vt:lpstr>
      </vt:variant>
      <vt:variant>
        <vt:i4>1</vt:i4>
      </vt:variant>
      <vt:variant>
        <vt:lpstr>Tytuły slajdów</vt:lpstr>
      </vt:variant>
      <vt:variant>
        <vt:i4>27</vt:i4>
      </vt:variant>
    </vt:vector>
  </HeadingPairs>
  <TitlesOfParts>
    <vt:vector size="36" baseType="lpstr">
      <vt:lpstr>Arial</vt:lpstr>
      <vt:lpstr>Nunito Sans</vt:lpstr>
      <vt:lpstr>Verdana</vt:lpstr>
      <vt:lpstr>Wingdings</vt:lpstr>
      <vt:lpstr>Aptos</vt:lpstr>
      <vt:lpstr>Calibri</vt:lpstr>
      <vt:lpstr>Nunito Sans ExtraBold</vt:lpstr>
      <vt:lpstr>Nunito Sans (Tekst podstawowy)</vt:lpstr>
      <vt:lpstr>Motyw pakietu Office</vt:lpstr>
      <vt:lpstr>Monitor sektorowy</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Dział Analiz  Makroekonomicznych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Marcin Bogusz</dc:creator>
  <cp:lastModifiedBy>Bartosz Bartoszuk</cp:lastModifiedBy>
  <cp:revision>149</cp:revision>
  <dcterms:created xsi:type="dcterms:W3CDTF">2018-12-20T12:05:33Z</dcterms:created>
  <dcterms:modified xsi:type="dcterms:W3CDTF">2026-10-20T07:41:53Z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0x010100570061F2CA2DEE46978725A97525C572</vt:lpwstr>
  </property>
  <property fmtid="{D5CDD505-2E9C-101B-9397-08002B2CF9AE}" pid="3" name="MediaServiceImageTags">
    <vt:lpwstr/>
  </property>
</Properties>
</file>