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746" r:id="rId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C241A-D2EF-4532-9AF3-0EBC078C9583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FD8063-D326-4883-A962-BBB13F68C0B4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2416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A4776C-2BA3-2948-8BF0-FFEA535F4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461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76BD79-2EE4-305E-65FD-BD798DE0F3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2099262F-D9AB-55A8-F911-E71450D92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7693355-230D-D495-FCEB-FCFC0AA92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F52A-559F-480B-8210-64BF44423198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27369CE-0A55-9A05-34D8-BD480E810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3884293-E8D9-38D2-1280-3401BB300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8119-2A0A-4FBC-9B7F-786E33C423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06660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A771AA-312E-6B8E-0236-8A22B789C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C3E996C-352F-962A-2147-4ECEAD7F6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95C5717-B88C-CC89-EC40-C1E8AB2C3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F52A-559F-480B-8210-64BF44423198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FC1C3EE-D376-6527-23EA-E620D95398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F4850F89-1126-2F12-3CA0-C6E908524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8119-2A0A-4FBC-9B7F-786E33C423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8641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90D9EBB5-0238-EB4B-A230-E4BCCD3308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5A2B8850-F86C-A517-BD9B-5009ECB016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7DDB6F-C8CC-A38F-5A17-C8347BF8A8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F52A-559F-480B-8210-64BF44423198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BA331F0-E025-C3C4-713F-C1AC53AAA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5C1DA8B-8ADF-428C-E80F-1758D836F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8119-2A0A-4FBC-9B7F-786E33C423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78676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vider - Blue Gre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420EC9F-2ADC-DA85-CF78-2354820A266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078" y="1627011"/>
            <a:ext cx="5400675" cy="1598789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lnSpc>
                <a:spcPct val="100000"/>
              </a:lnSpc>
              <a:defRPr lang="en-GB" sz="4600" b="1" kern="1200" spc="-100" baseline="0" dirty="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 marL="0" lvl="0" algn="l" defTabSz="914400" rtl="0" eaLnBrk="1" latinLnBrk="0" hangingPunct="1">
              <a:lnSpc>
                <a:spcPct val="90000"/>
              </a:lnSpc>
            </a:pPr>
            <a:r>
              <a:rPr lang="en-US" noProof="0"/>
              <a:t>Click to Add Master Divider Here</a:t>
            </a:r>
          </a:p>
        </p:txBody>
      </p:sp>
    </p:spTree>
    <p:extLst>
      <p:ext uri="{BB962C8B-B14F-4D97-AF65-F5344CB8AC3E}">
        <p14:creationId xmlns:p14="http://schemas.microsoft.com/office/powerpoint/2010/main" val="2090526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2EF7CE0-BC6E-C225-D3C6-11946BB84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EC89CFE-F307-D729-813B-D7C4EF920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F69F133-5058-68A5-991C-F329F02C3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F52A-559F-480B-8210-64BF44423198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F35F583-7E66-AB59-C24B-4F65B6297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9318D72-E192-AF68-4053-213B0E7CB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8119-2A0A-4FBC-9B7F-786E33C423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0141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1ABEF39-421B-52FC-770D-80F903B00F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44A1AD9-180C-88B1-52D2-A38E798F2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3558CBC-B28B-ABB1-1357-C1A66FBAA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F52A-559F-480B-8210-64BF44423198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AE54F4E-D6BE-EF3A-6932-47DA38276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0B64323-63AF-6F4C-6830-05D2500B1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8119-2A0A-4FBC-9B7F-786E33C423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2016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3BFB3B9-2B32-219C-7AB0-54527B498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684A3F1-5B78-8D5A-8C1E-D9CCBF7B245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9B209EB4-63A9-B3C5-AC44-16020D618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A87E958-650D-C075-538F-DE0782D1C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F52A-559F-480B-8210-64BF44423198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0119567-1C79-A2D4-F4CE-2252217F9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F76671F-DF8D-A4FC-6401-9A32F1111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8119-2A0A-4FBC-9B7F-786E33C423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013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7D9CD6-47C1-BE58-16E4-827F29E39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2A736B9-F5ED-8552-9B21-AC45D215B2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D4D6FBF-BC7F-B89C-2B9F-5348C58F3B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6D05CF75-1EEE-AFDA-5F50-93144171A5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EA544CC7-1515-6DE0-9A39-F7D15F3A79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39696B45-52E6-E99C-614D-546D4A83D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F52A-559F-480B-8210-64BF44423198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9ECDDA94-6FF7-8345-987A-465623944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6FBEF5C4-BB56-61AF-F873-657D52BD2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8119-2A0A-4FBC-9B7F-786E33C423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7539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18CFFC5-0D90-A126-EEDC-FD5AC169A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1CD13A09-CFDE-D787-B579-2197EBA35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F52A-559F-480B-8210-64BF44423198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6ADDC229-BB68-D483-35C0-673B4805B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4027CA70-3A76-6292-1C79-64AF37B92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8119-2A0A-4FBC-9B7F-786E33C423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3942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FB8BAB58-B5C6-30DD-959B-0A0493E44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F52A-559F-480B-8210-64BF44423198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EB99B4B7-D3DC-3EBD-F7E5-54C293272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0F07D72-DF37-D9A8-91B2-4488BCA11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8119-2A0A-4FBC-9B7F-786E33C423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116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6274DE1-280A-917F-297B-1B105243D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ACB791B-8266-6A5D-B000-52DFA87A2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7F06440-3AA6-7CF4-62CA-22F16F30C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CAA9A405-6850-82BB-8D47-0A54414D8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F52A-559F-480B-8210-64BF44423198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F12DD4A-3ED5-D566-3E13-0A5D9FF1E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F2E24EE-CA72-F5E5-1661-55C72873F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8119-2A0A-4FBC-9B7F-786E33C423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9402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EE0400-A833-9A81-1A63-C965E9792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1D3D49F6-F75C-C467-33AB-7FC9ACB625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B0077C4-49BB-8FD2-D77E-D360ADDF4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DF6922B-C384-DC3A-C81E-4C0F00A102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82F52A-559F-480B-8210-64BF44423198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ACA744C-3A98-229B-7EE1-8D337E183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79B7345-175D-4D12-E22F-A210C2B15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98119-2A0A-4FBC-9B7F-786E33C423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9014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88D34CA3-7935-C410-E287-EF67DD98F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0584741-C16A-48F5-8CA9-5162BF823D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7D33EE1-45AA-1D5D-3637-72E391F9A11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82F52A-559F-480B-8210-64BF44423198}" type="datetimeFigureOut">
              <a:rPr lang="pl-PL" smtClean="0"/>
              <a:t>25.05.2026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30C7A1-A744-F0E1-29AA-FC31FBA1A5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99E8649-9FC3-9B8C-E6D2-6068584F73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5498119-2A0A-4FBC-9B7F-786E33C4231E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12480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 descr="Obraz zawierający tekst, zrzut ekranu, projekt graficzny, plakat&#10;&#10;Opis wygenerowany automatycznie">
            <a:extLst>
              <a:ext uri="{FF2B5EF4-FFF2-40B4-BE49-F238E27FC236}">
                <a16:creationId xmlns:a16="http://schemas.microsoft.com/office/drawing/2014/main" id="{DCFF9EC5-381C-2DB0-4A4C-BBB6FD9A0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5920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</Words>
  <Application>Microsoft Office PowerPoint</Application>
  <PresentationFormat>Panoramiczny</PresentationFormat>
  <Paragraphs>1</Paragraphs>
  <Slides>1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Motyw pakietu Office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Miązek, Patrycja</dc:creator>
  <cp:lastModifiedBy>Miązek, Patrycja</cp:lastModifiedBy>
  <cp:revision>1</cp:revision>
  <dcterms:created xsi:type="dcterms:W3CDTF">2026-05-25T08:22:20Z</dcterms:created>
  <dcterms:modified xsi:type="dcterms:W3CDTF">2026-05-25T08:24:36Z</dcterms:modified>
</cp:coreProperties>
</file>