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0118" y="2186049"/>
            <a:ext cx="11955144" cy="4513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7" y="5143499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5142957" y="5142957"/>
                </a:moveTo>
                <a:lnTo>
                  <a:pt x="2668275" y="5142957"/>
                </a:lnTo>
                <a:lnTo>
                  <a:pt x="0" y="2474682"/>
                </a:lnTo>
                <a:lnTo>
                  <a:pt x="0" y="0"/>
                </a:lnTo>
                <a:lnTo>
                  <a:pt x="5142957" y="5142957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35" y="5605258"/>
            <a:ext cx="3369945" cy="4681220"/>
          </a:xfrm>
          <a:custGeom>
            <a:avLst/>
            <a:gdLst/>
            <a:ahLst/>
            <a:cxnLst/>
            <a:rect l="l" t="t" r="r" b="b"/>
            <a:pathLst>
              <a:path w="3369945" h="4681220">
                <a:moveTo>
                  <a:pt x="2234450" y="4681207"/>
                </a:moveTo>
                <a:lnTo>
                  <a:pt x="0" y="2446756"/>
                </a:lnTo>
                <a:lnTo>
                  <a:pt x="0" y="2964624"/>
                </a:lnTo>
                <a:lnTo>
                  <a:pt x="0" y="3146158"/>
                </a:lnTo>
                <a:lnTo>
                  <a:pt x="0" y="3664166"/>
                </a:lnTo>
                <a:lnTo>
                  <a:pt x="1017041" y="4681207"/>
                </a:lnTo>
                <a:lnTo>
                  <a:pt x="1535049" y="4681207"/>
                </a:lnTo>
                <a:lnTo>
                  <a:pt x="1716570" y="4681207"/>
                </a:lnTo>
                <a:lnTo>
                  <a:pt x="2234450" y="4681207"/>
                </a:lnTo>
                <a:close/>
              </a:path>
              <a:path w="3369945" h="4681220">
                <a:moveTo>
                  <a:pt x="3369843" y="3369843"/>
                </a:moveTo>
                <a:lnTo>
                  <a:pt x="0" y="0"/>
                </a:lnTo>
                <a:lnTo>
                  <a:pt x="0" y="699528"/>
                </a:lnTo>
                <a:lnTo>
                  <a:pt x="3020072" y="3719474"/>
                </a:lnTo>
                <a:lnTo>
                  <a:pt x="3369843" y="3369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835" y="6705269"/>
            <a:ext cx="4373245" cy="3581400"/>
          </a:xfrm>
          <a:custGeom>
            <a:avLst/>
            <a:gdLst/>
            <a:ahLst/>
            <a:cxnLst/>
            <a:rect l="l" t="t" r="r" b="b"/>
            <a:pathLst>
              <a:path w="4373245" h="3581400">
                <a:moveTo>
                  <a:pt x="1847799" y="1847799"/>
                </a:moveTo>
                <a:lnTo>
                  <a:pt x="0" y="0"/>
                </a:lnTo>
                <a:lnTo>
                  <a:pt x="0" y="82969"/>
                </a:lnTo>
                <a:lnTo>
                  <a:pt x="1806321" y="1889290"/>
                </a:lnTo>
                <a:lnTo>
                  <a:pt x="1847799" y="1847799"/>
                </a:lnTo>
                <a:close/>
              </a:path>
              <a:path w="4373245" h="3581400">
                <a:moveTo>
                  <a:pt x="1926158" y="3581196"/>
                </a:moveTo>
                <a:lnTo>
                  <a:pt x="0" y="1655165"/>
                </a:lnTo>
                <a:lnTo>
                  <a:pt x="0" y="1737855"/>
                </a:lnTo>
                <a:lnTo>
                  <a:pt x="1843328" y="3581196"/>
                </a:lnTo>
                <a:lnTo>
                  <a:pt x="1926158" y="3581196"/>
                </a:lnTo>
                <a:close/>
              </a:path>
              <a:path w="4373245" h="3581400">
                <a:moveTo>
                  <a:pt x="4372915" y="3581196"/>
                </a:moveTo>
                <a:lnTo>
                  <a:pt x="1337119" y="545388"/>
                </a:lnTo>
                <a:lnTo>
                  <a:pt x="1295628" y="586740"/>
                </a:lnTo>
                <a:lnTo>
                  <a:pt x="4290085" y="3581196"/>
                </a:lnTo>
                <a:lnTo>
                  <a:pt x="4372915" y="3581196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3892" y="1204273"/>
            <a:ext cx="9430385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3892" y="3497233"/>
            <a:ext cx="9490075" cy="535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lettrepro.co/" TargetMode="External"/><Relationship Id="rId3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instagram.com/p/DL4SM9Xylui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lettrepro.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20631" y="4612672"/>
            <a:ext cx="6667500" cy="5673090"/>
            <a:chOff x="11620631" y="4612672"/>
            <a:chExt cx="6667500" cy="5673090"/>
          </a:xfrm>
        </p:grpSpPr>
        <p:sp>
          <p:nvSpPr>
            <p:cNvPr id="3" name="object 3" descr=""/>
            <p:cNvSpPr/>
            <p:nvPr/>
          </p:nvSpPr>
          <p:spPr>
            <a:xfrm>
              <a:off x="11620631" y="5440768"/>
              <a:ext cx="5579110" cy="4844415"/>
            </a:xfrm>
            <a:custGeom>
              <a:avLst/>
              <a:gdLst/>
              <a:ahLst/>
              <a:cxnLst/>
              <a:rect l="l" t="t" r="r" b="b"/>
              <a:pathLst>
                <a:path w="5579109" h="4844415">
                  <a:moveTo>
                    <a:pt x="0" y="4844412"/>
                  </a:moveTo>
                  <a:lnTo>
                    <a:pt x="1468903" y="4844412"/>
                  </a:lnTo>
                  <a:lnTo>
                    <a:pt x="5578863" y="734590"/>
                  </a:lnTo>
                  <a:lnTo>
                    <a:pt x="4844273" y="0"/>
                  </a:lnTo>
                  <a:lnTo>
                    <a:pt x="0" y="4844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827580" y="4612677"/>
              <a:ext cx="3460750" cy="4973320"/>
            </a:xfrm>
            <a:custGeom>
              <a:avLst/>
              <a:gdLst/>
              <a:ahLst/>
              <a:cxnLst/>
              <a:rect l="l" t="t" r="r" b="b"/>
              <a:pathLst>
                <a:path w="3460750" h="4973320">
                  <a:moveTo>
                    <a:pt x="3460267" y="1362633"/>
                  </a:moveTo>
                  <a:lnTo>
                    <a:pt x="584200" y="4238561"/>
                  </a:lnTo>
                  <a:lnTo>
                    <a:pt x="1318793" y="4973155"/>
                  </a:lnTo>
                  <a:lnTo>
                    <a:pt x="3460267" y="2831681"/>
                  </a:lnTo>
                  <a:lnTo>
                    <a:pt x="3460267" y="1362633"/>
                  </a:lnTo>
                  <a:close/>
                </a:path>
                <a:path w="3460750" h="4973320">
                  <a:moveTo>
                    <a:pt x="3460267" y="0"/>
                  </a:moveTo>
                  <a:lnTo>
                    <a:pt x="0" y="3460280"/>
                  </a:lnTo>
                  <a:lnTo>
                    <a:pt x="295084" y="3755364"/>
                  </a:lnTo>
                  <a:lnTo>
                    <a:pt x="3460267" y="590308"/>
                  </a:lnTo>
                  <a:lnTo>
                    <a:pt x="3460267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863900" y="8861226"/>
              <a:ext cx="1424305" cy="1424305"/>
            </a:xfrm>
            <a:custGeom>
              <a:avLst/>
              <a:gdLst/>
              <a:ahLst/>
              <a:cxnLst/>
              <a:rect l="l" t="t" r="r" b="b"/>
              <a:pathLst>
                <a:path w="1424305" h="1424304">
                  <a:moveTo>
                    <a:pt x="0" y="1423954"/>
                  </a:moveTo>
                  <a:lnTo>
                    <a:pt x="590308" y="1423954"/>
                  </a:lnTo>
                  <a:lnTo>
                    <a:pt x="1423953" y="590308"/>
                  </a:lnTo>
                  <a:lnTo>
                    <a:pt x="1423953" y="0"/>
                  </a:lnTo>
                  <a:lnTo>
                    <a:pt x="0" y="1423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828714" y="6823658"/>
              <a:ext cx="5459730" cy="3462020"/>
            </a:xfrm>
            <a:custGeom>
              <a:avLst/>
              <a:gdLst/>
              <a:ahLst/>
              <a:cxnLst/>
              <a:rect l="l" t="t" r="r" b="b"/>
              <a:pathLst>
                <a:path w="5459730" h="3462020">
                  <a:moveTo>
                    <a:pt x="4195965" y="734593"/>
                  </a:moveTo>
                  <a:lnTo>
                    <a:pt x="3461385" y="0"/>
                  </a:lnTo>
                  <a:lnTo>
                    <a:pt x="0" y="3461524"/>
                  </a:lnTo>
                  <a:lnTo>
                    <a:pt x="1468894" y="3461524"/>
                  </a:lnTo>
                  <a:lnTo>
                    <a:pt x="4195965" y="734593"/>
                  </a:lnTo>
                  <a:close/>
                </a:path>
                <a:path w="5459730" h="3462020">
                  <a:moveTo>
                    <a:pt x="5459133" y="1138720"/>
                  </a:moveTo>
                  <a:lnTo>
                    <a:pt x="3136468" y="3461524"/>
                  </a:lnTo>
                  <a:lnTo>
                    <a:pt x="4234954" y="3461524"/>
                  </a:lnTo>
                  <a:lnTo>
                    <a:pt x="5459133" y="2237346"/>
                  </a:lnTo>
                  <a:lnTo>
                    <a:pt x="5459133" y="113872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95"/>
              </a:spcBef>
            </a:pPr>
            <a:r>
              <a:rPr dirty="0" sz="6750"/>
              <a:t>Lettrepro.co</a:t>
            </a:r>
            <a:r>
              <a:rPr dirty="0" sz="6750" spc="40"/>
              <a:t> </a:t>
            </a:r>
            <a:r>
              <a:rPr dirty="0" sz="6750" spc="45"/>
              <a:t>Partage</a:t>
            </a:r>
            <a:r>
              <a:rPr dirty="0" sz="6750" spc="50"/>
              <a:t> </a:t>
            </a:r>
            <a:r>
              <a:rPr dirty="0" sz="6750" spc="-500"/>
              <a:t>4</a:t>
            </a:r>
            <a:r>
              <a:rPr dirty="0" sz="6750" spc="50"/>
              <a:t> </a:t>
            </a:r>
            <a:r>
              <a:rPr dirty="0" sz="6750" spc="-10"/>
              <a:t>Conseils </a:t>
            </a:r>
            <a:r>
              <a:rPr dirty="0" sz="6750"/>
              <a:t>Utiles</a:t>
            </a:r>
            <a:r>
              <a:rPr dirty="0" sz="6750" spc="-70"/>
              <a:t> </a:t>
            </a:r>
            <a:r>
              <a:rPr dirty="0" sz="6750"/>
              <a:t>Pour</a:t>
            </a:r>
            <a:r>
              <a:rPr dirty="0" sz="6750" spc="-65"/>
              <a:t> </a:t>
            </a:r>
            <a:r>
              <a:rPr dirty="0" sz="6750"/>
              <a:t>Une</a:t>
            </a:r>
            <a:r>
              <a:rPr dirty="0" sz="6750" spc="-65"/>
              <a:t> </a:t>
            </a:r>
            <a:r>
              <a:rPr dirty="0" sz="6750" spc="-10"/>
              <a:t>Meilleure </a:t>
            </a:r>
            <a:r>
              <a:rPr dirty="0" sz="6750"/>
              <a:t>Rédaction</a:t>
            </a:r>
            <a:r>
              <a:rPr dirty="0" sz="6750" spc="-15"/>
              <a:t> </a:t>
            </a:r>
            <a:r>
              <a:rPr dirty="0" sz="6750"/>
              <a:t>De</a:t>
            </a:r>
            <a:r>
              <a:rPr dirty="0" sz="6750" spc="-10"/>
              <a:t> </a:t>
            </a:r>
            <a:r>
              <a:rPr dirty="0" sz="6750" spc="65"/>
              <a:t>Lettres</a:t>
            </a:r>
            <a:endParaRPr sz="6750"/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4612672"/>
            <a:ext cx="6667500" cy="5673090"/>
            <a:chOff x="0" y="4612672"/>
            <a:chExt cx="6667500" cy="5673090"/>
          </a:xfrm>
        </p:grpSpPr>
        <p:sp>
          <p:nvSpPr>
            <p:cNvPr id="9" name="object 9" descr=""/>
            <p:cNvSpPr/>
            <p:nvPr/>
          </p:nvSpPr>
          <p:spPr>
            <a:xfrm>
              <a:off x="1088359" y="5440768"/>
              <a:ext cx="5579110" cy="4844415"/>
            </a:xfrm>
            <a:custGeom>
              <a:avLst/>
              <a:gdLst/>
              <a:ahLst/>
              <a:cxnLst/>
              <a:rect l="l" t="t" r="r" b="b"/>
              <a:pathLst>
                <a:path w="5579110" h="4844415">
                  <a:moveTo>
                    <a:pt x="5578863" y="4844412"/>
                  </a:moveTo>
                  <a:lnTo>
                    <a:pt x="4109960" y="4844412"/>
                  </a:lnTo>
                  <a:lnTo>
                    <a:pt x="0" y="734590"/>
                  </a:lnTo>
                  <a:lnTo>
                    <a:pt x="734590" y="0"/>
                  </a:lnTo>
                  <a:lnTo>
                    <a:pt x="5578863" y="4844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4612677"/>
              <a:ext cx="3460750" cy="4973320"/>
            </a:xfrm>
            <a:custGeom>
              <a:avLst/>
              <a:gdLst/>
              <a:ahLst/>
              <a:cxnLst/>
              <a:rect l="l" t="t" r="r" b="b"/>
              <a:pathLst>
                <a:path w="3460750" h="4973320">
                  <a:moveTo>
                    <a:pt x="2876067" y="4238561"/>
                  </a:moveTo>
                  <a:lnTo>
                    <a:pt x="0" y="1362633"/>
                  </a:lnTo>
                  <a:lnTo>
                    <a:pt x="0" y="2831681"/>
                  </a:lnTo>
                  <a:lnTo>
                    <a:pt x="2141474" y="4973155"/>
                  </a:lnTo>
                  <a:lnTo>
                    <a:pt x="2876067" y="4238561"/>
                  </a:lnTo>
                  <a:close/>
                </a:path>
                <a:path w="3460750" h="4973320">
                  <a:moveTo>
                    <a:pt x="3460267" y="3460280"/>
                  </a:moveTo>
                  <a:lnTo>
                    <a:pt x="0" y="0"/>
                  </a:lnTo>
                  <a:lnTo>
                    <a:pt x="0" y="590308"/>
                  </a:lnTo>
                  <a:lnTo>
                    <a:pt x="3165183" y="3755364"/>
                  </a:lnTo>
                  <a:lnTo>
                    <a:pt x="3460267" y="346028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8861226"/>
              <a:ext cx="1424305" cy="1424305"/>
            </a:xfrm>
            <a:custGeom>
              <a:avLst/>
              <a:gdLst/>
              <a:ahLst/>
              <a:cxnLst/>
              <a:rect l="l" t="t" r="r" b="b"/>
              <a:pathLst>
                <a:path w="1424305" h="1424304">
                  <a:moveTo>
                    <a:pt x="1423953" y="1423954"/>
                  </a:moveTo>
                  <a:lnTo>
                    <a:pt x="833645" y="1423954"/>
                  </a:lnTo>
                  <a:lnTo>
                    <a:pt x="0" y="590308"/>
                  </a:lnTo>
                  <a:lnTo>
                    <a:pt x="0" y="0"/>
                  </a:lnTo>
                  <a:lnTo>
                    <a:pt x="1423953" y="1423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823658"/>
              <a:ext cx="5459730" cy="3462020"/>
            </a:xfrm>
            <a:custGeom>
              <a:avLst/>
              <a:gdLst/>
              <a:ahLst/>
              <a:cxnLst/>
              <a:rect l="l" t="t" r="r" b="b"/>
              <a:pathLst>
                <a:path w="5459730" h="3462020">
                  <a:moveTo>
                    <a:pt x="2322665" y="3461524"/>
                  </a:moveTo>
                  <a:lnTo>
                    <a:pt x="0" y="1138720"/>
                  </a:lnTo>
                  <a:lnTo>
                    <a:pt x="0" y="2237346"/>
                  </a:lnTo>
                  <a:lnTo>
                    <a:pt x="1224178" y="3461524"/>
                  </a:lnTo>
                  <a:lnTo>
                    <a:pt x="2322665" y="3461524"/>
                  </a:lnTo>
                  <a:close/>
                </a:path>
                <a:path w="5459730" h="3462020">
                  <a:moveTo>
                    <a:pt x="5459133" y="3461524"/>
                  </a:moveTo>
                  <a:lnTo>
                    <a:pt x="1997748" y="0"/>
                  </a:lnTo>
                  <a:lnTo>
                    <a:pt x="1263154" y="734593"/>
                  </a:lnTo>
                  <a:lnTo>
                    <a:pt x="3990225" y="3461524"/>
                  </a:lnTo>
                  <a:lnTo>
                    <a:pt x="5459133" y="3461524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1028721" y="1028648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2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364447" y="1028648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3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459004" y="4131174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330164" y="403741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089364" y="7943198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40">
                <a:moveTo>
                  <a:pt x="244230" y="522693"/>
                </a:moveTo>
                <a:lnTo>
                  <a:pt x="196613" y="515155"/>
                </a:lnTo>
                <a:lnTo>
                  <a:pt x="152192" y="499361"/>
                </a:lnTo>
                <a:lnTo>
                  <a:pt x="111810" y="476156"/>
                </a:lnTo>
                <a:lnTo>
                  <a:pt x="76309" y="446382"/>
                </a:lnTo>
                <a:lnTo>
                  <a:pt x="48610" y="413356"/>
                </a:lnTo>
                <a:lnTo>
                  <a:pt x="23329" y="370500"/>
                </a:lnTo>
                <a:lnTo>
                  <a:pt x="7536" y="326079"/>
                </a:lnTo>
                <a:lnTo>
                  <a:pt x="0" y="278463"/>
                </a:lnTo>
                <a:lnTo>
                  <a:pt x="1081" y="232030"/>
                </a:lnTo>
                <a:lnTo>
                  <a:pt x="9854" y="188286"/>
                </a:lnTo>
                <a:lnTo>
                  <a:pt x="9929" y="187911"/>
                </a:lnTo>
                <a:lnTo>
                  <a:pt x="25860" y="146786"/>
                </a:lnTo>
                <a:lnTo>
                  <a:pt x="48193" y="109336"/>
                </a:lnTo>
                <a:lnTo>
                  <a:pt x="76246" y="76244"/>
                </a:lnTo>
                <a:lnTo>
                  <a:pt x="109339" y="48191"/>
                </a:lnTo>
                <a:lnTo>
                  <a:pt x="146788" y="25859"/>
                </a:lnTo>
                <a:lnTo>
                  <a:pt x="187913" y="9928"/>
                </a:lnTo>
                <a:lnTo>
                  <a:pt x="232032" y="1081"/>
                </a:lnTo>
                <a:lnTo>
                  <a:pt x="278463" y="0"/>
                </a:lnTo>
                <a:lnTo>
                  <a:pt x="326078" y="7536"/>
                </a:lnTo>
                <a:lnTo>
                  <a:pt x="362859" y="20614"/>
                </a:lnTo>
                <a:lnTo>
                  <a:pt x="251271" y="20614"/>
                </a:lnTo>
                <a:lnTo>
                  <a:pt x="234279" y="27821"/>
                </a:lnTo>
                <a:lnTo>
                  <a:pt x="198902" y="27821"/>
                </a:lnTo>
                <a:lnTo>
                  <a:pt x="168915" y="38013"/>
                </a:lnTo>
                <a:lnTo>
                  <a:pt x="140823" y="51882"/>
                </a:lnTo>
                <a:lnTo>
                  <a:pt x="114928" y="69140"/>
                </a:lnTo>
                <a:lnTo>
                  <a:pt x="91522" y="89496"/>
                </a:lnTo>
                <a:lnTo>
                  <a:pt x="103110" y="95988"/>
                </a:lnTo>
                <a:lnTo>
                  <a:pt x="116650" y="102009"/>
                </a:lnTo>
                <a:lnTo>
                  <a:pt x="123662" y="104520"/>
                </a:lnTo>
                <a:lnTo>
                  <a:pt x="77585" y="104520"/>
                </a:lnTo>
                <a:lnTo>
                  <a:pt x="54516" y="136410"/>
                </a:lnTo>
                <a:lnTo>
                  <a:pt x="36807" y="171891"/>
                </a:lnTo>
                <a:lnTo>
                  <a:pt x="25054" y="210375"/>
                </a:lnTo>
                <a:lnTo>
                  <a:pt x="19853" y="251271"/>
                </a:lnTo>
                <a:lnTo>
                  <a:pt x="522529" y="251271"/>
                </a:lnTo>
                <a:lnTo>
                  <a:pt x="522060" y="271417"/>
                </a:lnTo>
                <a:lnTo>
                  <a:pt x="19853" y="271417"/>
                </a:lnTo>
                <a:lnTo>
                  <a:pt x="25094" y="312502"/>
                </a:lnTo>
                <a:lnTo>
                  <a:pt x="36948" y="351149"/>
                </a:lnTo>
                <a:lnTo>
                  <a:pt x="54736" y="386609"/>
                </a:lnTo>
                <a:lnTo>
                  <a:pt x="54811" y="386759"/>
                </a:lnTo>
                <a:lnTo>
                  <a:pt x="78079" y="418737"/>
                </a:lnTo>
                <a:lnTo>
                  <a:pt x="123000" y="418737"/>
                </a:lnTo>
                <a:lnTo>
                  <a:pt x="116830" y="420987"/>
                </a:lnTo>
                <a:lnTo>
                  <a:pt x="103430" y="427094"/>
                </a:lnTo>
                <a:lnTo>
                  <a:pt x="92025" y="433680"/>
                </a:lnTo>
                <a:lnTo>
                  <a:pt x="115351" y="453862"/>
                </a:lnTo>
                <a:lnTo>
                  <a:pt x="141127" y="470978"/>
                </a:lnTo>
                <a:lnTo>
                  <a:pt x="169066" y="484741"/>
                </a:lnTo>
                <a:lnTo>
                  <a:pt x="198882" y="494867"/>
                </a:lnTo>
                <a:lnTo>
                  <a:pt x="234262" y="494867"/>
                </a:lnTo>
                <a:lnTo>
                  <a:pt x="251259" y="502074"/>
                </a:lnTo>
                <a:lnTo>
                  <a:pt x="362377" y="502074"/>
                </a:lnTo>
                <a:lnTo>
                  <a:pt x="334780" y="512764"/>
                </a:lnTo>
                <a:lnTo>
                  <a:pt x="290661" y="521611"/>
                </a:lnTo>
                <a:lnTo>
                  <a:pt x="244230" y="522693"/>
                </a:lnTo>
                <a:close/>
              </a:path>
              <a:path w="523240" h="523240">
                <a:moveTo>
                  <a:pt x="271417" y="125235"/>
                </a:moveTo>
                <a:lnTo>
                  <a:pt x="251271" y="125235"/>
                </a:lnTo>
                <a:lnTo>
                  <a:pt x="251271" y="20614"/>
                </a:lnTo>
                <a:lnTo>
                  <a:pt x="271417" y="20614"/>
                </a:lnTo>
                <a:lnTo>
                  <a:pt x="271417" y="125235"/>
                </a:lnTo>
                <a:close/>
              </a:path>
              <a:path w="523240" h="523240">
                <a:moveTo>
                  <a:pt x="401118" y="125235"/>
                </a:moveTo>
                <a:lnTo>
                  <a:pt x="271417" y="125235"/>
                </a:lnTo>
                <a:lnTo>
                  <a:pt x="292827" y="124407"/>
                </a:lnTo>
                <a:lnTo>
                  <a:pt x="313765" y="122741"/>
                </a:lnTo>
                <a:lnTo>
                  <a:pt x="334052" y="120251"/>
                </a:lnTo>
                <a:lnTo>
                  <a:pt x="353510" y="116950"/>
                </a:lnTo>
                <a:lnTo>
                  <a:pt x="337146" y="80287"/>
                </a:lnTo>
                <a:lnTo>
                  <a:pt x="317589" y="51142"/>
                </a:lnTo>
                <a:lnTo>
                  <a:pt x="295467" y="30816"/>
                </a:lnTo>
                <a:lnTo>
                  <a:pt x="271417" y="20614"/>
                </a:lnTo>
                <a:lnTo>
                  <a:pt x="362859" y="20614"/>
                </a:lnTo>
                <a:lnTo>
                  <a:pt x="370498" y="23329"/>
                </a:lnTo>
                <a:lnTo>
                  <a:pt x="378314" y="27821"/>
                </a:lnTo>
                <a:lnTo>
                  <a:pt x="323810" y="27821"/>
                </a:lnTo>
                <a:lnTo>
                  <a:pt x="338376" y="44316"/>
                </a:lnTo>
                <a:lnTo>
                  <a:pt x="351659" y="64072"/>
                </a:lnTo>
                <a:lnTo>
                  <a:pt x="363522" y="86834"/>
                </a:lnTo>
                <a:lnTo>
                  <a:pt x="373827" y="112347"/>
                </a:lnTo>
                <a:lnTo>
                  <a:pt x="431951" y="112347"/>
                </a:lnTo>
                <a:lnTo>
                  <a:pt x="416621" y="119500"/>
                </a:lnTo>
                <a:lnTo>
                  <a:pt x="401118" y="125235"/>
                </a:lnTo>
                <a:close/>
              </a:path>
              <a:path w="523240" h="523240">
                <a:moveTo>
                  <a:pt x="171232" y="112347"/>
                </a:moveTo>
                <a:lnTo>
                  <a:pt x="148868" y="112347"/>
                </a:lnTo>
                <a:lnTo>
                  <a:pt x="159171" y="86834"/>
                </a:lnTo>
                <a:lnTo>
                  <a:pt x="171034" y="64072"/>
                </a:lnTo>
                <a:lnTo>
                  <a:pt x="184320" y="44316"/>
                </a:lnTo>
                <a:lnTo>
                  <a:pt x="198892" y="27821"/>
                </a:lnTo>
                <a:lnTo>
                  <a:pt x="234279" y="27821"/>
                </a:lnTo>
                <a:lnTo>
                  <a:pt x="227216" y="30816"/>
                </a:lnTo>
                <a:lnTo>
                  <a:pt x="205097" y="51142"/>
                </a:lnTo>
                <a:lnTo>
                  <a:pt x="185541" y="80287"/>
                </a:lnTo>
                <a:lnTo>
                  <a:pt x="171232" y="112347"/>
                </a:lnTo>
                <a:close/>
              </a:path>
              <a:path w="523240" h="523240">
                <a:moveTo>
                  <a:pt x="431951" y="112347"/>
                </a:moveTo>
                <a:lnTo>
                  <a:pt x="373827" y="112347"/>
                </a:lnTo>
                <a:lnTo>
                  <a:pt x="390725" y="107487"/>
                </a:lnTo>
                <a:lnTo>
                  <a:pt x="406032" y="102009"/>
                </a:lnTo>
                <a:lnTo>
                  <a:pt x="419573" y="95988"/>
                </a:lnTo>
                <a:lnTo>
                  <a:pt x="431177" y="89496"/>
                </a:lnTo>
                <a:lnTo>
                  <a:pt x="407767" y="69140"/>
                </a:lnTo>
                <a:lnTo>
                  <a:pt x="381875" y="51882"/>
                </a:lnTo>
                <a:lnTo>
                  <a:pt x="353792" y="38013"/>
                </a:lnTo>
                <a:lnTo>
                  <a:pt x="323810" y="27821"/>
                </a:lnTo>
                <a:lnTo>
                  <a:pt x="378314" y="27821"/>
                </a:lnTo>
                <a:lnTo>
                  <a:pt x="410880" y="46535"/>
                </a:lnTo>
                <a:lnTo>
                  <a:pt x="446302" y="76244"/>
                </a:lnTo>
                <a:lnTo>
                  <a:pt x="470041" y="104520"/>
                </a:lnTo>
                <a:lnTo>
                  <a:pt x="445102" y="104520"/>
                </a:lnTo>
                <a:lnTo>
                  <a:pt x="431951" y="112347"/>
                </a:lnTo>
                <a:close/>
              </a:path>
              <a:path w="523240" h="523240">
                <a:moveTo>
                  <a:pt x="145632" y="251271"/>
                </a:moveTo>
                <a:lnTo>
                  <a:pt x="125487" y="251271"/>
                </a:lnTo>
                <a:lnTo>
                  <a:pt x="127011" y="220491"/>
                </a:lnTo>
                <a:lnTo>
                  <a:pt x="127080" y="219098"/>
                </a:lnTo>
                <a:lnTo>
                  <a:pt x="130554" y="188286"/>
                </a:lnTo>
                <a:lnTo>
                  <a:pt x="135801" y="159040"/>
                </a:lnTo>
                <a:lnTo>
                  <a:pt x="142711" y="131571"/>
                </a:lnTo>
                <a:lnTo>
                  <a:pt x="123433" y="125925"/>
                </a:lnTo>
                <a:lnTo>
                  <a:pt x="106066" y="119500"/>
                </a:lnTo>
                <a:lnTo>
                  <a:pt x="90738" y="112347"/>
                </a:lnTo>
                <a:lnTo>
                  <a:pt x="77585" y="104520"/>
                </a:lnTo>
                <a:lnTo>
                  <a:pt x="123662" y="104520"/>
                </a:lnTo>
                <a:lnTo>
                  <a:pt x="131953" y="107487"/>
                </a:lnTo>
                <a:lnTo>
                  <a:pt x="148848" y="112347"/>
                </a:lnTo>
                <a:lnTo>
                  <a:pt x="171232" y="112347"/>
                </a:lnTo>
                <a:lnTo>
                  <a:pt x="169178" y="116950"/>
                </a:lnTo>
                <a:lnTo>
                  <a:pt x="188636" y="120251"/>
                </a:lnTo>
                <a:lnTo>
                  <a:pt x="208923" y="122741"/>
                </a:lnTo>
                <a:lnTo>
                  <a:pt x="229861" y="124407"/>
                </a:lnTo>
                <a:lnTo>
                  <a:pt x="251271" y="125235"/>
                </a:lnTo>
                <a:lnTo>
                  <a:pt x="401118" y="125235"/>
                </a:lnTo>
                <a:lnTo>
                  <a:pt x="399253" y="125925"/>
                </a:lnTo>
                <a:lnTo>
                  <a:pt x="379981" y="131571"/>
                </a:lnTo>
                <a:lnTo>
                  <a:pt x="381144" y="136194"/>
                </a:lnTo>
                <a:lnTo>
                  <a:pt x="162828" y="136194"/>
                </a:lnTo>
                <a:lnTo>
                  <a:pt x="155990" y="162674"/>
                </a:lnTo>
                <a:lnTo>
                  <a:pt x="150756" y="190866"/>
                </a:lnTo>
                <a:lnTo>
                  <a:pt x="147260" y="220491"/>
                </a:lnTo>
                <a:lnTo>
                  <a:pt x="145632" y="251271"/>
                </a:lnTo>
                <a:close/>
              </a:path>
              <a:path w="523240" h="523240">
                <a:moveTo>
                  <a:pt x="522529" y="251271"/>
                </a:moveTo>
                <a:lnTo>
                  <a:pt x="502835" y="251271"/>
                </a:lnTo>
                <a:lnTo>
                  <a:pt x="497634" y="210375"/>
                </a:lnTo>
                <a:lnTo>
                  <a:pt x="485882" y="171891"/>
                </a:lnTo>
                <a:lnTo>
                  <a:pt x="468173" y="136410"/>
                </a:lnTo>
                <a:lnTo>
                  <a:pt x="445102" y="104520"/>
                </a:lnTo>
                <a:lnTo>
                  <a:pt x="470041" y="104520"/>
                </a:lnTo>
                <a:lnTo>
                  <a:pt x="476154" y="111810"/>
                </a:lnTo>
                <a:lnTo>
                  <a:pt x="499361" y="152192"/>
                </a:lnTo>
                <a:lnTo>
                  <a:pt x="515155" y="196613"/>
                </a:lnTo>
                <a:lnTo>
                  <a:pt x="522693" y="244230"/>
                </a:lnTo>
                <a:lnTo>
                  <a:pt x="522529" y="251271"/>
                </a:lnTo>
                <a:close/>
              </a:path>
              <a:path w="523240" h="523240">
                <a:moveTo>
                  <a:pt x="271417" y="251271"/>
                </a:moveTo>
                <a:lnTo>
                  <a:pt x="251271" y="251271"/>
                </a:lnTo>
                <a:lnTo>
                  <a:pt x="251271" y="145375"/>
                </a:lnTo>
                <a:lnTo>
                  <a:pt x="228156" y="144477"/>
                </a:lnTo>
                <a:lnTo>
                  <a:pt x="205600" y="142634"/>
                </a:lnTo>
                <a:lnTo>
                  <a:pt x="183745" y="139866"/>
                </a:lnTo>
                <a:lnTo>
                  <a:pt x="162798" y="136194"/>
                </a:lnTo>
                <a:lnTo>
                  <a:pt x="359861" y="136194"/>
                </a:lnTo>
                <a:lnTo>
                  <a:pt x="338918" y="139866"/>
                </a:lnTo>
                <a:lnTo>
                  <a:pt x="317063" y="142634"/>
                </a:lnTo>
                <a:lnTo>
                  <a:pt x="294496" y="144477"/>
                </a:lnTo>
                <a:lnTo>
                  <a:pt x="271417" y="145375"/>
                </a:lnTo>
                <a:lnTo>
                  <a:pt x="271417" y="251271"/>
                </a:lnTo>
                <a:close/>
              </a:path>
              <a:path w="523240" h="523240">
                <a:moveTo>
                  <a:pt x="397201" y="251271"/>
                </a:moveTo>
                <a:lnTo>
                  <a:pt x="377055" y="251271"/>
                </a:lnTo>
                <a:lnTo>
                  <a:pt x="375428" y="220491"/>
                </a:lnTo>
                <a:lnTo>
                  <a:pt x="371931" y="190866"/>
                </a:lnTo>
                <a:lnTo>
                  <a:pt x="366699" y="162674"/>
                </a:lnTo>
                <a:lnTo>
                  <a:pt x="359917" y="136410"/>
                </a:lnTo>
                <a:lnTo>
                  <a:pt x="359861" y="136194"/>
                </a:lnTo>
                <a:lnTo>
                  <a:pt x="381144" y="136194"/>
                </a:lnTo>
                <a:lnTo>
                  <a:pt x="386889" y="159040"/>
                </a:lnTo>
                <a:lnTo>
                  <a:pt x="392067" y="187911"/>
                </a:lnTo>
                <a:lnTo>
                  <a:pt x="392134" y="188286"/>
                </a:lnTo>
                <a:lnTo>
                  <a:pt x="395608" y="219098"/>
                </a:lnTo>
                <a:lnTo>
                  <a:pt x="397201" y="251271"/>
                </a:lnTo>
                <a:close/>
              </a:path>
              <a:path w="523240" h="523240">
                <a:moveTo>
                  <a:pt x="123000" y="418737"/>
                </a:moveTo>
                <a:lnTo>
                  <a:pt x="78079" y="418737"/>
                </a:lnTo>
                <a:lnTo>
                  <a:pt x="91051" y="410782"/>
                </a:lnTo>
                <a:lnTo>
                  <a:pt x="106248" y="403521"/>
                </a:lnTo>
                <a:lnTo>
                  <a:pt x="123533" y="397007"/>
                </a:lnTo>
                <a:lnTo>
                  <a:pt x="142767" y="391293"/>
                </a:lnTo>
                <a:lnTo>
                  <a:pt x="135836" y="363792"/>
                </a:lnTo>
                <a:lnTo>
                  <a:pt x="130623" y="334782"/>
                </a:lnTo>
                <a:lnTo>
                  <a:pt x="130573" y="334505"/>
                </a:lnTo>
                <a:lnTo>
                  <a:pt x="127088" y="303644"/>
                </a:lnTo>
                <a:lnTo>
                  <a:pt x="125492" y="271417"/>
                </a:lnTo>
                <a:lnTo>
                  <a:pt x="145632" y="271417"/>
                </a:lnTo>
                <a:lnTo>
                  <a:pt x="147265" y="302233"/>
                </a:lnTo>
                <a:lnTo>
                  <a:pt x="150769" y="331889"/>
                </a:lnTo>
                <a:lnTo>
                  <a:pt x="156013" y="360108"/>
                </a:lnTo>
                <a:lnTo>
                  <a:pt x="162867" y="386609"/>
                </a:lnTo>
                <a:lnTo>
                  <a:pt x="381106" y="386609"/>
                </a:lnTo>
                <a:lnTo>
                  <a:pt x="379926" y="391293"/>
                </a:lnTo>
                <a:lnTo>
                  <a:pt x="399161" y="397007"/>
                </a:lnTo>
                <a:lnTo>
                  <a:pt x="400357" y="397458"/>
                </a:lnTo>
                <a:lnTo>
                  <a:pt x="251272" y="397458"/>
                </a:lnTo>
                <a:lnTo>
                  <a:pt x="229833" y="398295"/>
                </a:lnTo>
                <a:lnTo>
                  <a:pt x="208891" y="399982"/>
                </a:lnTo>
                <a:lnTo>
                  <a:pt x="188626" y="402506"/>
                </a:lnTo>
                <a:lnTo>
                  <a:pt x="169218" y="405853"/>
                </a:lnTo>
                <a:lnTo>
                  <a:pt x="171299" y="410512"/>
                </a:lnTo>
                <a:lnTo>
                  <a:pt x="148926" y="410512"/>
                </a:lnTo>
                <a:lnTo>
                  <a:pt x="132053" y="415435"/>
                </a:lnTo>
                <a:lnTo>
                  <a:pt x="123000" y="418737"/>
                </a:lnTo>
                <a:close/>
              </a:path>
              <a:path w="523240" h="523240">
                <a:moveTo>
                  <a:pt x="359826" y="386609"/>
                </a:moveTo>
                <a:lnTo>
                  <a:pt x="162867" y="386609"/>
                </a:lnTo>
                <a:lnTo>
                  <a:pt x="183752" y="382890"/>
                </a:lnTo>
                <a:lnTo>
                  <a:pt x="205583" y="380087"/>
                </a:lnTo>
                <a:lnTo>
                  <a:pt x="228156" y="378221"/>
                </a:lnTo>
                <a:lnTo>
                  <a:pt x="251271" y="377312"/>
                </a:lnTo>
                <a:lnTo>
                  <a:pt x="251271" y="271417"/>
                </a:lnTo>
                <a:lnTo>
                  <a:pt x="271417" y="271417"/>
                </a:lnTo>
                <a:lnTo>
                  <a:pt x="271417" y="377312"/>
                </a:lnTo>
                <a:lnTo>
                  <a:pt x="294528" y="378221"/>
                </a:lnTo>
                <a:lnTo>
                  <a:pt x="317100" y="380087"/>
                </a:lnTo>
                <a:lnTo>
                  <a:pt x="338933" y="382890"/>
                </a:lnTo>
                <a:lnTo>
                  <a:pt x="359826" y="386609"/>
                </a:lnTo>
                <a:close/>
              </a:path>
              <a:path w="523240" h="523240">
                <a:moveTo>
                  <a:pt x="381106" y="386609"/>
                </a:moveTo>
                <a:lnTo>
                  <a:pt x="359826" y="386609"/>
                </a:lnTo>
                <a:lnTo>
                  <a:pt x="366677" y="360108"/>
                </a:lnTo>
                <a:lnTo>
                  <a:pt x="371921" y="331889"/>
                </a:lnTo>
                <a:lnTo>
                  <a:pt x="375425" y="302233"/>
                </a:lnTo>
                <a:lnTo>
                  <a:pt x="377055" y="271417"/>
                </a:lnTo>
                <a:lnTo>
                  <a:pt x="397201" y="271417"/>
                </a:lnTo>
                <a:lnTo>
                  <a:pt x="395672" y="302233"/>
                </a:lnTo>
                <a:lnTo>
                  <a:pt x="395602" y="303644"/>
                </a:lnTo>
                <a:lnTo>
                  <a:pt x="392116" y="334505"/>
                </a:lnTo>
                <a:lnTo>
                  <a:pt x="386854" y="363792"/>
                </a:lnTo>
                <a:lnTo>
                  <a:pt x="381106" y="386609"/>
                </a:lnTo>
                <a:close/>
              </a:path>
              <a:path w="523240" h="523240">
                <a:moveTo>
                  <a:pt x="469939" y="418737"/>
                </a:moveTo>
                <a:lnTo>
                  <a:pt x="444614" y="418737"/>
                </a:lnTo>
                <a:lnTo>
                  <a:pt x="467881" y="386759"/>
                </a:lnTo>
                <a:lnTo>
                  <a:pt x="485742" y="351149"/>
                </a:lnTo>
                <a:lnTo>
                  <a:pt x="497596" y="312502"/>
                </a:lnTo>
                <a:lnTo>
                  <a:pt x="502840" y="271417"/>
                </a:lnTo>
                <a:lnTo>
                  <a:pt x="522060" y="271417"/>
                </a:lnTo>
                <a:lnTo>
                  <a:pt x="512819" y="334505"/>
                </a:lnTo>
                <a:lnTo>
                  <a:pt x="496833" y="375907"/>
                </a:lnTo>
                <a:lnTo>
                  <a:pt x="474500" y="413356"/>
                </a:lnTo>
                <a:lnTo>
                  <a:pt x="469939" y="418737"/>
                </a:lnTo>
                <a:close/>
              </a:path>
              <a:path w="523240" h="523240">
                <a:moveTo>
                  <a:pt x="271417" y="502074"/>
                </a:moveTo>
                <a:lnTo>
                  <a:pt x="251271" y="502074"/>
                </a:lnTo>
                <a:lnTo>
                  <a:pt x="251271" y="397458"/>
                </a:lnTo>
                <a:lnTo>
                  <a:pt x="271417" y="397458"/>
                </a:lnTo>
                <a:lnTo>
                  <a:pt x="271417" y="502074"/>
                </a:lnTo>
                <a:close/>
              </a:path>
              <a:path w="523240" h="523240">
                <a:moveTo>
                  <a:pt x="362377" y="502074"/>
                </a:moveTo>
                <a:lnTo>
                  <a:pt x="271417" y="502074"/>
                </a:lnTo>
                <a:lnTo>
                  <a:pt x="295457" y="491883"/>
                </a:lnTo>
                <a:lnTo>
                  <a:pt x="317563" y="471581"/>
                </a:lnTo>
                <a:lnTo>
                  <a:pt x="337110" y="442471"/>
                </a:lnTo>
                <a:lnTo>
                  <a:pt x="353470" y="405853"/>
                </a:lnTo>
                <a:lnTo>
                  <a:pt x="334057" y="402506"/>
                </a:lnTo>
                <a:lnTo>
                  <a:pt x="313792" y="399982"/>
                </a:lnTo>
                <a:lnTo>
                  <a:pt x="292853" y="398295"/>
                </a:lnTo>
                <a:lnTo>
                  <a:pt x="271417" y="397458"/>
                </a:lnTo>
                <a:lnTo>
                  <a:pt x="400357" y="397458"/>
                </a:lnTo>
                <a:lnTo>
                  <a:pt x="416442" y="403521"/>
                </a:lnTo>
                <a:lnTo>
                  <a:pt x="431072" y="410512"/>
                </a:lnTo>
                <a:lnTo>
                  <a:pt x="373762" y="410512"/>
                </a:lnTo>
                <a:lnTo>
                  <a:pt x="363464" y="435969"/>
                </a:lnTo>
                <a:lnTo>
                  <a:pt x="351615" y="458682"/>
                </a:lnTo>
                <a:lnTo>
                  <a:pt x="338350" y="478400"/>
                </a:lnTo>
                <a:lnTo>
                  <a:pt x="323805" y="494867"/>
                </a:lnTo>
                <a:lnTo>
                  <a:pt x="379203" y="494867"/>
                </a:lnTo>
                <a:lnTo>
                  <a:pt x="375905" y="496834"/>
                </a:lnTo>
                <a:lnTo>
                  <a:pt x="362377" y="502074"/>
                </a:lnTo>
                <a:close/>
              </a:path>
              <a:path w="523240" h="523240">
                <a:moveTo>
                  <a:pt x="234262" y="494867"/>
                </a:moveTo>
                <a:lnTo>
                  <a:pt x="198882" y="494867"/>
                </a:lnTo>
                <a:lnTo>
                  <a:pt x="184337" y="478400"/>
                </a:lnTo>
                <a:lnTo>
                  <a:pt x="171071" y="458682"/>
                </a:lnTo>
                <a:lnTo>
                  <a:pt x="159222" y="435969"/>
                </a:lnTo>
                <a:lnTo>
                  <a:pt x="149035" y="410782"/>
                </a:lnTo>
                <a:lnTo>
                  <a:pt x="148926" y="410512"/>
                </a:lnTo>
                <a:lnTo>
                  <a:pt x="171299" y="410512"/>
                </a:lnTo>
                <a:lnTo>
                  <a:pt x="185577" y="442471"/>
                </a:lnTo>
                <a:lnTo>
                  <a:pt x="205123" y="471581"/>
                </a:lnTo>
                <a:lnTo>
                  <a:pt x="227228" y="491883"/>
                </a:lnTo>
                <a:lnTo>
                  <a:pt x="234262" y="494867"/>
                </a:lnTo>
                <a:close/>
              </a:path>
              <a:path w="523240" h="523240">
                <a:moveTo>
                  <a:pt x="379203" y="494867"/>
                </a:moveTo>
                <a:lnTo>
                  <a:pt x="323805" y="494867"/>
                </a:lnTo>
                <a:lnTo>
                  <a:pt x="353630" y="484741"/>
                </a:lnTo>
                <a:lnTo>
                  <a:pt x="381569" y="470978"/>
                </a:lnTo>
                <a:lnTo>
                  <a:pt x="407340" y="453862"/>
                </a:lnTo>
                <a:lnTo>
                  <a:pt x="430663" y="433680"/>
                </a:lnTo>
                <a:lnTo>
                  <a:pt x="419257" y="427094"/>
                </a:lnTo>
                <a:lnTo>
                  <a:pt x="405855" y="420987"/>
                </a:lnTo>
                <a:lnTo>
                  <a:pt x="390632" y="415435"/>
                </a:lnTo>
                <a:lnTo>
                  <a:pt x="373762" y="410512"/>
                </a:lnTo>
                <a:lnTo>
                  <a:pt x="431072" y="410512"/>
                </a:lnTo>
                <a:lnTo>
                  <a:pt x="431637" y="410782"/>
                </a:lnTo>
                <a:lnTo>
                  <a:pt x="444614" y="418737"/>
                </a:lnTo>
                <a:lnTo>
                  <a:pt x="469939" y="418737"/>
                </a:lnTo>
                <a:lnTo>
                  <a:pt x="446503" y="446382"/>
                </a:lnTo>
                <a:lnTo>
                  <a:pt x="413354" y="474501"/>
                </a:lnTo>
                <a:lnTo>
                  <a:pt x="379203" y="494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7793194" y="7885742"/>
            <a:ext cx="3860800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700" spc="-114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2"/>
              </a:rPr>
              <a:t>www.lettrepro.co</a:t>
            </a:r>
            <a:endParaRPr sz="37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6313" y="1010235"/>
            <a:ext cx="3790949" cy="933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43609"/>
            <a:ext cx="8228965" cy="8743950"/>
            <a:chOff x="0" y="1543609"/>
            <a:chExt cx="8228965" cy="8743950"/>
          </a:xfrm>
        </p:grpSpPr>
        <p:sp>
          <p:nvSpPr>
            <p:cNvPr id="3" name="object 3" descr=""/>
            <p:cNvSpPr/>
            <p:nvPr/>
          </p:nvSpPr>
          <p:spPr>
            <a:xfrm>
              <a:off x="0" y="6096153"/>
              <a:ext cx="4191000" cy="4191000"/>
            </a:xfrm>
            <a:custGeom>
              <a:avLst/>
              <a:gdLst/>
              <a:ahLst/>
              <a:cxnLst/>
              <a:rect l="l" t="t" r="r" b="b"/>
              <a:pathLst>
                <a:path w="4191000" h="4191000">
                  <a:moveTo>
                    <a:pt x="4190845" y="4190845"/>
                  </a:moveTo>
                  <a:lnTo>
                    <a:pt x="0" y="4190845"/>
                  </a:lnTo>
                  <a:lnTo>
                    <a:pt x="0" y="0"/>
                  </a:lnTo>
                  <a:lnTo>
                    <a:pt x="4190845" y="4190845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500543"/>
              <a:ext cx="1501775" cy="2787015"/>
            </a:xfrm>
            <a:custGeom>
              <a:avLst/>
              <a:gdLst/>
              <a:ahLst/>
              <a:cxnLst/>
              <a:rect l="l" t="t" r="r" b="b"/>
              <a:pathLst>
                <a:path w="1501775" h="2787015">
                  <a:moveTo>
                    <a:pt x="1501609" y="2786456"/>
                  </a:moveTo>
                  <a:lnTo>
                    <a:pt x="389102" y="1673948"/>
                  </a:lnTo>
                  <a:lnTo>
                    <a:pt x="1031532" y="1031532"/>
                  </a:lnTo>
                  <a:lnTo>
                    <a:pt x="0" y="0"/>
                  </a:lnTo>
                  <a:lnTo>
                    <a:pt x="0" y="1284833"/>
                  </a:lnTo>
                  <a:lnTo>
                    <a:pt x="0" y="1880501"/>
                  </a:lnTo>
                  <a:lnTo>
                    <a:pt x="0" y="2786456"/>
                  </a:lnTo>
                  <a:lnTo>
                    <a:pt x="1501609" y="2786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414754"/>
              <a:ext cx="3555365" cy="2872740"/>
            </a:xfrm>
            <a:custGeom>
              <a:avLst/>
              <a:gdLst/>
              <a:ahLst/>
              <a:cxnLst/>
              <a:rect l="l" t="t" r="r" b="b"/>
              <a:pathLst>
                <a:path w="3555365" h="2872740">
                  <a:moveTo>
                    <a:pt x="368452" y="2872244"/>
                  </a:moveTo>
                  <a:lnTo>
                    <a:pt x="0" y="2503792"/>
                  </a:lnTo>
                  <a:lnTo>
                    <a:pt x="0" y="2597785"/>
                  </a:lnTo>
                  <a:lnTo>
                    <a:pt x="274459" y="2872244"/>
                  </a:lnTo>
                  <a:lnTo>
                    <a:pt x="368452" y="2872244"/>
                  </a:lnTo>
                  <a:close/>
                </a:path>
                <a:path w="3555365" h="2872740">
                  <a:moveTo>
                    <a:pt x="1693646" y="2471851"/>
                  </a:moveTo>
                  <a:lnTo>
                    <a:pt x="0" y="778205"/>
                  </a:lnTo>
                  <a:lnTo>
                    <a:pt x="0" y="872197"/>
                  </a:lnTo>
                  <a:lnTo>
                    <a:pt x="1646567" y="2518765"/>
                  </a:lnTo>
                  <a:lnTo>
                    <a:pt x="1693646" y="2471851"/>
                  </a:lnTo>
                  <a:close/>
                </a:path>
                <a:path w="3555365" h="2872740">
                  <a:moveTo>
                    <a:pt x="3554882" y="2872244"/>
                  </a:moveTo>
                  <a:lnTo>
                    <a:pt x="682625" y="0"/>
                  </a:lnTo>
                  <a:lnTo>
                    <a:pt x="635546" y="46913"/>
                  </a:lnTo>
                  <a:lnTo>
                    <a:pt x="3460877" y="2872244"/>
                  </a:lnTo>
                  <a:lnTo>
                    <a:pt x="3554882" y="2872244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543609"/>
              <a:ext cx="7199780" cy="719978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4173198" y="38864"/>
            <a:ext cx="4114800" cy="4114800"/>
            <a:chOff x="14173198" y="38864"/>
            <a:chExt cx="4114800" cy="4114800"/>
          </a:xfrm>
        </p:grpSpPr>
        <p:sp>
          <p:nvSpPr>
            <p:cNvPr id="8" name="object 8" descr=""/>
            <p:cNvSpPr/>
            <p:nvPr/>
          </p:nvSpPr>
          <p:spPr>
            <a:xfrm>
              <a:off x="14173198" y="38864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155847" y="38873"/>
              <a:ext cx="2132330" cy="3079750"/>
            </a:xfrm>
            <a:custGeom>
              <a:avLst/>
              <a:gdLst/>
              <a:ahLst/>
              <a:cxnLst/>
              <a:rect l="l" t="t" r="r" b="b"/>
              <a:pathLst>
                <a:path w="2132330" h="3079750">
                  <a:moveTo>
                    <a:pt x="2132139" y="745604"/>
                  </a:moveTo>
                  <a:lnTo>
                    <a:pt x="1386420" y="0"/>
                  </a:lnTo>
                  <a:lnTo>
                    <a:pt x="0" y="0"/>
                  </a:lnTo>
                  <a:lnTo>
                    <a:pt x="1142911" y="1142911"/>
                  </a:lnTo>
                  <a:lnTo>
                    <a:pt x="669277" y="1616544"/>
                  </a:lnTo>
                  <a:lnTo>
                    <a:pt x="2132139" y="3079407"/>
                  </a:lnTo>
                  <a:lnTo>
                    <a:pt x="2132139" y="2132139"/>
                  </a:lnTo>
                  <a:lnTo>
                    <a:pt x="2132139" y="1692986"/>
                  </a:lnTo>
                  <a:lnTo>
                    <a:pt x="2132139" y="745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642058" y="38873"/>
              <a:ext cx="3646170" cy="2569210"/>
            </a:xfrm>
            <a:custGeom>
              <a:avLst/>
              <a:gdLst/>
              <a:ahLst/>
              <a:cxnLst/>
              <a:rect l="l" t="t" r="r" b="b"/>
              <a:pathLst>
                <a:path w="3646169" h="2569210">
                  <a:moveTo>
                    <a:pt x="2475014" y="2405697"/>
                  </a:moveTo>
                  <a:lnTo>
                    <a:pt x="69303" y="0"/>
                  </a:lnTo>
                  <a:lnTo>
                    <a:pt x="0" y="0"/>
                  </a:lnTo>
                  <a:lnTo>
                    <a:pt x="2440305" y="2440292"/>
                  </a:lnTo>
                  <a:lnTo>
                    <a:pt x="2475014" y="2405697"/>
                  </a:lnTo>
                  <a:close/>
                </a:path>
                <a:path w="3646169" h="2569210">
                  <a:moveTo>
                    <a:pt x="3645928" y="2499614"/>
                  </a:moveTo>
                  <a:lnTo>
                    <a:pt x="1729625" y="583298"/>
                  </a:lnTo>
                  <a:lnTo>
                    <a:pt x="1694916" y="617893"/>
                  </a:lnTo>
                  <a:lnTo>
                    <a:pt x="3645928" y="2568905"/>
                  </a:lnTo>
                  <a:lnTo>
                    <a:pt x="3645928" y="2499614"/>
                  </a:lnTo>
                  <a:close/>
                </a:path>
                <a:path w="3646169" h="2569210">
                  <a:moveTo>
                    <a:pt x="3645928" y="1227404"/>
                  </a:moveTo>
                  <a:lnTo>
                    <a:pt x="2418524" y="0"/>
                  </a:lnTo>
                  <a:lnTo>
                    <a:pt x="2349233" y="0"/>
                  </a:lnTo>
                  <a:lnTo>
                    <a:pt x="3645928" y="1296708"/>
                  </a:lnTo>
                  <a:lnTo>
                    <a:pt x="3645928" y="1227404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6330164" y="907122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82425" y="1613713"/>
            <a:ext cx="406844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9131300" y="2697375"/>
            <a:ext cx="7890509" cy="547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>
                <a:latin typeface="Georgia"/>
                <a:cs typeface="Georgia"/>
              </a:rPr>
              <a:t>Lettrepro.co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accompagne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dans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l'art</a:t>
            </a:r>
            <a:r>
              <a:rPr dirty="0" sz="2800" spc="3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de </a:t>
            </a:r>
            <a:r>
              <a:rPr dirty="0" sz="2800">
                <a:latin typeface="Georgia"/>
                <a:cs typeface="Georgia"/>
              </a:rPr>
              <a:t>rédiger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des</a:t>
            </a:r>
            <a:r>
              <a:rPr dirty="0" sz="2800" spc="45">
                <a:latin typeface="Georgia"/>
                <a:cs typeface="Georgia"/>
              </a:rPr>
              <a:t> lettres </a:t>
            </a:r>
            <a:r>
              <a:rPr dirty="0" sz="2800" spc="55">
                <a:latin typeface="Georgia"/>
                <a:cs typeface="Georgia"/>
              </a:rPr>
              <a:t>avec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clarté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efficacité.</a:t>
            </a:r>
            <a:r>
              <a:rPr dirty="0" sz="2800" spc="4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Sur </a:t>
            </a:r>
            <a:r>
              <a:rPr dirty="0" sz="2800" spc="65">
                <a:latin typeface="Georgia"/>
                <a:cs typeface="Georgia"/>
              </a:rPr>
              <a:t>cette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plateforme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intuitive,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Lettrepro.co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met</a:t>
            </a:r>
            <a:r>
              <a:rPr dirty="0" sz="2800" spc="114">
                <a:latin typeface="Georgia"/>
                <a:cs typeface="Georgia"/>
              </a:rPr>
              <a:t> </a:t>
            </a:r>
            <a:r>
              <a:rPr dirty="0" sz="2800" spc="-50">
                <a:latin typeface="Georgia"/>
                <a:cs typeface="Georgia"/>
              </a:rPr>
              <a:t>à </a:t>
            </a:r>
            <a:r>
              <a:rPr dirty="0" sz="2800" spc="65">
                <a:latin typeface="Georgia"/>
                <a:cs typeface="Georgia"/>
              </a:rPr>
              <a:t>votre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disposition</a:t>
            </a:r>
            <a:r>
              <a:rPr dirty="0" sz="2800" spc="8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des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conseils</a:t>
            </a:r>
            <a:r>
              <a:rPr dirty="0" sz="2800" spc="8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pratiques</a:t>
            </a:r>
            <a:r>
              <a:rPr dirty="0" sz="2800" spc="7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qui </a:t>
            </a:r>
            <a:r>
              <a:rPr dirty="0" sz="2800">
                <a:latin typeface="Georgia"/>
                <a:cs typeface="Georgia"/>
              </a:rPr>
              <a:t>simplifient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chaque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étape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de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la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rédaction.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Que</a:t>
            </a:r>
            <a:r>
              <a:rPr dirty="0" sz="2800" spc="50">
                <a:latin typeface="Georgia"/>
                <a:cs typeface="Georgia"/>
              </a:rPr>
              <a:t> </a:t>
            </a:r>
            <a:r>
              <a:rPr dirty="0" sz="2800" spc="25">
                <a:latin typeface="Georgia"/>
                <a:cs typeface="Georgia"/>
              </a:rPr>
              <a:t>ce </a:t>
            </a:r>
            <a:r>
              <a:rPr dirty="0" sz="2800">
                <a:latin typeface="Georgia"/>
                <a:cs typeface="Georgia"/>
              </a:rPr>
              <a:t>soit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pour</a:t>
            </a:r>
            <a:r>
              <a:rPr dirty="0" sz="2800" spc="7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une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 spc="50">
                <a:latin typeface="Georgia"/>
                <a:cs typeface="Georgia"/>
              </a:rPr>
              <a:t>lettre</a:t>
            </a:r>
            <a:r>
              <a:rPr dirty="0" sz="2800" spc="7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formelle,</a:t>
            </a:r>
            <a:r>
              <a:rPr dirty="0" sz="2800" spc="7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personnelle</a:t>
            </a:r>
            <a:r>
              <a:rPr dirty="0" sz="2800" spc="65">
                <a:latin typeface="Georgia"/>
                <a:cs typeface="Georgia"/>
              </a:rPr>
              <a:t> </a:t>
            </a:r>
            <a:r>
              <a:rPr dirty="0" sz="2800" spc="-25">
                <a:latin typeface="Georgia"/>
                <a:cs typeface="Georgia"/>
              </a:rPr>
              <a:t>ou </a:t>
            </a:r>
            <a:r>
              <a:rPr dirty="0" sz="2800">
                <a:latin typeface="Georgia"/>
                <a:cs typeface="Georgia"/>
              </a:rPr>
              <a:t>professionnelle,</a:t>
            </a:r>
            <a:r>
              <a:rPr dirty="0" sz="2800" spc="10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ces</a:t>
            </a:r>
            <a:r>
              <a:rPr dirty="0" sz="2800" spc="10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astuces</a:t>
            </a:r>
            <a:r>
              <a:rPr dirty="0" sz="2800" spc="105">
                <a:latin typeface="Georgia"/>
                <a:cs typeface="Georgia"/>
              </a:rPr>
              <a:t> </a:t>
            </a:r>
            <a:r>
              <a:rPr dirty="0" sz="2800" spc="55">
                <a:latin typeface="Georgia"/>
                <a:cs typeface="Georgia"/>
              </a:rPr>
              <a:t>vous</a:t>
            </a:r>
            <a:r>
              <a:rPr dirty="0" sz="2800" spc="10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aideront</a:t>
            </a:r>
            <a:r>
              <a:rPr dirty="0" sz="2800" spc="105">
                <a:latin typeface="Georgia"/>
                <a:cs typeface="Georgia"/>
              </a:rPr>
              <a:t> </a:t>
            </a:r>
            <a:r>
              <a:rPr dirty="0" sz="2800" spc="-50">
                <a:latin typeface="Georgia"/>
                <a:cs typeface="Georgia"/>
              </a:rPr>
              <a:t>à </a:t>
            </a:r>
            <a:r>
              <a:rPr dirty="0" sz="2800" spc="45">
                <a:latin typeface="Georgia"/>
                <a:cs typeface="Georgia"/>
              </a:rPr>
              <a:t>structurer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 spc="60">
                <a:latin typeface="Georgia"/>
                <a:cs typeface="Georgia"/>
              </a:rPr>
              <a:t>vos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idées,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adopter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le</a:t>
            </a:r>
            <a:r>
              <a:rPr dirty="0" sz="2800" spc="3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ton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juste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 spc="50">
                <a:latin typeface="Georgia"/>
                <a:cs typeface="Georgia"/>
              </a:rPr>
              <a:t>éviter </a:t>
            </a:r>
            <a:r>
              <a:rPr dirty="0" sz="2800">
                <a:latin typeface="Georgia"/>
                <a:cs typeface="Georgia"/>
              </a:rPr>
              <a:t>les</a:t>
            </a:r>
            <a:r>
              <a:rPr dirty="0" sz="2800" spc="2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erreurs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courantes.</a:t>
            </a:r>
            <a:r>
              <a:rPr dirty="0" sz="2800" spc="2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À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 spc="50">
                <a:latin typeface="Georgia"/>
                <a:cs typeface="Georgia"/>
              </a:rPr>
              <a:t>travers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ces</a:t>
            </a:r>
            <a:r>
              <a:rPr dirty="0" sz="2800" spc="20">
                <a:latin typeface="Georgia"/>
                <a:cs typeface="Georgia"/>
              </a:rPr>
              <a:t> </a:t>
            </a:r>
            <a:r>
              <a:rPr dirty="0" sz="2800" spc="-215">
                <a:latin typeface="Georgia"/>
                <a:cs typeface="Georgia"/>
              </a:rPr>
              <a:t>4</a:t>
            </a:r>
            <a:r>
              <a:rPr dirty="0" sz="2800" spc="25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conseils </a:t>
            </a:r>
            <a:r>
              <a:rPr dirty="0" sz="2800">
                <a:latin typeface="Georgia"/>
                <a:cs typeface="Georgia"/>
              </a:rPr>
              <a:t>utiles,</a:t>
            </a:r>
            <a:r>
              <a:rPr dirty="0" sz="2800" spc="55">
                <a:latin typeface="Georgia"/>
                <a:cs typeface="Georgia"/>
              </a:rPr>
              <a:t> vous</a:t>
            </a:r>
            <a:r>
              <a:rPr dirty="0" sz="2800" spc="6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gagnerez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en</a:t>
            </a:r>
            <a:r>
              <a:rPr dirty="0" sz="2800" spc="6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confiance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 spc="70">
                <a:latin typeface="Georgia"/>
                <a:cs typeface="Georgia"/>
              </a:rPr>
              <a:t>et</a:t>
            </a:r>
            <a:r>
              <a:rPr dirty="0" sz="2800" spc="60">
                <a:latin typeface="Georgia"/>
                <a:cs typeface="Georgia"/>
              </a:rPr>
              <a:t> </a:t>
            </a:r>
            <a:r>
              <a:rPr dirty="0" sz="2800">
                <a:latin typeface="Georgia"/>
                <a:cs typeface="Georgia"/>
              </a:rPr>
              <a:t>en</a:t>
            </a:r>
            <a:r>
              <a:rPr dirty="0" sz="2800" spc="55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rapidité </a:t>
            </a:r>
            <a:r>
              <a:rPr dirty="0" sz="2800">
                <a:latin typeface="Georgia"/>
                <a:cs typeface="Georgia"/>
              </a:rPr>
              <a:t>dans</a:t>
            </a:r>
            <a:r>
              <a:rPr dirty="0" sz="2800" spc="-50">
                <a:latin typeface="Georgia"/>
                <a:cs typeface="Georgia"/>
              </a:rPr>
              <a:t> </a:t>
            </a:r>
            <a:r>
              <a:rPr dirty="0" sz="2800" spc="60">
                <a:latin typeface="Georgia"/>
                <a:cs typeface="Georgia"/>
              </a:rPr>
              <a:t>vos</a:t>
            </a:r>
            <a:r>
              <a:rPr dirty="0" sz="2800" spc="-50">
                <a:latin typeface="Georgia"/>
                <a:cs typeface="Georgia"/>
              </a:rPr>
              <a:t> </a:t>
            </a:r>
            <a:r>
              <a:rPr dirty="0" sz="2800" spc="-10">
                <a:latin typeface="Georgia"/>
                <a:cs typeface="Georgia"/>
              </a:rPr>
              <a:t>écrits.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13752" y="0"/>
            <a:ext cx="3774440" cy="3774440"/>
            <a:chOff x="14513752" y="0"/>
            <a:chExt cx="3774440" cy="3774440"/>
          </a:xfrm>
        </p:grpSpPr>
        <p:sp>
          <p:nvSpPr>
            <p:cNvPr id="3" name="object 3" descr=""/>
            <p:cNvSpPr/>
            <p:nvPr/>
          </p:nvSpPr>
          <p:spPr>
            <a:xfrm>
              <a:off x="14513752" y="0"/>
              <a:ext cx="3774440" cy="3774440"/>
            </a:xfrm>
            <a:custGeom>
              <a:avLst/>
              <a:gdLst/>
              <a:ahLst/>
              <a:cxnLst/>
              <a:rect l="l" t="t" r="r" b="b"/>
              <a:pathLst>
                <a:path w="3774440" h="3774440">
                  <a:moveTo>
                    <a:pt x="0" y="0"/>
                  </a:moveTo>
                  <a:lnTo>
                    <a:pt x="2809222" y="0"/>
                  </a:lnTo>
                  <a:lnTo>
                    <a:pt x="3774246" y="965023"/>
                  </a:lnTo>
                  <a:lnTo>
                    <a:pt x="3774246" y="3774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539340" y="11"/>
              <a:ext cx="2748915" cy="3250565"/>
            </a:xfrm>
            <a:custGeom>
              <a:avLst/>
              <a:gdLst/>
              <a:ahLst/>
              <a:cxnLst/>
              <a:rect l="l" t="t" r="r" b="b"/>
              <a:pathLst>
                <a:path w="2748915" h="3250565">
                  <a:moveTo>
                    <a:pt x="2748648" y="2456015"/>
                  </a:moveTo>
                  <a:lnTo>
                    <a:pt x="397052" y="104521"/>
                  </a:lnTo>
                  <a:lnTo>
                    <a:pt x="0" y="501421"/>
                  </a:lnTo>
                  <a:lnTo>
                    <a:pt x="2748648" y="3250069"/>
                  </a:lnTo>
                  <a:lnTo>
                    <a:pt x="2748648" y="2456015"/>
                  </a:lnTo>
                  <a:close/>
                </a:path>
                <a:path w="2748915" h="3250565">
                  <a:moveTo>
                    <a:pt x="2748648" y="0"/>
                  </a:moveTo>
                  <a:lnTo>
                    <a:pt x="2276094" y="0"/>
                  </a:lnTo>
                  <a:lnTo>
                    <a:pt x="2748648" y="472554"/>
                  </a:lnTo>
                  <a:lnTo>
                    <a:pt x="274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387879" y="11"/>
              <a:ext cx="2900680" cy="2459355"/>
            </a:xfrm>
            <a:custGeom>
              <a:avLst/>
              <a:gdLst/>
              <a:ahLst/>
              <a:cxnLst/>
              <a:rect l="l" t="t" r="r" b="b"/>
              <a:pathLst>
                <a:path w="2900680" h="2459355">
                  <a:moveTo>
                    <a:pt x="2506078" y="2412034"/>
                  </a:moveTo>
                  <a:lnTo>
                    <a:pt x="94030" y="0"/>
                  </a:lnTo>
                  <a:lnTo>
                    <a:pt x="0" y="0"/>
                  </a:lnTo>
                  <a:lnTo>
                    <a:pt x="2458986" y="2458974"/>
                  </a:lnTo>
                  <a:lnTo>
                    <a:pt x="2506078" y="2412034"/>
                  </a:lnTo>
                  <a:close/>
                </a:path>
                <a:path w="2900680" h="2459355">
                  <a:moveTo>
                    <a:pt x="2900108" y="1907171"/>
                  </a:moveTo>
                  <a:lnTo>
                    <a:pt x="1926348" y="933399"/>
                  </a:lnTo>
                  <a:lnTo>
                    <a:pt x="1879257" y="980490"/>
                  </a:lnTo>
                  <a:lnTo>
                    <a:pt x="2900108" y="2001354"/>
                  </a:lnTo>
                  <a:lnTo>
                    <a:pt x="2900108" y="1907171"/>
                  </a:lnTo>
                  <a:close/>
                </a:path>
                <a:path w="2900680" h="2459355">
                  <a:moveTo>
                    <a:pt x="2900108" y="28562"/>
                  </a:moveTo>
                  <a:lnTo>
                    <a:pt x="2871546" y="0"/>
                  </a:lnTo>
                  <a:lnTo>
                    <a:pt x="2777591" y="0"/>
                  </a:lnTo>
                  <a:lnTo>
                    <a:pt x="2900108" y="122516"/>
                  </a:lnTo>
                  <a:lnTo>
                    <a:pt x="2900108" y="28562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8665858" y="8396557"/>
            <a:ext cx="3780790" cy="1891030"/>
          </a:xfrm>
          <a:custGeom>
            <a:avLst/>
            <a:gdLst/>
            <a:ahLst/>
            <a:cxnLst/>
            <a:rect l="l" t="t" r="r" b="b"/>
            <a:pathLst>
              <a:path w="3780790" h="1891029">
                <a:moveTo>
                  <a:pt x="3780674" y="1890407"/>
                </a:moveTo>
                <a:lnTo>
                  <a:pt x="0" y="1890407"/>
                </a:lnTo>
                <a:lnTo>
                  <a:pt x="1890337" y="0"/>
                </a:lnTo>
                <a:lnTo>
                  <a:pt x="3780674" y="1890407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330164" y="907122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9365" y="828668"/>
            <a:ext cx="8910955" cy="1968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spc="-80"/>
              <a:t>1.</a:t>
            </a:r>
            <a:r>
              <a:rPr dirty="0" spc="-150"/>
              <a:t> </a:t>
            </a:r>
            <a:r>
              <a:rPr dirty="0" spc="75"/>
              <a:t>Concentrez-</a:t>
            </a:r>
            <a:r>
              <a:rPr dirty="0" spc="110"/>
              <a:t>vous</a:t>
            </a:r>
            <a:r>
              <a:rPr dirty="0" spc="-145"/>
              <a:t> </a:t>
            </a:r>
            <a:r>
              <a:rPr dirty="0" spc="40"/>
              <a:t>sur </a:t>
            </a:r>
            <a:r>
              <a:rPr dirty="0" spc="45"/>
              <a:t>l'expérience</a:t>
            </a:r>
            <a:r>
              <a:rPr dirty="0" spc="-7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 spc="125"/>
              <a:t>votre</a:t>
            </a:r>
            <a:r>
              <a:rPr dirty="0" spc="-75"/>
              <a:t> </a:t>
            </a:r>
            <a:r>
              <a:rPr dirty="0" spc="65"/>
              <a:t>lecteur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11430007" y="0"/>
            <a:ext cx="3224530" cy="1612265"/>
          </a:xfrm>
          <a:custGeom>
            <a:avLst/>
            <a:gdLst/>
            <a:ahLst/>
            <a:cxnLst/>
            <a:rect l="l" t="t" r="r" b="b"/>
            <a:pathLst>
              <a:path w="3224530" h="1612265">
                <a:moveTo>
                  <a:pt x="3224428" y="0"/>
                </a:moveTo>
                <a:lnTo>
                  <a:pt x="1612213" y="1612213"/>
                </a:lnTo>
                <a:lnTo>
                  <a:pt x="0" y="0"/>
                </a:lnTo>
                <a:lnTo>
                  <a:pt x="3224428" y="0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0"/>
            <a:ext cx="1280795" cy="2533015"/>
          </a:xfrm>
          <a:custGeom>
            <a:avLst/>
            <a:gdLst/>
            <a:ahLst/>
            <a:cxnLst/>
            <a:rect l="l" t="t" r="r" b="b"/>
            <a:pathLst>
              <a:path w="1280795" h="2533015">
                <a:moveTo>
                  <a:pt x="1280539" y="1252190"/>
                </a:moveTo>
                <a:lnTo>
                  <a:pt x="0" y="2532729"/>
                </a:lnTo>
                <a:lnTo>
                  <a:pt x="0" y="0"/>
                </a:lnTo>
                <a:lnTo>
                  <a:pt x="28349" y="0"/>
                </a:lnTo>
                <a:lnTo>
                  <a:pt x="1280539" y="1252190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4768" y="2174258"/>
            <a:ext cx="5659353" cy="565935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494204" y="3085229"/>
            <a:ext cx="8522335" cy="482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Georgia"/>
                <a:cs typeface="Georgia"/>
              </a:rPr>
              <a:t>L'une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meilleures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façons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d'améliorer</a:t>
            </a:r>
            <a:r>
              <a:rPr dirty="0" sz="3000" spc="50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votre </a:t>
            </a:r>
            <a:r>
              <a:rPr dirty="0" sz="3000">
                <a:latin typeface="Georgia"/>
                <a:cs typeface="Georgia"/>
              </a:rPr>
              <a:t>rédaction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est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55">
                <a:latin typeface="Georgia"/>
                <a:cs typeface="Georgia"/>
              </a:rPr>
              <a:t>mettre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du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point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85">
                <a:latin typeface="Georgia"/>
                <a:cs typeface="Georgia"/>
              </a:rPr>
              <a:t>vue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du </a:t>
            </a:r>
            <a:r>
              <a:rPr dirty="0" sz="3000">
                <a:latin typeface="Georgia"/>
                <a:cs typeface="Georgia"/>
              </a:rPr>
              <a:t>lecteur.</a:t>
            </a:r>
            <a:r>
              <a:rPr dirty="0" sz="3000" spc="5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Que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doit-il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savoir</a:t>
            </a:r>
            <a:r>
              <a:rPr dirty="0" sz="3000" spc="55">
                <a:latin typeface="Georgia"/>
                <a:cs typeface="Georgia"/>
              </a:rPr>
              <a:t> </a:t>
            </a:r>
            <a:r>
              <a:rPr dirty="0" sz="3000" spc="-145">
                <a:latin typeface="Georgia"/>
                <a:cs typeface="Georgia"/>
              </a:rPr>
              <a:t>?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Quel</a:t>
            </a:r>
            <a:r>
              <a:rPr dirty="0" sz="3000" spc="6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ton</a:t>
            </a:r>
            <a:r>
              <a:rPr dirty="0" sz="3000" spc="5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rendra</a:t>
            </a:r>
            <a:r>
              <a:rPr dirty="0" sz="3000" spc="60">
                <a:latin typeface="Georgia"/>
                <a:cs typeface="Georgia"/>
              </a:rPr>
              <a:t> votre </a:t>
            </a:r>
            <a:r>
              <a:rPr dirty="0" sz="3000">
                <a:latin typeface="Georgia"/>
                <a:cs typeface="Georgia"/>
              </a:rPr>
              <a:t>message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plus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efficace</a:t>
            </a:r>
            <a:r>
              <a:rPr dirty="0" sz="3000" spc="80">
                <a:latin typeface="Georgia"/>
                <a:cs typeface="Georgia"/>
              </a:rPr>
              <a:t> </a:t>
            </a:r>
            <a:r>
              <a:rPr dirty="0" sz="3000" spc="-204">
                <a:latin typeface="Georgia"/>
                <a:cs typeface="Georgia"/>
              </a:rPr>
              <a:t>: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formel,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amical</a:t>
            </a:r>
            <a:r>
              <a:rPr dirty="0" sz="3000" spc="8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neutre</a:t>
            </a:r>
            <a:r>
              <a:rPr dirty="0" sz="3000" spc="75">
                <a:latin typeface="Georgia"/>
                <a:cs typeface="Georgia"/>
              </a:rPr>
              <a:t> </a:t>
            </a:r>
            <a:r>
              <a:rPr dirty="0" sz="3000" spc="-50">
                <a:latin typeface="Georgia"/>
                <a:cs typeface="Georgia"/>
              </a:rPr>
              <a:t>? </a:t>
            </a:r>
            <a:r>
              <a:rPr dirty="0" sz="3000">
                <a:latin typeface="Georgia"/>
                <a:cs typeface="Georgia"/>
              </a:rPr>
              <a:t>Placer</a:t>
            </a:r>
            <a:r>
              <a:rPr dirty="0" sz="3000" spc="2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45">
                <a:latin typeface="Georgia"/>
                <a:cs typeface="Georgia"/>
              </a:rPr>
              <a:t>lecteur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au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centre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20">
                <a:latin typeface="Georgia"/>
                <a:cs typeface="Georgia"/>
              </a:rPr>
              <a:t> </a:t>
            </a:r>
            <a:r>
              <a:rPr dirty="0" sz="3000" spc="70">
                <a:latin typeface="Georgia"/>
                <a:cs typeface="Georgia"/>
              </a:rPr>
              <a:t>votre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écriture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40">
                <a:latin typeface="Georgia"/>
                <a:cs typeface="Georgia"/>
              </a:rPr>
              <a:t>vous </a:t>
            </a:r>
            <a:r>
              <a:rPr dirty="0" sz="3000">
                <a:latin typeface="Georgia"/>
                <a:cs typeface="Georgia"/>
              </a:rPr>
              <a:t>permet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rester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clair,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respectueux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65">
                <a:latin typeface="Georgia"/>
                <a:cs typeface="Georgia"/>
              </a:rPr>
              <a:t>et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précis.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Qu'il </a:t>
            </a:r>
            <a:r>
              <a:rPr dirty="0" sz="3000">
                <a:latin typeface="Georgia"/>
                <a:cs typeface="Georgia"/>
              </a:rPr>
              <a:t>s'agisse</a:t>
            </a:r>
            <a:r>
              <a:rPr dirty="0" sz="3000" spc="-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d'une</a:t>
            </a:r>
            <a:r>
              <a:rPr dirty="0" sz="3000" spc="-30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-25">
                <a:latin typeface="Georgia"/>
                <a:cs typeface="Georgia"/>
              </a:rPr>
              <a:t> </a:t>
            </a:r>
            <a:r>
              <a:rPr dirty="0" sz="3000" spc="75">
                <a:latin typeface="Georgia"/>
                <a:cs typeface="Georgia"/>
              </a:rPr>
              <a:t>verte</a:t>
            </a:r>
            <a:r>
              <a:rPr dirty="0" sz="3000" spc="-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</a:t>
            </a:r>
            <a:r>
              <a:rPr dirty="0" sz="3000" spc="-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d'une</a:t>
            </a:r>
            <a:r>
              <a:rPr dirty="0" sz="3000" spc="-25">
                <a:latin typeface="Georgia"/>
                <a:cs typeface="Georgia"/>
              </a:rPr>
              <a:t> </a:t>
            </a:r>
            <a:r>
              <a:rPr dirty="0" sz="3000" spc="40">
                <a:latin typeface="Georgia"/>
                <a:cs typeface="Georgia"/>
              </a:rPr>
              <a:t>lettre </a:t>
            </a:r>
            <a:r>
              <a:rPr dirty="0" sz="3000">
                <a:latin typeface="Georgia"/>
                <a:cs typeface="Georgia"/>
              </a:rPr>
              <a:t>recommandée</a:t>
            </a:r>
            <a:r>
              <a:rPr dirty="0" sz="3000" spc="1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formelle,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destinataire</a:t>
            </a:r>
            <a:r>
              <a:rPr dirty="0" sz="3000" spc="1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doit</a:t>
            </a:r>
            <a:r>
              <a:rPr dirty="0" sz="3000" spc="13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sentir </a:t>
            </a:r>
            <a:r>
              <a:rPr dirty="0" sz="3000">
                <a:latin typeface="Georgia"/>
                <a:cs typeface="Georgia"/>
              </a:rPr>
              <a:t>qu'elle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a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été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écrite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en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pensant</a:t>
            </a:r>
            <a:r>
              <a:rPr dirty="0" sz="3000" spc="2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-20">
                <a:latin typeface="Georgia"/>
                <a:cs typeface="Georgia"/>
              </a:rPr>
              <a:t>lui.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512065" y="8977466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37122"/>
            <a:ext cx="6139271" cy="721275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916220" y="148"/>
            <a:ext cx="2371725" cy="2371725"/>
            <a:chOff x="15916220" y="148"/>
            <a:chExt cx="2371725" cy="2371725"/>
          </a:xfrm>
        </p:grpSpPr>
        <p:sp>
          <p:nvSpPr>
            <p:cNvPr id="4" name="object 4" descr=""/>
            <p:cNvSpPr/>
            <p:nvPr/>
          </p:nvSpPr>
          <p:spPr>
            <a:xfrm>
              <a:off x="16810152" y="151"/>
              <a:ext cx="1478280" cy="2192655"/>
            </a:xfrm>
            <a:custGeom>
              <a:avLst/>
              <a:gdLst/>
              <a:ahLst/>
              <a:cxnLst/>
              <a:rect l="l" t="t" r="r" b="b"/>
              <a:pathLst>
                <a:path w="1478280" h="2192655">
                  <a:moveTo>
                    <a:pt x="1477784" y="0"/>
                  </a:moveTo>
                  <a:lnTo>
                    <a:pt x="0" y="0"/>
                  </a:lnTo>
                  <a:lnTo>
                    <a:pt x="611759" y="611771"/>
                  </a:lnTo>
                  <a:lnTo>
                    <a:pt x="254355" y="969175"/>
                  </a:lnTo>
                  <a:lnTo>
                    <a:pt x="1477784" y="2192604"/>
                  </a:lnTo>
                  <a:lnTo>
                    <a:pt x="1477784" y="1477784"/>
                  </a:lnTo>
                  <a:lnTo>
                    <a:pt x="1477784" y="612127"/>
                  </a:lnTo>
                  <a:lnTo>
                    <a:pt x="1477784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16220" y="148"/>
              <a:ext cx="2371725" cy="2371725"/>
            </a:xfrm>
            <a:custGeom>
              <a:avLst/>
              <a:gdLst/>
              <a:ahLst/>
              <a:cxnLst/>
              <a:rect l="l" t="t" r="r" b="b"/>
              <a:pathLst>
                <a:path w="2371725" h="2371725">
                  <a:moveTo>
                    <a:pt x="0" y="0"/>
                  </a:moveTo>
                  <a:lnTo>
                    <a:pt x="992413" y="0"/>
                  </a:lnTo>
                  <a:lnTo>
                    <a:pt x="2371724" y="1379311"/>
                  </a:lnTo>
                  <a:lnTo>
                    <a:pt x="2371724" y="237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spc="-340"/>
              <a:t>2.</a:t>
            </a:r>
            <a:r>
              <a:rPr dirty="0" spc="-30"/>
              <a:t> </a:t>
            </a:r>
            <a:r>
              <a:rPr dirty="0" spc="45"/>
              <a:t>Utilisez</a:t>
            </a:r>
            <a:r>
              <a:rPr dirty="0" spc="-25"/>
              <a:t> </a:t>
            </a:r>
            <a:r>
              <a:rPr dirty="0"/>
              <a:t>des</a:t>
            </a:r>
            <a:r>
              <a:rPr dirty="0" spc="-30"/>
              <a:t> </a:t>
            </a:r>
            <a:r>
              <a:rPr dirty="0" spc="70"/>
              <a:t>mots</a:t>
            </a:r>
            <a:r>
              <a:rPr dirty="0" spc="-25"/>
              <a:t> </a:t>
            </a:r>
            <a:r>
              <a:rPr dirty="0"/>
              <a:t>simples</a:t>
            </a:r>
            <a:r>
              <a:rPr dirty="0" spc="-30"/>
              <a:t> </a:t>
            </a:r>
            <a:r>
              <a:rPr dirty="0" spc="95"/>
              <a:t>et </a:t>
            </a:r>
            <a:r>
              <a:rPr dirty="0"/>
              <a:t>des</a:t>
            </a:r>
            <a:r>
              <a:rPr dirty="0" spc="90"/>
              <a:t> </a:t>
            </a:r>
            <a:r>
              <a:rPr dirty="0"/>
              <a:t>phrases</a:t>
            </a:r>
            <a:r>
              <a:rPr dirty="0" spc="95"/>
              <a:t> </a:t>
            </a:r>
            <a:r>
              <a:rPr dirty="0" spc="70"/>
              <a:t>courtes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10"/>
              <a:t>L'un</a:t>
            </a:r>
            <a:r>
              <a:rPr dirty="0" spc="20"/>
              <a:t> </a:t>
            </a:r>
            <a:r>
              <a:rPr dirty="0"/>
              <a:t>des</a:t>
            </a:r>
            <a:r>
              <a:rPr dirty="0" spc="20"/>
              <a:t> </a:t>
            </a:r>
            <a:r>
              <a:rPr dirty="0" spc="50"/>
              <a:t>moyens</a:t>
            </a:r>
            <a:r>
              <a:rPr dirty="0" spc="20"/>
              <a:t> </a:t>
            </a:r>
            <a:r>
              <a:rPr dirty="0"/>
              <a:t>les</a:t>
            </a:r>
            <a:r>
              <a:rPr dirty="0" spc="20"/>
              <a:t> </a:t>
            </a:r>
            <a:r>
              <a:rPr dirty="0"/>
              <a:t>plus</a:t>
            </a:r>
            <a:r>
              <a:rPr dirty="0" spc="20"/>
              <a:t> </a:t>
            </a:r>
            <a:r>
              <a:rPr dirty="0"/>
              <a:t>simples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20"/>
              <a:t> </a:t>
            </a:r>
            <a:r>
              <a:rPr dirty="0"/>
              <a:t>renforcer</a:t>
            </a:r>
            <a:r>
              <a:rPr dirty="0" spc="20"/>
              <a:t> </a:t>
            </a:r>
            <a:r>
              <a:rPr dirty="0"/>
              <a:t>la</a:t>
            </a:r>
            <a:r>
              <a:rPr dirty="0" spc="20"/>
              <a:t> </a:t>
            </a:r>
            <a:r>
              <a:rPr dirty="0" spc="-10"/>
              <a:t>force </a:t>
            </a:r>
            <a:r>
              <a:rPr dirty="0"/>
              <a:t>de</a:t>
            </a:r>
            <a:r>
              <a:rPr dirty="0" spc="5"/>
              <a:t> </a:t>
            </a:r>
            <a:r>
              <a:rPr dirty="0" spc="65"/>
              <a:t>vos</a:t>
            </a:r>
            <a:r>
              <a:rPr dirty="0" spc="10"/>
              <a:t> </a:t>
            </a:r>
            <a:r>
              <a:rPr dirty="0" spc="50"/>
              <a:t>lettre</a:t>
            </a:r>
            <a:r>
              <a:rPr dirty="0" spc="10"/>
              <a:t> </a:t>
            </a:r>
            <a:r>
              <a:rPr dirty="0" spc="50"/>
              <a:t>est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simplifier</a:t>
            </a:r>
            <a:r>
              <a:rPr dirty="0" spc="5"/>
              <a:t> </a:t>
            </a:r>
            <a:r>
              <a:rPr dirty="0" spc="70"/>
              <a:t>votre</a:t>
            </a:r>
            <a:r>
              <a:rPr dirty="0" spc="10"/>
              <a:t> </a:t>
            </a:r>
            <a:r>
              <a:rPr dirty="0"/>
              <a:t>langage.</a:t>
            </a:r>
            <a:r>
              <a:rPr dirty="0" spc="10"/>
              <a:t> </a:t>
            </a:r>
            <a:r>
              <a:rPr dirty="0"/>
              <a:t>Évitez</a:t>
            </a:r>
            <a:r>
              <a:rPr dirty="0" spc="10"/>
              <a:t> </a:t>
            </a:r>
            <a:r>
              <a:rPr dirty="0" spc="-25"/>
              <a:t>le </a:t>
            </a:r>
            <a:r>
              <a:rPr dirty="0"/>
              <a:t>jargon</a:t>
            </a:r>
            <a:r>
              <a:rPr dirty="0" spc="25"/>
              <a:t> </a:t>
            </a:r>
            <a:r>
              <a:rPr dirty="0" spc="65"/>
              <a:t>et</a:t>
            </a:r>
            <a:r>
              <a:rPr dirty="0" spc="25"/>
              <a:t> </a:t>
            </a:r>
            <a:r>
              <a:rPr dirty="0"/>
              <a:t>les</a:t>
            </a:r>
            <a:r>
              <a:rPr dirty="0" spc="25"/>
              <a:t> </a:t>
            </a:r>
            <a:r>
              <a:rPr dirty="0"/>
              <a:t>phrases</a:t>
            </a:r>
            <a:r>
              <a:rPr dirty="0" spc="25"/>
              <a:t> </a:t>
            </a:r>
            <a:r>
              <a:rPr dirty="0"/>
              <a:t>complexes.</a:t>
            </a:r>
            <a:r>
              <a:rPr dirty="0" spc="25"/>
              <a:t> </a:t>
            </a:r>
            <a:r>
              <a:rPr dirty="0"/>
              <a:t>Nul</a:t>
            </a:r>
            <a:r>
              <a:rPr dirty="0" spc="25"/>
              <a:t> </a:t>
            </a:r>
            <a:r>
              <a:rPr dirty="0"/>
              <a:t>besoin</a:t>
            </a:r>
            <a:r>
              <a:rPr dirty="0" spc="25"/>
              <a:t> </a:t>
            </a:r>
            <a:r>
              <a:rPr dirty="0"/>
              <a:t>de</a:t>
            </a:r>
            <a:r>
              <a:rPr dirty="0" spc="25"/>
              <a:t> </a:t>
            </a:r>
            <a:r>
              <a:rPr dirty="0" spc="-20"/>
              <a:t>mots </a:t>
            </a:r>
            <a:r>
              <a:rPr dirty="0"/>
              <a:t>compliqués</a:t>
            </a:r>
            <a:r>
              <a:rPr dirty="0" spc="135"/>
              <a:t> </a:t>
            </a:r>
            <a:r>
              <a:rPr dirty="0"/>
              <a:t>pour</a:t>
            </a:r>
            <a:r>
              <a:rPr dirty="0" spc="135"/>
              <a:t> </a:t>
            </a:r>
            <a:r>
              <a:rPr dirty="0"/>
              <a:t>paraître</a:t>
            </a:r>
            <a:r>
              <a:rPr dirty="0" spc="135"/>
              <a:t> </a:t>
            </a:r>
            <a:r>
              <a:rPr dirty="0"/>
              <a:t>professionnel,</a:t>
            </a:r>
            <a:r>
              <a:rPr dirty="0" spc="140"/>
              <a:t> </a:t>
            </a:r>
            <a:r>
              <a:rPr dirty="0"/>
              <a:t>il</a:t>
            </a:r>
            <a:r>
              <a:rPr dirty="0" spc="135"/>
              <a:t> </a:t>
            </a:r>
            <a:r>
              <a:rPr dirty="0"/>
              <a:t>suffit</a:t>
            </a:r>
            <a:r>
              <a:rPr dirty="0" spc="135"/>
              <a:t> </a:t>
            </a:r>
            <a:r>
              <a:rPr dirty="0" spc="-10"/>
              <a:t>d'être </a:t>
            </a:r>
            <a:r>
              <a:rPr dirty="0"/>
              <a:t>clair.</a:t>
            </a:r>
            <a:r>
              <a:rPr dirty="0" spc="-5"/>
              <a:t> </a:t>
            </a:r>
            <a:r>
              <a:rPr dirty="0"/>
              <a:t>Des</a:t>
            </a:r>
            <a:r>
              <a:rPr dirty="0" spc="-5"/>
              <a:t> </a:t>
            </a:r>
            <a:r>
              <a:rPr dirty="0"/>
              <a:t>phrases</a:t>
            </a:r>
            <a:r>
              <a:rPr dirty="0" spc="-5"/>
              <a:t> </a:t>
            </a:r>
            <a:r>
              <a:rPr dirty="0"/>
              <a:t>simples</a:t>
            </a:r>
            <a:r>
              <a:rPr dirty="0" spc="-5"/>
              <a:t> </a:t>
            </a:r>
            <a:r>
              <a:rPr dirty="0"/>
              <a:t>aident</a:t>
            </a:r>
            <a:r>
              <a:rPr dirty="0" spc="-5"/>
              <a:t> </a:t>
            </a:r>
            <a:r>
              <a:rPr dirty="0" spc="70"/>
              <a:t>votre</a:t>
            </a:r>
            <a:r>
              <a:rPr dirty="0" spc="-5"/>
              <a:t> </a:t>
            </a:r>
            <a:r>
              <a:rPr dirty="0" spc="45"/>
              <a:t>lecteur</a:t>
            </a:r>
            <a:r>
              <a:rPr dirty="0" spc="-5"/>
              <a:t> </a:t>
            </a:r>
            <a:r>
              <a:rPr dirty="0"/>
              <a:t>à</a:t>
            </a:r>
            <a:r>
              <a:rPr dirty="0" spc="-5"/>
              <a:t> </a:t>
            </a:r>
            <a:r>
              <a:rPr dirty="0" spc="-10"/>
              <a:t>rester </a:t>
            </a:r>
            <a:r>
              <a:rPr dirty="0" spc="50"/>
              <a:t>captivé</a:t>
            </a:r>
            <a:r>
              <a:rPr dirty="0" spc="-30"/>
              <a:t> </a:t>
            </a:r>
            <a:r>
              <a:rPr dirty="0" spc="65"/>
              <a:t>et</a:t>
            </a:r>
            <a:r>
              <a:rPr dirty="0" spc="-25"/>
              <a:t> </a:t>
            </a:r>
            <a:r>
              <a:rPr dirty="0"/>
              <a:t>à</a:t>
            </a:r>
            <a:r>
              <a:rPr dirty="0" spc="-25"/>
              <a:t> </a:t>
            </a:r>
            <a:r>
              <a:rPr dirty="0" spc="65"/>
              <a:t>éviter</a:t>
            </a:r>
            <a:r>
              <a:rPr dirty="0" spc="-25"/>
              <a:t> </a:t>
            </a:r>
            <a:r>
              <a:rPr dirty="0" spc="55"/>
              <a:t>toute</a:t>
            </a:r>
            <a:r>
              <a:rPr dirty="0" spc="-30"/>
              <a:t> </a:t>
            </a:r>
            <a:r>
              <a:rPr dirty="0"/>
              <a:t>confusion.</a:t>
            </a:r>
            <a:r>
              <a:rPr dirty="0" spc="-25"/>
              <a:t> </a:t>
            </a:r>
            <a:r>
              <a:rPr dirty="0"/>
              <a:t>Que</a:t>
            </a:r>
            <a:r>
              <a:rPr dirty="0" spc="-25"/>
              <a:t> </a:t>
            </a:r>
            <a:r>
              <a:rPr dirty="0" spc="60"/>
              <a:t>vous</a:t>
            </a:r>
            <a:r>
              <a:rPr dirty="0" spc="-25"/>
              <a:t> </a:t>
            </a:r>
            <a:r>
              <a:rPr dirty="0" spc="65"/>
              <a:t>envoyiez </a:t>
            </a:r>
            <a:r>
              <a:rPr dirty="0"/>
              <a:t>une</a:t>
            </a:r>
            <a:r>
              <a:rPr dirty="0" spc="50"/>
              <a:t> lettre</a:t>
            </a:r>
            <a:r>
              <a:rPr dirty="0" spc="55"/>
              <a:t> </a:t>
            </a:r>
            <a:r>
              <a:rPr dirty="0" spc="50"/>
              <a:t>suivie </a:t>
            </a:r>
            <a:r>
              <a:rPr dirty="0"/>
              <a:t>contenant</a:t>
            </a:r>
            <a:r>
              <a:rPr dirty="0" spc="55"/>
              <a:t> </a:t>
            </a:r>
            <a:r>
              <a:rPr dirty="0"/>
              <a:t>des</a:t>
            </a:r>
            <a:r>
              <a:rPr dirty="0" spc="50"/>
              <a:t> </a:t>
            </a:r>
            <a:r>
              <a:rPr dirty="0" spc="-10"/>
              <a:t>informations </a:t>
            </a:r>
            <a:r>
              <a:rPr dirty="0"/>
              <a:t>importantes</a:t>
            </a:r>
            <a:r>
              <a:rPr dirty="0" spc="50"/>
              <a:t> </a:t>
            </a:r>
            <a:r>
              <a:rPr dirty="0"/>
              <a:t>ou</a:t>
            </a:r>
            <a:r>
              <a:rPr dirty="0" spc="50"/>
              <a:t> </a:t>
            </a:r>
            <a:r>
              <a:rPr dirty="0"/>
              <a:t>une</a:t>
            </a:r>
            <a:r>
              <a:rPr dirty="0" spc="50"/>
              <a:t> lettre </a:t>
            </a:r>
            <a:r>
              <a:rPr dirty="0" spc="75"/>
              <a:t>verte</a:t>
            </a:r>
            <a:r>
              <a:rPr dirty="0" spc="50"/>
              <a:t> </a:t>
            </a:r>
            <a:r>
              <a:rPr dirty="0"/>
              <a:t>pour</a:t>
            </a:r>
            <a:r>
              <a:rPr dirty="0" spc="55"/>
              <a:t> </a:t>
            </a:r>
            <a:r>
              <a:rPr dirty="0"/>
              <a:t>une</a:t>
            </a:r>
            <a:r>
              <a:rPr dirty="0" spc="50"/>
              <a:t> </a:t>
            </a:r>
            <a:r>
              <a:rPr dirty="0"/>
              <a:t>mise</a:t>
            </a:r>
            <a:r>
              <a:rPr dirty="0" spc="50"/>
              <a:t> </a:t>
            </a:r>
            <a:r>
              <a:rPr dirty="0"/>
              <a:t>à</a:t>
            </a:r>
            <a:r>
              <a:rPr dirty="0" spc="50"/>
              <a:t> </a:t>
            </a:r>
            <a:r>
              <a:rPr dirty="0" spc="-20"/>
              <a:t>jour </a:t>
            </a:r>
            <a:r>
              <a:rPr dirty="0"/>
              <a:t>personnelle,</a:t>
            </a:r>
            <a:r>
              <a:rPr dirty="0" spc="40"/>
              <a:t> </a:t>
            </a:r>
            <a:r>
              <a:rPr dirty="0"/>
              <a:t>un</a:t>
            </a:r>
            <a:r>
              <a:rPr dirty="0" spc="45"/>
              <a:t> </a:t>
            </a:r>
            <a:r>
              <a:rPr dirty="0"/>
              <a:t>langage</a:t>
            </a:r>
            <a:r>
              <a:rPr dirty="0" spc="40"/>
              <a:t> </a:t>
            </a:r>
            <a:r>
              <a:rPr dirty="0" spc="50"/>
              <a:t>court</a:t>
            </a:r>
            <a:r>
              <a:rPr dirty="0" spc="45"/>
              <a:t> </a:t>
            </a:r>
            <a:r>
              <a:rPr dirty="0" spc="65"/>
              <a:t>et</a:t>
            </a:r>
            <a:r>
              <a:rPr dirty="0" spc="40"/>
              <a:t> </a:t>
            </a:r>
            <a:r>
              <a:rPr dirty="0"/>
              <a:t>clair</a:t>
            </a:r>
            <a:r>
              <a:rPr dirty="0" spc="45"/>
              <a:t> </a:t>
            </a:r>
            <a:r>
              <a:rPr dirty="0"/>
              <a:t>garantit</a:t>
            </a:r>
            <a:r>
              <a:rPr dirty="0" spc="40"/>
              <a:t> </a:t>
            </a:r>
            <a:r>
              <a:rPr dirty="0"/>
              <a:t>que</a:t>
            </a:r>
            <a:r>
              <a:rPr dirty="0" spc="45"/>
              <a:t> </a:t>
            </a:r>
            <a:r>
              <a:rPr dirty="0" spc="60"/>
              <a:t>votre </a:t>
            </a:r>
            <a:r>
              <a:rPr dirty="0"/>
              <a:t>message</a:t>
            </a:r>
            <a:r>
              <a:rPr dirty="0" spc="25"/>
              <a:t> </a:t>
            </a:r>
            <a:r>
              <a:rPr dirty="0"/>
              <a:t>sera</a:t>
            </a:r>
            <a:r>
              <a:rPr dirty="0" spc="30"/>
              <a:t> </a:t>
            </a:r>
            <a:r>
              <a:rPr dirty="0"/>
              <a:t>lu</a:t>
            </a:r>
            <a:r>
              <a:rPr dirty="0" spc="30"/>
              <a:t> </a:t>
            </a:r>
            <a:r>
              <a:rPr dirty="0" spc="65"/>
              <a:t>et</a:t>
            </a:r>
            <a:r>
              <a:rPr dirty="0" spc="25"/>
              <a:t> </a:t>
            </a:r>
            <a:r>
              <a:rPr dirty="0" spc="-10"/>
              <a:t>compris.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755662" y="0"/>
            <a:ext cx="3532504" cy="3532504"/>
            <a:chOff x="14755662" y="0"/>
            <a:chExt cx="3532504" cy="3532504"/>
          </a:xfrm>
        </p:grpSpPr>
        <p:sp>
          <p:nvSpPr>
            <p:cNvPr id="3" name="object 3" descr=""/>
            <p:cNvSpPr/>
            <p:nvPr/>
          </p:nvSpPr>
          <p:spPr>
            <a:xfrm>
              <a:off x="14755662" y="0"/>
              <a:ext cx="3532504" cy="3532504"/>
            </a:xfrm>
            <a:custGeom>
              <a:avLst/>
              <a:gdLst/>
              <a:ahLst/>
              <a:cxnLst/>
              <a:rect l="l" t="t" r="r" b="b"/>
              <a:pathLst>
                <a:path w="3532505" h="3532504">
                  <a:moveTo>
                    <a:pt x="0" y="0"/>
                  </a:moveTo>
                  <a:lnTo>
                    <a:pt x="2809222" y="0"/>
                  </a:lnTo>
                  <a:lnTo>
                    <a:pt x="3532336" y="723113"/>
                  </a:lnTo>
                  <a:lnTo>
                    <a:pt x="3532336" y="353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889948" y="11"/>
              <a:ext cx="2398395" cy="3008630"/>
            </a:xfrm>
            <a:custGeom>
              <a:avLst/>
              <a:gdLst/>
              <a:ahLst/>
              <a:cxnLst/>
              <a:rect l="l" t="t" r="r" b="b"/>
              <a:pathLst>
                <a:path w="2398394" h="3008630">
                  <a:moveTo>
                    <a:pt x="2398039" y="2214118"/>
                  </a:moveTo>
                  <a:lnTo>
                    <a:pt x="397052" y="213220"/>
                  </a:lnTo>
                  <a:lnTo>
                    <a:pt x="0" y="610120"/>
                  </a:lnTo>
                  <a:lnTo>
                    <a:pt x="2398039" y="3008160"/>
                  </a:lnTo>
                  <a:lnTo>
                    <a:pt x="2398039" y="2214118"/>
                  </a:lnTo>
                  <a:close/>
                </a:path>
                <a:path w="2398394" h="3008630">
                  <a:moveTo>
                    <a:pt x="2398039" y="0"/>
                  </a:moveTo>
                  <a:lnTo>
                    <a:pt x="2167394" y="0"/>
                  </a:lnTo>
                  <a:lnTo>
                    <a:pt x="2398039" y="230644"/>
                  </a:lnTo>
                  <a:lnTo>
                    <a:pt x="2398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29788" y="11"/>
              <a:ext cx="2658745" cy="2567940"/>
            </a:xfrm>
            <a:custGeom>
              <a:avLst/>
              <a:gdLst/>
              <a:ahLst/>
              <a:cxnLst/>
              <a:rect l="l" t="t" r="r" b="b"/>
              <a:pathLst>
                <a:path w="2658744" h="2567940">
                  <a:moveTo>
                    <a:pt x="2614777" y="2520746"/>
                  </a:moveTo>
                  <a:lnTo>
                    <a:pt x="94030" y="0"/>
                  </a:lnTo>
                  <a:lnTo>
                    <a:pt x="0" y="0"/>
                  </a:lnTo>
                  <a:lnTo>
                    <a:pt x="2567686" y="2567686"/>
                  </a:lnTo>
                  <a:lnTo>
                    <a:pt x="2614777" y="2520746"/>
                  </a:lnTo>
                  <a:close/>
                </a:path>
                <a:path w="2658744" h="2567940">
                  <a:moveTo>
                    <a:pt x="2658199" y="1665262"/>
                  </a:moveTo>
                  <a:lnTo>
                    <a:pt x="2035048" y="1042111"/>
                  </a:lnTo>
                  <a:lnTo>
                    <a:pt x="1987956" y="1089202"/>
                  </a:lnTo>
                  <a:lnTo>
                    <a:pt x="2658199" y="1759445"/>
                  </a:lnTo>
                  <a:lnTo>
                    <a:pt x="2658199" y="1665262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9112359" y="8032277"/>
            <a:ext cx="4509770" cy="2254885"/>
          </a:xfrm>
          <a:custGeom>
            <a:avLst/>
            <a:gdLst/>
            <a:ahLst/>
            <a:cxnLst/>
            <a:rect l="l" t="t" r="r" b="b"/>
            <a:pathLst>
              <a:path w="4509769" h="2254884">
                <a:moveTo>
                  <a:pt x="4509442" y="2254721"/>
                </a:moveTo>
                <a:lnTo>
                  <a:pt x="0" y="2254721"/>
                </a:lnTo>
                <a:lnTo>
                  <a:pt x="2254721" y="0"/>
                </a:lnTo>
                <a:lnTo>
                  <a:pt x="4509442" y="2254721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330164" y="907122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142432" y="-34"/>
            <a:ext cx="3781425" cy="1890395"/>
          </a:xfrm>
          <a:custGeom>
            <a:avLst/>
            <a:gdLst/>
            <a:ahLst/>
            <a:cxnLst/>
            <a:rect l="l" t="t" r="r" b="b"/>
            <a:pathLst>
              <a:path w="3781425" h="1890395">
                <a:moveTo>
                  <a:pt x="3780814" y="0"/>
                </a:moveTo>
                <a:lnTo>
                  <a:pt x="1890407" y="1890337"/>
                </a:lnTo>
                <a:lnTo>
                  <a:pt x="0" y="0"/>
                </a:lnTo>
                <a:lnTo>
                  <a:pt x="3780814" y="3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0"/>
            <a:ext cx="1280795" cy="2533015"/>
          </a:xfrm>
          <a:custGeom>
            <a:avLst/>
            <a:gdLst/>
            <a:ahLst/>
            <a:cxnLst/>
            <a:rect l="l" t="t" r="r" b="b"/>
            <a:pathLst>
              <a:path w="1280795" h="2533015">
                <a:moveTo>
                  <a:pt x="1280539" y="1252190"/>
                </a:moveTo>
                <a:lnTo>
                  <a:pt x="0" y="2532729"/>
                </a:lnTo>
                <a:lnTo>
                  <a:pt x="0" y="0"/>
                </a:lnTo>
                <a:lnTo>
                  <a:pt x="28349" y="0"/>
                </a:lnTo>
                <a:lnTo>
                  <a:pt x="1280539" y="1252190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8361" y="2336615"/>
            <a:ext cx="5246370" cy="524636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67810" y="2136585"/>
            <a:ext cx="9221470" cy="1968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spc="-320"/>
              <a:t>3.</a:t>
            </a:r>
            <a:r>
              <a:rPr dirty="0" spc="-65"/>
              <a:t> </a:t>
            </a:r>
            <a:r>
              <a:rPr dirty="0"/>
              <a:t>Laissez</a:t>
            </a:r>
            <a:r>
              <a:rPr dirty="0" spc="-60"/>
              <a:t> </a:t>
            </a:r>
            <a:r>
              <a:rPr dirty="0" spc="-75"/>
              <a:t>l'IA</a:t>
            </a:r>
            <a:r>
              <a:rPr dirty="0" spc="-65"/>
              <a:t> </a:t>
            </a:r>
            <a:r>
              <a:rPr dirty="0" spc="110"/>
              <a:t>vous</a:t>
            </a:r>
            <a:r>
              <a:rPr dirty="0" spc="-60"/>
              <a:t> </a:t>
            </a:r>
            <a:r>
              <a:rPr dirty="0"/>
              <a:t>aider</a:t>
            </a:r>
            <a:r>
              <a:rPr dirty="0" spc="-60"/>
              <a:t> </a:t>
            </a:r>
            <a:r>
              <a:rPr dirty="0" spc="35"/>
              <a:t>pour </a:t>
            </a:r>
            <a:r>
              <a:rPr dirty="0"/>
              <a:t>les</a:t>
            </a:r>
            <a:r>
              <a:rPr dirty="0" spc="-5"/>
              <a:t> </a:t>
            </a:r>
            <a:r>
              <a:rPr dirty="0" spc="60"/>
              <a:t>tâches</a:t>
            </a:r>
            <a:r>
              <a:rPr dirty="0"/>
              <a:t> les</a:t>
            </a:r>
            <a:r>
              <a:rPr dirty="0" spc="-5"/>
              <a:t> </a:t>
            </a:r>
            <a:r>
              <a:rPr dirty="0"/>
              <a:t>plus </a:t>
            </a:r>
            <a:r>
              <a:rPr dirty="0" spc="-10"/>
              <a:t>difficiles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267810" y="4343968"/>
            <a:ext cx="9853295" cy="322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Georgia"/>
                <a:cs typeface="Georgia"/>
              </a:rPr>
              <a:t>Écrire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n'est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pas facile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pour </a:t>
            </a:r>
            <a:r>
              <a:rPr dirty="0" sz="3000" spc="60">
                <a:latin typeface="Georgia"/>
                <a:cs typeface="Georgia"/>
              </a:rPr>
              <a:t>tout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monde. C'est</a:t>
            </a:r>
            <a:r>
              <a:rPr dirty="0" sz="3000" spc="-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pourquoi </a:t>
            </a:r>
            <a:r>
              <a:rPr dirty="0" sz="3000">
                <a:latin typeface="Georgia"/>
                <a:cs typeface="Georgia"/>
              </a:rPr>
              <a:t>Lettrepro.co</a:t>
            </a:r>
            <a:r>
              <a:rPr dirty="0" sz="3000" spc="10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propose</a:t>
            </a:r>
            <a:r>
              <a:rPr dirty="0" sz="3000" spc="1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un</a:t>
            </a:r>
            <a:r>
              <a:rPr dirty="0" sz="3000" spc="10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outil</a:t>
            </a:r>
            <a:r>
              <a:rPr dirty="0" sz="3000" spc="1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1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rédaction</a:t>
            </a:r>
            <a:r>
              <a:rPr dirty="0" sz="3000" spc="105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intelligent, </a:t>
            </a:r>
            <a:r>
              <a:rPr dirty="0" sz="3000">
                <a:latin typeface="Georgia"/>
                <a:cs typeface="Georgia"/>
              </a:rPr>
              <a:t>basé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sur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-65">
                <a:latin typeface="Georgia"/>
                <a:cs typeface="Georgia"/>
              </a:rPr>
              <a:t>l'IA,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pour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aider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rédiger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65">
                <a:latin typeface="Georgia"/>
                <a:cs typeface="Georgia"/>
              </a:rPr>
              <a:t>vos</a:t>
            </a:r>
            <a:r>
              <a:rPr dirty="0" sz="3000" spc="5">
                <a:latin typeface="Georgia"/>
                <a:cs typeface="Georgia"/>
              </a:rPr>
              <a:t> </a:t>
            </a:r>
            <a:r>
              <a:rPr dirty="0" sz="3000" spc="45">
                <a:latin typeface="Georgia"/>
                <a:cs typeface="Georgia"/>
              </a:rPr>
              <a:t>lettres</a:t>
            </a:r>
            <a:r>
              <a:rPr dirty="0" sz="3000" spc="10">
                <a:latin typeface="Georgia"/>
                <a:cs typeface="Georgia"/>
              </a:rPr>
              <a:t> </a:t>
            </a:r>
            <a:r>
              <a:rPr dirty="0" sz="3000" spc="-20">
                <a:latin typeface="Georgia"/>
                <a:cs typeface="Georgia"/>
              </a:rPr>
              <a:t>plus </a:t>
            </a:r>
            <a:r>
              <a:rPr dirty="0" sz="3000">
                <a:latin typeface="Georgia"/>
                <a:cs typeface="Georgia"/>
              </a:rPr>
              <a:t>facilement.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Il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 spc="60">
                <a:latin typeface="Georgia"/>
                <a:cs typeface="Georgia"/>
              </a:rPr>
              <a:t>vous</a:t>
            </a:r>
            <a:r>
              <a:rPr dirty="0" sz="3000" spc="2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suffit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2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donner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2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l'outil</a:t>
            </a:r>
            <a:r>
              <a:rPr dirty="0" sz="3000" spc="15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une </a:t>
            </a:r>
            <a:r>
              <a:rPr dirty="0" sz="3000">
                <a:latin typeface="Georgia"/>
                <a:cs typeface="Georgia"/>
              </a:rPr>
              <a:t>instruction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base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sur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le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sujet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 spc="70">
                <a:latin typeface="Georgia"/>
                <a:cs typeface="Georgia"/>
              </a:rPr>
              <a:t>votre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 spc="50">
                <a:latin typeface="Georgia"/>
                <a:cs typeface="Georgia"/>
              </a:rPr>
              <a:t>lettre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 spc="65">
                <a:latin typeface="Georgia"/>
                <a:cs typeface="Georgia"/>
              </a:rPr>
              <a:t>et</a:t>
            </a:r>
            <a:r>
              <a:rPr dirty="0" sz="3000" spc="4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il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crée</a:t>
            </a:r>
            <a:r>
              <a:rPr dirty="0" sz="3000" spc="45">
                <a:latin typeface="Georgia"/>
                <a:cs typeface="Georgia"/>
              </a:rPr>
              <a:t> </a:t>
            </a:r>
            <a:r>
              <a:rPr dirty="0" sz="3000" spc="-25">
                <a:latin typeface="Georgia"/>
                <a:cs typeface="Georgia"/>
              </a:rPr>
              <a:t>un </a:t>
            </a:r>
            <a:r>
              <a:rPr dirty="0" sz="3000">
                <a:latin typeface="Georgia"/>
                <a:cs typeface="Georgia"/>
              </a:rPr>
              <a:t>brouillon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bien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55">
                <a:latin typeface="Georgia"/>
                <a:cs typeface="Georgia"/>
              </a:rPr>
              <a:t>structuré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à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partir</a:t>
            </a:r>
            <a:r>
              <a:rPr dirty="0" sz="3000" spc="35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de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>
                <a:latin typeface="Georgia"/>
                <a:cs typeface="Georgia"/>
              </a:rPr>
              <a:t>ces</a:t>
            </a:r>
            <a:r>
              <a:rPr dirty="0" sz="3000" spc="30">
                <a:latin typeface="Georgia"/>
                <a:cs typeface="Georgia"/>
              </a:rPr>
              <a:t> </a:t>
            </a:r>
            <a:r>
              <a:rPr dirty="0" sz="3000" spc="-10">
                <a:latin typeface="Georgia"/>
                <a:cs typeface="Georgia"/>
              </a:rPr>
              <a:t>informations.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280510" y="9071225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90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90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90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37123"/>
            <a:ext cx="6139271" cy="721275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916220" y="148"/>
            <a:ext cx="2371725" cy="2371725"/>
            <a:chOff x="15916220" y="148"/>
            <a:chExt cx="2371725" cy="2371725"/>
          </a:xfrm>
        </p:grpSpPr>
        <p:sp>
          <p:nvSpPr>
            <p:cNvPr id="4" name="object 4" descr=""/>
            <p:cNvSpPr/>
            <p:nvPr/>
          </p:nvSpPr>
          <p:spPr>
            <a:xfrm>
              <a:off x="16810152" y="151"/>
              <a:ext cx="1478280" cy="2192655"/>
            </a:xfrm>
            <a:custGeom>
              <a:avLst/>
              <a:gdLst/>
              <a:ahLst/>
              <a:cxnLst/>
              <a:rect l="l" t="t" r="r" b="b"/>
              <a:pathLst>
                <a:path w="1478280" h="2192655">
                  <a:moveTo>
                    <a:pt x="1477784" y="0"/>
                  </a:moveTo>
                  <a:lnTo>
                    <a:pt x="0" y="0"/>
                  </a:lnTo>
                  <a:lnTo>
                    <a:pt x="611759" y="611771"/>
                  </a:lnTo>
                  <a:lnTo>
                    <a:pt x="254355" y="969175"/>
                  </a:lnTo>
                  <a:lnTo>
                    <a:pt x="1477784" y="2192604"/>
                  </a:lnTo>
                  <a:lnTo>
                    <a:pt x="1477784" y="1477784"/>
                  </a:lnTo>
                  <a:lnTo>
                    <a:pt x="1477784" y="612127"/>
                  </a:lnTo>
                  <a:lnTo>
                    <a:pt x="1477784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16220" y="148"/>
              <a:ext cx="2371725" cy="2371725"/>
            </a:xfrm>
            <a:custGeom>
              <a:avLst/>
              <a:gdLst/>
              <a:ahLst/>
              <a:cxnLst/>
              <a:rect l="l" t="t" r="r" b="b"/>
              <a:pathLst>
                <a:path w="2371725" h="2371725">
                  <a:moveTo>
                    <a:pt x="0" y="0"/>
                  </a:moveTo>
                  <a:lnTo>
                    <a:pt x="992413" y="0"/>
                  </a:lnTo>
                  <a:lnTo>
                    <a:pt x="2371724" y="1379311"/>
                  </a:lnTo>
                  <a:lnTo>
                    <a:pt x="2371724" y="2371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dirty="0" spc="-340"/>
              <a:t>4.</a:t>
            </a:r>
            <a:r>
              <a:rPr dirty="0" spc="-95"/>
              <a:t> </a:t>
            </a:r>
            <a:r>
              <a:rPr dirty="0" spc="100"/>
              <a:t>Structurez</a:t>
            </a:r>
            <a:r>
              <a:rPr dirty="0" spc="-90"/>
              <a:t> </a:t>
            </a:r>
            <a:r>
              <a:rPr dirty="0" spc="125"/>
              <a:t>votre</a:t>
            </a:r>
            <a:r>
              <a:rPr dirty="0" spc="-90"/>
              <a:t> </a:t>
            </a:r>
            <a:r>
              <a:rPr dirty="0" spc="85"/>
              <a:t>lettre</a:t>
            </a:r>
            <a:r>
              <a:rPr dirty="0" spc="-95"/>
              <a:t> </a:t>
            </a:r>
            <a:r>
              <a:rPr dirty="0" spc="35"/>
              <a:t>pour </a:t>
            </a:r>
            <a:r>
              <a:rPr dirty="0" spc="65"/>
              <a:t>une</a:t>
            </a:r>
            <a:r>
              <a:rPr dirty="0" spc="-95"/>
              <a:t> </a:t>
            </a:r>
            <a:r>
              <a:rPr dirty="0" spc="75"/>
              <a:t>lecture</a:t>
            </a:r>
            <a:r>
              <a:rPr dirty="0" spc="-90"/>
              <a:t> </a:t>
            </a:r>
            <a:r>
              <a:rPr dirty="0" spc="-10"/>
              <a:t>facile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Une</a:t>
            </a:r>
            <a:r>
              <a:rPr dirty="0" spc="20"/>
              <a:t> </a:t>
            </a:r>
            <a:r>
              <a:rPr dirty="0"/>
              <a:t>bonne</a:t>
            </a:r>
            <a:r>
              <a:rPr dirty="0" spc="25"/>
              <a:t> </a:t>
            </a:r>
            <a:r>
              <a:rPr dirty="0" spc="50"/>
              <a:t>lettre</a:t>
            </a:r>
            <a:r>
              <a:rPr dirty="0" spc="25"/>
              <a:t> </a:t>
            </a:r>
            <a:r>
              <a:rPr dirty="0"/>
              <a:t>comporte</a:t>
            </a:r>
            <a:r>
              <a:rPr dirty="0" spc="25"/>
              <a:t> </a:t>
            </a:r>
            <a:r>
              <a:rPr dirty="0"/>
              <a:t>un</a:t>
            </a:r>
            <a:r>
              <a:rPr dirty="0" spc="25"/>
              <a:t> </a:t>
            </a:r>
            <a:r>
              <a:rPr dirty="0"/>
              <a:t>début,</a:t>
            </a:r>
            <a:r>
              <a:rPr dirty="0" spc="25"/>
              <a:t> </a:t>
            </a:r>
            <a:r>
              <a:rPr dirty="0"/>
              <a:t>un</a:t>
            </a:r>
            <a:r>
              <a:rPr dirty="0" spc="25"/>
              <a:t> </a:t>
            </a:r>
            <a:r>
              <a:rPr dirty="0"/>
              <a:t>milieu</a:t>
            </a:r>
            <a:r>
              <a:rPr dirty="0" spc="25"/>
              <a:t> </a:t>
            </a:r>
            <a:r>
              <a:rPr dirty="0" spc="65"/>
              <a:t>et</a:t>
            </a:r>
            <a:r>
              <a:rPr dirty="0" spc="20"/>
              <a:t> </a:t>
            </a:r>
            <a:r>
              <a:rPr dirty="0" spc="-25"/>
              <a:t>une </a:t>
            </a:r>
            <a:r>
              <a:rPr dirty="0"/>
              <a:t>fin,</a:t>
            </a:r>
            <a:r>
              <a:rPr dirty="0" spc="75"/>
              <a:t> </a:t>
            </a:r>
            <a:r>
              <a:rPr dirty="0"/>
              <a:t>comme</a:t>
            </a:r>
            <a:r>
              <a:rPr dirty="0" spc="75"/>
              <a:t> </a:t>
            </a:r>
            <a:r>
              <a:rPr dirty="0"/>
              <a:t>une</a:t>
            </a:r>
            <a:r>
              <a:rPr dirty="0" spc="80"/>
              <a:t> </a:t>
            </a:r>
            <a:r>
              <a:rPr dirty="0"/>
              <a:t>histoire.</a:t>
            </a:r>
            <a:r>
              <a:rPr dirty="0" spc="75"/>
              <a:t> </a:t>
            </a:r>
            <a:r>
              <a:rPr dirty="0"/>
              <a:t>Commencez</a:t>
            </a:r>
            <a:r>
              <a:rPr dirty="0" spc="80"/>
              <a:t> </a:t>
            </a:r>
            <a:r>
              <a:rPr dirty="0"/>
              <a:t>par</a:t>
            </a:r>
            <a:r>
              <a:rPr dirty="0" spc="75"/>
              <a:t> </a:t>
            </a:r>
            <a:r>
              <a:rPr dirty="0" spc="-25"/>
              <a:t>une</a:t>
            </a:r>
            <a:r>
              <a:rPr dirty="0" spc="750"/>
              <a:t> </a:t>
            </a:r>
            <a:r>
              <a:rPr dirty="0"/>
              <a:t>salutation</a:t>
            </a:r>
            <a:r>
              <a:rPr dirty="0" spc="114"/>
              <a:t> </a:t>
            </a:r>
            <a:r>
              <a:rPr dirty="0" spc="65"/>
              <a:t>et</a:t>
            </a:r>
            <a:r>
              <a:rPr dirty="0" spc="114"/>
              <a:t> </a:t>
            </a:r>
            <a:r>
              <a:rPr dirty="0"/>
              <a:t>une</a:t>
            </a:r>
            <a:r>
              <a:rPr dirty="0" spc="120"/>
              <a:t> </a:t>
            </a:r>
            <a:r>
              <a:rPr dirty="0" spc="55"/>
              <a:t>brève</a:t>
            </a:r>
            <a:r>
              <a:rPr dirty="0" spc="114"/>
              <a:t> </a:t>
            </a:r>
            <a:r>
              <a:rPr dirty="0"/>
              <a:t>introduction</a:t>
            </a:r>
            <a:r>
              <a:rPr dirty="0" spc="114"/>
              <a:t> </a:t>
            </a:r>
            <a:r>
              <a:rPr dirty="0"/>
              <a:t>expliquant</a:t>
            </a:r>
            <a:r>
              <a:rPr dirty="0" spc="120"/>
              <a:t> </a:t>
            </a:r>
            <a:r>
              <a:rPr dirty="0"/>
              <a:t>le</a:t>
            </a:r>
            <a:r>
              <a:rPr dirty="0" spc="114"/>
              <a:t> </a:t>
            </a:r>
            <a:r>
              <a:rPr dirty="0" spc="-25"/>
              <a:t>but </a:t>
            </a:r>
            <a:r>
              <a:rPr dirty="0"/>
              <a:t>de</a:t>
            </a:r>
            <a:r>
              <a:rPr dirty="0" spc="85"/>
              <a:t> </a:t>
            </a:r>
            <a:r>
              <a:rPr dirty="0" spc="70"/>
              <a:t>votre</a:t>
            </a:r>
            <a:r>
              <a:rPr dirty="0" spc="85"/>
              <a:t> </a:t>
            </a:r>
            <a:r>
              <a:rPr dirty="0"/>
              <a:t>lettre.</a:t>
            </a:r>
            <a:r>
              <a:rPr dirty="0" spc="85"/>
              <a:t> </a:t>
            </a:r>
            <a:r>
              <a:rPr dirty="0"/>
              <a:t>Passez</a:t>
            </a:r>
            <a:r>
              <a:rPr dirty="0" spc="90"/>
              <a:t> </a:t>
            </a:r>
            <a:r>
              <a:rPr dirty="0"/>
              <a:t>ensuite</a:t>
            </a:r>
            <a:r>
              <a:rPr dirty="0" spc="85"/>
              <a:t> </a:t>
            </a:r>
            <a:r>
              <a:rPr dirty="0"/>
              <a:t>au</a:t>
            </a:r>
            <a:r>
              <a:rPr dirty="0" spc="85"/>
              <a:t> </a:t>
            </a:r>
            <a:r>
              <a:rPr dirty="0"/>
              <a:t>message</a:t>
            </a:r>
            <a:r>
              <a:rPr dirty="0" spc="85"/>
              <a:t> </a:t>
            </a:r>
            <a:r>
              <a:rPr dirty="0"/>
              <a:t>principal</a:t>
            </a:r>
            <a:r>
              <a:rPr dirty="0" spc="90"/>
              <a:t> </a:t>
            </a:r>
            <a:r>
              <a:rPr dirty="0" spc="-25"/>
              <a:t>ou </a:t>
            </a:r>
            <a:r>
              <a:rPr dirty="0"/>
              <a:t>à</a:t>
            </a:r>
            <a:r>
              <a:rPr dirty="0" spc="-20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demande.</a:t>
            </a:r>
            <a:r>
              <a:rPr dirty="0" spc="-15"/>
              <a:t> </a:t>
            </a:r>
            <a:r>
              <a:rPr dirty="0" spc="-20"/>
              <a:t>Enfin,</a:t>
            </a:r>
            <a:r>
              <a:rPr dirty="0" spc="-15"/>
              <a:t> </a:t>
            </a:r>
            <a:r>
              <a:rPr dirty="0" spc="45"/>
              <a:t>concluez</a:t>
            </a:r>
            <a:r>
              <a:rPr dirty="0" spc="-15"/>
              <a:t> </a:t>
            </a:r>
            <a:r>
              <a:rPr dirty="0"/>
              <a:t>par</a:t>
            </a:r>
            <a:r>
              <a:rPr dirty="0" spc="-15"/>
              <a:t> </a:t>
            </a:r>
            <a:r>
              <a:rPr dirty="0"/>
              <a:t>une</a:t>
            </a:r>
            <a:r>
              <a:rPr dirty="0" spc="-15"/>
              <a:t> </a:t>
            </a:r>
            <a:r>
              <a:rPr dirty="0"/>
              <a:t>conclusion</a:t>
            </a:r>
            <a:r>
              <a:rPr dirty="0" spc="-15"/>
              <a:t> </a:t>
            </a:r>
            <a:r>
              <a:rPr dirty="0" spc="-10"/>
              <a:t>polie </a:t>
            </a:r>
            <a:r>
              <a:rPr dirty="0"/>
              <a:t>ou</a:t>
            </a:r>
            <a:r>
              <a:rPr dirty="0" spc="125"/>
              <a:t> </a:t>
            </a:r>
            <a:r>
              <a:rPr dirty="0"/>
              <a:t>les</a:t>
            </a:r>
            <a:r>
              <a:rPr dirty="0" spc="125"/>
              <a:t> </a:t>
            </a:r>
            <a:r>
              <a:rPr dirty="0"/>
              <a:t>étapes</a:t>
            </a:r>
            <a:r>
              <a:rPr dirty="0" spc="125"/>
              <a:t> </a:t>
            </a:r>
            <a:r>
              <a:rPr dirty="0"/>
              <a:t>suivantes.</a:t>
            </a:r>
            <a:r>
              <a:rPr dirty="0" spc="125"/>
              <a:t> </a:t>
            </a:r>
            <a:r>
              <a:rPr dirty="0"/>
              <a:t>Décomposez</a:t>
            </a:r>
            <a:r>
              <a:rPr dirty="0" spc="130"/>
              <a:t> </a:t>
            </a:r>
            <a:r>
              <a:rPr dirty="0" spc="70"/>
              <a:t>votre</a:t>
            </a:r>
            <a:r>
              <a:rPr dirty="0" spc="125"/>
              <a:t> </a:t>
            </a:r>
            <a:r>
              <a:rPr dirty="0"/>
              <a:t>contenu</a:t>
            </a:r>
            <a:r>
              <a:rPr dirty="0" spc="125"/>
              <a:t> </a:t>
            </a:r>
            <a:r>
              <a:rPr dirty="0" spc="-25"/>
              <a:t>en </a:t>
            </a:r>
            <a:r>
              <a:rPr dirty="0"/>
              <a:t>petits</a:t>
            </a:r>
            <a:r>
              <a:rPr dirty="0" spc="90"/>
              <a:t> </a:t>
            </a:r>
            <a:r>
              <a:rPr dirty="0"/>
              <a:t>paragraphes.</a:t>
            </a:r>
            <a:r>
              <a:rPr dirty="0" spc="90"/>
              <a:t> </a:t>
            </a:r>
            <a:r>
              <a:rPr dirty="0"/>
              <a:t>Chaque</a:t>
            </a:r>
            <a:r>
              <a:rPr dirty="0" spc="90"/>
              <a:t> </a:t>
            </a:r>
            <a:r>
              <a:rPr dirty="0"/>
              <a:t>paragraphe</a:t>
            </a:r>
            <a:r>
              <a:rPr dirty="0" spc="90"/>
              <a:t> </a:t>
            </a:r>
            <a:r>
              <a:rPr dirty="0"/>
              <a:t>doit</a:t>
            </a:r>
            <a:r>
              <a:rPr dirty="0" spc="90"/>
              <a:t> </a:t>
            </a:r>
            <a:r>
              <a:rPr dirty="0" spc="-10"/>
              <a:t>s'articuler </a:t>
            </a:r>
            <a:r>
              <a:rPr dirty="0"/>
              <a:t>autour</a:t>
            </a:r>
            <a:r>
              <a:rPr dirty="0" spc="5"/>
              <a:t> </a:t>
            </a:r>
            <a:r>
              <a:rPr dirty="0"/>
              <a:t>d'un</a:t>
            </a:r>
            <a:r>
              <a:rPr dirty="0" spc="10"/>
              <a:t> </a:t>
            </a:r>
            <a:r>
              <a:rPr dirty="0"/>
              <a:t>point.</a:t>
            </a:r>
            <a:r>
              <a:rPr dirty="0" spc="10"/>
              <a:t> </a:t>
            </a:r>
            <a:r>
              <a:rPr dirty="0"/>
              <a:t>Cela</a:t>
            </a:r>
            <a:r>
              <a:rPr dirty="0" spc="10"/>
              <a:t> </a:t>
            </a:r>
            <a:r>
              <a:rPr dirty="0"/>
              <a:t>permet</a:t>
            </a:r>
            <a:r>
              <a:rPr dirty="0" spc="10"/>
              <a:t> </a:t>
            </a:r>
            <a:r>
              <a:rPr dirty="0"/>
              <a:t>à</a:t>
            </a:r>
            <a:r>
              <a:rPr dirty="0" spc="10"/>
              <a:t> </a:t>
            </a:r>
            <a:r>
              <a:rPr dirty="0" spc="70"/>
              <a:t>votre</a:t>
            </a:r>
            <a:r>
              <a:rPr dirty="0" spc="10"/>
              <a:t> </a:t>
            </a:r>
            <a:r>
              <a:rPr dirty="0" spc="45"/>
              <a:t>lecteur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mieux </a:t>
            </a:r>
            <a:r>
              <a:rPr dirty="0"/>
              <a:t>assimiler</a:t>
            </a:r>
            <a:r>
              <a:rPr dirty="0" spc="50"/>
              <a:t> </a:t>
            </a:r>
            <a:r>
              <a:rPr dirty="0"/>
              <a:t>l'information</a:t>
            </a:r>
            <a:r>
              <a:rPr dirty="0" spc="55"/>
              <a:t> </a:t>
            </a:r>
            <a:r>
              <a:rPr dirty="0" spc="65"/>
              <a:t>et</a:t>
            </a:r>
            <a:r>
              <a:rPr dirty="0" spc="55"/>
              <a:t> </a:t>
            </a:r>
            <a:r>
              <a:rPr dirty="0" spc="70"/>
              <a:t>évite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55"/>
              <a:t> </a:t>
            </a:r>
            <a:r>
              <a:rPr dirty="0"/>
              <a:t>se</a:t>
            </a:r>
            <a:r>
              <a:rPr dirty="0" spc="55"/>
              <a:t> </a:t>
            </a:r>
            <a:r>
              <a:rPr dirty="0"/>
              <a:t>sentir</a:t>
            </a:r>
            <a:r>
              <a:rPr dirty="0" spc="50"/>
              <a:t> </a:t>
            </a:r>
            <a:r>
              <a:rPr dirty="0"/>
              <a:t>dépassé</a:t>
            </a:r>
            <a:r>
              <a:rPr dirty="0" spc="55"/>
              <a:t> </a:t>
            </a:r>
            <a:r>
              <a:rPr dirty="0" spc="-25"/>
              <a:t>par </a:t>
            </a:r>
            <a:r>
              <a:rPr dirty="0"/>
              <a:t>la</a:t>
            </a:r>
            <a:r>
              <a:rPr dirty="0" spc="-80"/>
              <a:t> </a:t>
            </a:r>
            <a:r>
              <a:rPr dirty="0" spc="-10"/>
              <a:t>lettre.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173702"/>
            <a:ext cx="3121025" cy="4112260"/>
            <a:chOff x="0" y="6173702"/>
            <a:chExt cx="3121025" cy="4112260"/>
          </a:xfrm>
        </p:grpSpPr>
        <p:sp>
          <p:nvSpPr>
            <p:cNvPr id="3" name="object 3" descr=""/>
            <p:cNvSpPr/>
            <p:nvPr/>
          </p:nvSpPr>
          <p:spPr>
            <a:xfrm>
              <a:off x="0" y="6173711"/>
              <a:ext cx="2818765" cy="4112260"/>
            </a:xfrm>
            <a:custGeom>
              <a:avLst/>
              <a:gdLst/>
              <a:ahLst/>
              <a:cxnLst/>
              <a:rect l="l" t="t" r="r" b="b"/>
              <a:pathLst>
                <a:path w="2818765" h="4112259">
                  <a:moveTo>
                    <a:pt x="2818498" y="4111929"/>
                  </a:moveTo>
                  <a:lnTo>
                    <a:pt x="1612099" y="2905493"/>
                  </a:lnTo>
                  <a:lnTo>
                    <a:pt x="2258796" y="2258796"/>
                  </a:lnTo>
                  <a:lnTo>
                    <a:pt x="0" y="0"/>
                  </a:lnTo>
                  <a:lnTo>
                    <a:pt x="0" y="3200400"/>
                  </a:lnTo>
                  <a:lnTo>
                    <a:pt x="0" y="3309709"/>
                  </a:lnTo>
                  <a:lnTo>
                    <a:pt x="0" y="4111929"/>
                  </a:lnTo>
                  <a:lnTo>
                    <a:pt x="2818498" y="4111929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164852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3120776" y="3120776"/>
                  </a:moveTo>
                  <a:lnTo>
                    <a:pt x="1989983" y="3120776"/>
                  </a:lnTo>
                  <a:lnTo>
                    <a:pt x="0" y="1130793"/>
                  </a:lnTo>
                  <a:lnTo>
                    <a:pt x="0" y="0"/>
                  </a:lnTo>
                  <a:lnTo>
                    <a:pt x="3120776" y="3120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74662" y="9028905"/>
              <a:ext cx="1517650" cy="1257300"/>
            </a:xfrm>
            <a:custGeom>
              <a:avLst/>
              <a:gdLst/>
              <a:ahLst/>
              <a:cxnLst/>
              <a:rect l="l" t="t" r="r" b="b"/>
              <a:pathLst>
                <a:path w="1517650" h="1257300">
                  <a:moveTo>
                    <a:pt x="1517594" y="1256723"/>
                  </a:moveTo>
                  <a:lnTo>
                    <a:pt x="995919" y="1256723"/>
                  </a:lnTo>
                  <a:lnTo>
                    <a:pt x="0" y="260804"/>
                  </a:lnTo>
                  <a:lnTo>
                    <a:pt x="260870" y="0"/>
                  </a:lnTo>
                  <a:lnTo>
                    <a:pt x="1517594" y="1256723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315" y="55"/>
            <a:ext cx="4112260" cy="3121025"/>
            <a:chOff x="1315" y="55"/>
            <a:chExt cx="4112260" cy="3121025"/>
          </a:xfrm>
        </p:grpSpPr>
        <p:sp>
          <p:nvSpPr>
            <p:cNvPr id="7" name="object 7" descr=""/>
            <p:cNvSpPr/>
            <p:nvPr/>
          </p:nvSpPr>
          <p:spPr>
            <a:xfrm>
              <a:off x="1308" y="62"/>
              <a:ext cx="4112260" cy="2818765"/>
            </a:xfrm>
            <a:custGeom>
              <a:avLst/>
              <a:gdLst/>
              <a:ahLst/>
              <a:cxnLst/>
              <a:rect l="l" t="t" r="r" b="b"/>
              <a:pathLst>
                <a:path w="4112260" h="2818765">
                  <a:moveTo>
                    <a:pt x="4111929" y="0"/>
                  </a:moveTo>
                  <a:lnTo>
                    <a:pt x="911529" y="0"/>
                  </a:lnTo>
                  <a:lnTo>
                    <a:pt x="802220" y="0"/>
                  </a:lnTo>
                  <a:lnTo>
                    <a:pt x="0" y="0"/>
                  </a:lnTo>
                  <a:lnTo>
                    <a:pt x="0" y="2818498"/>
                  </a:lnTo>
                  <a:lnTo>
                    <a:pt x="1206423" y="1612112"/>
                  </a:lnTo>
                  <a:lnTo>
                    <a:pt x="1853120" y="2258796"/>
                  </a:lnTo>
                  <a:lnTo>
                    <a:pt x="4111929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15" y="55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0" y="3120776"/>
                  </a:moveTo>
                  <a:lnTo>
                    <a:pt x="0" y="1989983"/>
                  </a:lnTo>
                  <a:lnTo>
                    <a:pt x="1989983" y="0"/>
                  </a:lnTo>
                  <a:lnTo>
                    <a:pt x="3120776" y="0"/>
                  </a:lnTo>
                  <a:lnTo>
                    <a:pt x="0" y="3120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15" y="774717"/>
              <a:ext cx="1257300" cy="1517650"/>
            </a:xfrm>
            <a:custGeom>
              <a:avLst/>
              <a:gdLst/>
              <a:ahLst/>
              <a:cxnLst/>
              <a:rect l="l" t="t" r="r" b="b"/>
              <a:pathLst>
                <a:path w="1257300" h="1517650">
                  <a:moveTo>
                    <a:pt x="0" y="1517594"/>
                  </a:moveTo>
                  <a:lnTo>
                    <a:pt x="0" y="995919"/>
                  </a:lnTo>
                  <a:lnTo>
                    <a:pt x="995919" y="0"/>
                  </a:lnTo>
                  <a:lnTo>
                    <a:pt x="1256723" y="260870"/>
                  </a:lnTo>
                  <a:lnTo>
                    <a:pt x="0" y="1517594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5167112" y="1370"/>
            <a:ext cx="3121025" cy="4112260"/>
            <a:chOff x="15167112" y="1370"/>
            <a:chExt cx="3121025" cy="4112260"/>
          </a:xfrm>
        </p:grpSpPr>
        <p:sp>
          <p:nvSpPr>
            <p:cNvPr id="11" name="object 11" descr=""/>
            <p:cNvSpPr/>
            <p:nvPr/>
          </p:nvSpPr>
          <p:spPr>
            <a:xfrm>
              <a:off x="15469376" y="1370"/>
              <a:ext cx="2818765" cy="4112260"/>
            </a:xfrm>
            <a:custGeom>
              <a:avLst/>
              <a:gdLst/>
              <a:ahLst/>
              <a:cxnLst/>
              <a:rect l="l" t="t" r="r" b="b"/>
              <a:pathLst>
                <a:path w="2818765" h="4112260">
                  <a:moveTo>
                    <a:pt x="2818511" y="0"/>
                  </a:moveTo>
                  <a:lnTo>
                    <a:pt x="0" y="0"/>
                  </a:lnTo>
                  <a:lnTo>
                    <a:pt x="1206385" y="1206449"/>
                  </a:lnTo>
                  <a:lnTo>
                    <a:pt x="559701" y="1853133"/>
                  </a:lnTo>
                  <a:lnTo>
                    <a:pt x="2818511" y="4111929"/>
                  </a:lnTo>
                  <a:lnTo>
                    <a:pt x="2818511" y="911529"/>
                  </a:lnTo>
                  <a:lnTo>
                    <a:pt x="2818511" y="802220"/>
                  </a:lnTo>
                  <a:lnTo>
                    <a:pt x="2818511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167112" y="1370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0" y="0"/>
                  </a:moveTo>
                  <a:lnTo>
                    <a:pt x="1130793" y="0"/>
                  </a:lnTo>
                  <a:lnTo>
                    <a:pt x="3120776" y="1989983"/>
                  </a:lnTo>
                  <a:lnTo>
                    <a:pt x="3120776" y="3120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995632" y="1370"/>
              <a:ext cx="1517650" cy="1257300"/>
            </a:xfrm>
            <a:custGeom>
              <a:avLst/>
              <a:gdLst/>
              <a:ahLst/>
              <a:cxnLst/>
              <a:rect l="l" t="t" r="r" b="b"/>
              <a:pathLst>
                <a:path w="1517650" h="1257300">
                  <a:moveTo>
                    <a:pt x="0" y="0"/>
                  </a:moveTo>
                  <a:lnTo>
                    <a:pt x="521675" y="0"/>
                  </a:lnTo>
                  <a:lnTo>
                    <a:pt x="1517594" y="995919"/>
                  </a:lnTo>
                  <a:lnTo>
                    <a:pt x="1256723" y="1256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4174647" y="7166167"/>
            <a:ext cx="4112260" cy="3121025"/>
            <a:chOff x="14174647" y="7166167"/>
            <a:chExt cx="4112260" cy="3121025"/>
          </a:xfrm>
        </p:grpSpPr>
        <p:sp>
          <p:nvSpPr>
            <p:cNvPr id="15" name="object 15" descr=""/>
            <p:cNvSpPr/>
            <p:nvPr/>
          </p:nvSpPr>
          <p:spPr>
            <a:xfrm>
              <a:off x="14174636" y="7468450"/>
              <a:ext cx="4112260" cy="2818765"/>
            </a:xfrm>
            <a:custGeom>
              <a:avLst/>
              <a:gdLst/>
              <a:ahLst/>
              <a:cxnLst/>
              <a:rect l="l" t="t" r="r" b="b"/>
              <a:pathLst>
                <a:path w="4112259" h="2818765">
                  <a:moveTo>
                    <a:pt x="4111929" y="0"/>
                  </a:moveTo>
                  <a:lnTo>
                    <a:pt x="2905493" y="1206398"/>
                  </a:lnTo>
                  <a:lnTo>
                    <a:pt x="2258809" y="559701"/>
                  </a:lnTo>
                  <a:lnTo>
                    <a:pt x="0" y="2818498"/>
                  </a:lnTo>
                  <a:lnTo>
                    <a:pt x="3200412" y="2818498"/>
                  </a:lnTo>
                  <a:lnTo>
                    <a:pt x="3309709" y="2818498"/>
                  </a:lnTo>
                  <a:lnTo>
                    <a:pt x="4111929" y="2818498"/>
                  </a:lnTo>
                  <a:lnTo>
                    <a:pt x="4111929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65797" y="7166167"/>
              <a:ext cx="3121025" cy="3121025"/>
            </a:xfrm>
            <a:custGeom>
              <a:avLst/>
              <a:gdLst/>
              <a:ahLst/>
              <a:cxnLst/>
              <a:rect l="l" t="t" r="r" b="b"/>
              <a:pathLst>
                <a:path w="3121025" h="3121025">
                  <a:moveTo>
                    <a:pt x="3120776" y="0"/>
                  </a:moveTo>
                  <a:lnTo>
                    <a:pt x="3120776" y="1130793"/>
                  </a:lnTo>
                  <a:lnTo>
                    <a:pt x="1130793" y="3120776"/>
                  </a:lnTo>
                  <a:lnTo>
                    <a:pt x="0" y="3120776"/>
                  </a:lnTo>
                  <a:lnTo>
                    <a:pt x="3120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7029850" y="7994686"/>
              <a:ext cx="1257300" cy="1517650"/>
            </a:xfrm>
            <a:custGeom>
              <a:avLst/>
              <a:gdLst/>
              <a:ahLst/>
              <a:cxnLst/>
              <a:rect l="l" t="t" r="r" b="b"/>
              <a:pathLst>
                <a:path w="1257300" h="1517650">
                  <a:moveTo>
                    <a:pt x="1256723" y="0"/>
                  </a:moveTo>
                  <a:lnTo>
                    <a:pt x="1256723" y="521675"/>
                  </a:lnTo>
                  <a:lnTo>
                    <a:pt x="260804" y="1517594"/>
                  </a:lnTo>
                  <a:lnTo>
                    <a:pt x="0" y="1256723"/>
                  </a:lnTo>
                  <a:lnTo>
                    <a:pt x="1256723" y="0"/>
                  </a:lnTo>
                  <a:close/>
                </a:path>
              </a:pathLst>
            </a:custGeom>
            <a:solidFill>
              <a:srgbClr val="0AAB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15170686" y="5050183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40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40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40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696583" y="8726506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895350" h="895350">
                <a:moveTo>
                  <a:pt x="894872" y="447436"/>
                </a:moveTo>
                <a:lnTo>
                  <a:pt x="447436" y="894872"/>
                </a:lnTo>
                <a:lnTo>
                  <a:pt x="0" y="447436"/>
                </a:lnTo>
                <a:lnTo>
                  <a:pt x="447436" y="0"/>
                </a:lnTo>
                <a:lnTo>
                  <a:pt x="894872" y="447436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188178" y="5050183"/>
            <a:ext cx="929640" cy="186690"/>
          </a:xfrm>
          <a:custGeom>
            <a:avLst/>
            <a:gdLst/>
            <a:ahLst/>
            <a:cxnLst/>
            <a:rect l="l" t="t" r="r" b="b"/>
            <a:pathLst>
              <a:path w="929639" h="186689">
                <a:moveTo>
                  <a:pt x="93212" y="186424"/>
                </a:moveTo>
                <a:lnTo>
                  <a:pt x="56929" y="179099"/>
                </a:lnTo>
                <a:lnTo>
                  <a:pt x="27301" y="159123"/>
                </a:lnTo>
                <a:lnTo>
                  <a:pt x="7325" y="129494"/>
                </a:lnTo>
                <a:lnTo>
                  <a:pt x="0" y="93212"/>
                </a:lnTo>
                <a:lnTo>
                  <a:pt x="7325" y="56929"/>
                </a:lnTo>
                <a:lnTo>
                  <a:pt x="27301" y="27301"/>
                </a:lnTo>
                <a:lnTo>
                  <a:pt x="56929" y="7325"/>
                </a:lnTo>
                <a:lnTo>
                  <a:pt x="93212" y="0"/>
                </a:lnTo>
                <a:lnTo>
                  <a:pt x="129494" y="7325"/>
                </a:lnTo>
                <a:lnTo>
                  <a:pt x="159123" y="27301"/>
                </a:lnTo>
                <a:lnTo>
                  <a:pt x="179099" y="56929"/>
                </a:lnTo>
                <a:lnTo>
                  <a:pt x="186424" y="93212"/>
                </a:lnTo>
                <a:lnTo>
                  <a:pt x="179099" y="129494"/>
                </a:lnTo>
                <a:lnTo>
                  <a:pt x="159123" y="159123"/>
                </a:lnTo>
                <a:lnTo>
                  <a:pt x="129494" y="179099"/>
                </a:lnTo>
                <a:lnTo>
                  <a:pt x="93212" y="186424"/>
                </a:lnTo>
                <a:close/>
              </a:path>
              <a:path w="929639" h="186689">
                <a:moveTo>
                  <a:pt x="464769" y="186424"/>
                </a:moveTo>
                <a:lnTo>
                  <a:pt x="428487" y="179099"/>
                </a:lnTo>
                <a:lnTo>
                  <a:pt x="398858" y="159123"/>
                </a:lnTo>
                <a:lnTo>
                  <a:pt x="378882" y="129494"/>
                </a:lnTo>
                <a:lnTo>
                  <a:pt x="371557" y="93212"/>
                </a:lnTo>
                <a:lnTo>
                  <a:pt x="378882" y="56929"/>
                </a:lnTo>
                <a:lnTo>
                  <a:pt x="398858" y="27301"/>
                </a:lnTo>
                <a:lnTo>
                  <a:pt x="428487" y="7325"/>
                </a:lnTo>
                <a:lnTo>
                  <a:pt x="464769" y="0"/>
                </a:lnTo>
                <a:lnTo>
                  <a:pt x="501052" y="7325"/>
                </a:lnTo>
                <a:lnTo>
                  <a:pt x="530680" y="27301"/>
                </a:lnTo>
                <a:lnTo>
                  <a:pt x="550656" y="56929"/>
                </a:lnTo>
                <a:lnTo>
                  <a:pt x="557981" y="93212"/>
                </a:lnTo>
                <a:lnTo>
                  <a:pt x="550656" y="129494"/>
                </a:lnTo>
                <a:lnTo>
                  <a:pt x="530680" y="159123"/>
                </a:lnTo>
                <a:lnTo>
                  <a:pt x="501052" y="179099"/>
                </a:lnTo>
                <a:lnTo>
                  <a:pt x="464769" y="186424"/>
                </a:lnTo>
                <a:close/>
              </a:path>
              <a:path w="929639" h="186689">
                <a:moveTo>
                  <a:pt x="835926" y="186424"/>
                </a:moveTo>
                <a:lnTo>
                  <a:pt x="799644" y="179099"/>
                </a:lnTo>
                <a:lnTo>
                  <a:pt x="770015" y="159123"/>
                </a:lnTo>
                <a:lnTo>
                  <a:pt x="750039" y="129494"/>
                </a:lnTo>
                <a:lnTo>
                  <a:pt x="742714" y="93212"/>
                </a:lnTo>
                <a:lnTo>
                  <a:pt x="750039" y="56929"/>
                </a:lnTo>
                <a:lnTo>
                  <a:pt x="770015" y="27301"/>
                </a:lnTo>
                <a:lnTo>
                  <a:pt x="799644" y="7325"/>
                </a:lnTo>
                <a:lnTo>
                  <a:pt x="835926" y="0"/>
                </a:lnTo>
                <a:lnTo>
                  <a:pt x="872209" y="7325"/>
                </a:lnTo>
                <a:lnTo>
                  <a:pt x="901837" y="27301"/>
                </a:lnTo>
                <a:lnTo>
                  <a:pt x="921813" y="56929"/>
                </a:lnTo>
                <a:lnTo>
                  <a:pt x="929139" y="93212"/>
                </a:lnTo>
                <a:lnTo>
                  <a:pt x="921813" y="129494"/>
                </a:lnTo>
                <a:lnTo>
                  <a:pt x="901837" y="159123"/>
                </a:lnTo>
                <a:lnTo>
                  <a:pt x="872209" y="179099"/>
                </a:lnTo>
                <a:lnTo>
                  <a:pt x="835926" y="186424"/>
                </a:lnTo>
                <a:close/>
              </a:path>
            </a:pathLst>
          </a:custGeom>
          <a:solidFill>
            <a:srgbClr val="0AA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27082" rIns="0" bIns="0" rtlCol="0" vert="horz">
            <a:spAutoFit/>
          </a:bodyPr>
          <a:lstStyle/>
          <a:p>
            <a:pPr marL="1794510">
              <a:lnSpc>
                <a:spcPct val="100000"/>
              </a:lnSpc>
              <a:spcBef>
                <a:spcPts val="100"/>
              </a:spcBef>
            </a:pPr>
            <a:r>
              <a:rPr dirty="0" sz="24100" spc="-10"/>
              <a:t>Merci</a:t>
            </a:r>
            <a:endParaRPr sz="24100"/>
          </a:p>
        </p:txBody>
      </p: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6313" y="1028700"/>
            <a:ext cx="3790949" cy="933449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6865645" y="7544603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40">
                <a:moveTo>
                  <a:pt x="244230" y="522693"/>
                </a:moveTo>
                <a:lnTo>
                  <a:pt x="196613" y="515155"/>
                </a:lnTo>
                <a:lnTo>
                  <a:pt x="152192" y="499361"/>
                </a:lnTo>
                <a:lnTo>
                  <a:pt x="111810" y="476156"/>
                </a:lnTo>
                <a:lnTo>
                  <a:pt x="76309" y="446382"/>
                </a:lnTo>
                <a:lnTo>
                  <a:pt x="48610" y="413356"/>
                </a:lnTo>
                <a:lnTo>
                  <a:pt x="23329" y="370500"/>
                </a:lnTo>
                <a:lnTo>
                  <a:pt x="7536" y="326079"/>
                </a:lnTo>
                <a:lnTo>
                  <a:pt x="0" y="278463"/>
                </a:lnTo>
                <a:lnTo>
                  <a:pt x="1081" y="232030"/>
                </a:lnTo>
                <a:lnTo>
                  <a:pt x="9854" y="188286"/>
                </a:lnTo>
                <a:lnTo>
                  <a:pt x="9929" y="187911"/>
                </a:lnTo>
                <a:lnTo>
                  <a:pt x="25860" y="146786"/>
                </a:lnTo>
                <a:lnTo>
                  <a:pt x="48193" y="109336"/>
                </a:lnTo>
                <a:lnTo>
                  <a:pt x="76246" y="76244"/>
                </a:lnTo>
                <a:lnTo>
                  <a:pt x="109339" y="48191"/>
                </a:lnTo>
                <a:lnTo>
                  <a:pt x="146788" y="25859"/>
                </a:lnTo>
                <a:lnTo>
                  <a:pt x="187913" y="9928"/>
                </a:lnTo>
                <a:lnTo>
                  <a:pt x="232032" y="1081"/>
                </a:lnTo>
                <a:lnTo>
                  <a:pt x="278463" y="0"/>
                </a:lnTo>
                <a:lnTo>
                  <a:pt x="326078" y="7536"/>
                </a:lnTo>
                <a:lnTo>
                  <a:pt x="362859" y="20614"/>
                </a:lnTo>
                <a:lnTo>
                  <a:pt x="251271" y="20614"/>
                </a:lnTo>
                <a:lnTo>
                  <a:pt x="234279" y="27821"/>
                </a:lnTo>
                <a:lnTo>
                  <a:pt x="198902" y="27821"/>
                </a:lnTo>
                <a:lnTo>
                  <a:pt x="168915" y="38013"/>
                </a:lnTo>
                <a:lnTo>
                  <a:pt x="140823" y="51882"/>
                </a:lnTo>
                <a:lnTo>
                  <a:pt x="114928" y="69140"/>
                </a:lnTo>
                <a:lnTo>
                  <a:pt x="91522" y="89496"/>
                </a:lnTo>
                <a:lnTo>
                  <a:pt x="103110" y="95988"/>
                </a:lnTo>
                <a:lnTo>
                  <a:pt x="116650" y="102009"/>
                </a:lnTo>
                <a:lnTo>
                  <a:pt x="123662" y="104520"/>
                </a:lnTo>
                <a:lnTo>
                  <a:pt x="77585" y="104520"/>
                </a:lnTo>
                <a:lnTo>
                  <a:pt x="54516" y="136410"/>
                </a:lnTo>
                <a:lnTo>
                  <a:pt x="36807" y="171891"/>
                </a:lnTo>
                <a:lnTo>
                  <a:pt x="25054" y="210375"/>
                </a:lnTo>
                <a:lnTo>
                  <a:pt x="19853" y="251271"/>
                </a:lnTo>
                <a:lnTo>
                  <a:pt x="522529" y="251271"/>
                </a:lnTo>
                <a:lnTo>
                  <a:pt x="522060" y="271417"/>
                </a:lnTo>
                <a:lnTo>
                  <a:pt x="19853" y="271417"/>
                </a:lnTo>
                <a:lnTo>
                  <a:pt x="25094" y="312502"/>
                </a:lnTo>
                <a:lnTo>
                  <a:pt x="36948" y="351149"/>
                </a:lnTo>
                <a:lnTo>
                  <a:pt x="54736" y="386609"/>
                </a:lnTo>
                <a:lnTo>
                  <a:pt x="54811" y="386759"/>
                </a:lnTo>
                <a:lnTo>
                  <a:pt x="78079" y="418737"/>
                </a:lnTo>
                <a:lnTo>
                  <a:pt x="123000" y="418737"/>
                </a:lnTo>
                <a:lnTo>
                  <a:pt x="116830" y="420987"/>
                </a:lnTo>
                <a:lnTo>
                  <a:pt x="103430" y="427094"/>
                </a:lnTo>
                <a:lnTo>
                  <a:pt x="92025" y="433680"/>
                </a:lnTo>
                <a:lnTo>
                  <a:pt x="115351" y="453862"/>
                </a:lnTo>
                <a:lnTo>
                  <a:pt x="141127" y="470978"/>
                </a:lnTo>
                <a:lnTo>
                  <a:pt x="169066" y="484741"/>
                </a:lnTo>
                <a:lnTo>
                  <a:pt x="198882" y="494867"/>
                </a:lnTo>
                <a:lnTo>
                  <a:pt x="234262" y="494867"/>
                </a:lnTo>
                <a:lnTo>
                  <a:pt x="251259" y="502074"/>
                </a:lnTo>
                <a:lnTo>
                  <a:pt x="362377" y="502074"/>
                </a:lnTo>
                <a:lnTo>
                  <a:pt x="334780" y="512764"/>
                </a:lnTo>
                <a:lnTo>
                  <a:pt x="290661" y="521611"/>
                </a:lnTo>
                <a:lnTo>
                  <a:pt x="244230" y="522693"/>
                </a:lnTo>
                <a:close/>
              </a:path>
              <a:path w="523240" h="523240">
                <a:moveTo>
                  <a:pt x="271417" y="125235"/>
                </a:moveTo>
                <a:lnTo>
                  <a:pt x="251271" y="125235"/>
                </a:lnTo>
                <a:lnTo>
                  <a:pt x="251271" y="20614"/>
                </a:lnTo>
                <a:lnTo>
                  <a:pt x="271417" y="20614"/>
                </a:lnTo>
                <a:lnTo>
                  <a:pt x="271417" y="125235"/>
                </a:lnTo>
                <a:close/>
              </a:path>
              <a:path w="523240" h="523240">
                <a:moveTo>
                  <a:pt x="401118" y="125235"/>
                </a:moveTo>
                <a:lnTo>
                  <a:pt x="271417" y="125235"/>
                </a:lnTo>
                <a:lnTo>
                  <a:pt x="292827" y="124407"/>
                </a:lnTo>
                <a:lnTo>
                  <a:pt x="313765" y="122741"/>
                </a:lnTo>
                <a:lnTo>
                  <a:pt x="334052" y="120251"/>
                </a:lnTo>
                <a:lnTo>
                  <a:pt x="353510" y="116950"/>
                </a:lnTo>
                <a:lnTo>
                  <a:pt x="337146" y="80287"/>
                </a:lnTo>
                <a:lnTo>
                  <a:pt x="317589" y="51142"/>
                </a:lnTo>
                <a:lnTo>
                  <a:pt x="295467" y="30816"/>
                </a:lnTo>
                <a:lnTo>
                  <a:pt x="271417" y="20614"/>
                </a:lnTo>
                <a:lnTo>
                  <a:pt x="362859" y="20614"/>
                </a:lnTo>
                <a:lnTo>
                  <a:pt x="370498" y="23329"/>
                </a:lnTo>
                <a:lnTo>
                  <a:pt x="378314" y="27821"/>
                </a:lnTo>
                <a:lnTo>
                  <a:pt x="323810" y="27821"/>
                </a:lnTo>
                <a:lnTo>
                  <a:pt x="338376" y="44316"/>
                </a:lnTo>
                <a:lnTo>
                  <a:pt x="351659" y="64072"/>
                </a:lnTo>
                <a:lnTo>
                  <a:pt x="363522" y="86834"/>
                </a:lnTo>
                <a:lnTo>
                  <a:pt x="373827" y="112347"/>
                </a:lnTo>
                <a:lnTo>
                  <a:pt x="431951" y="112347"/>
                </a:lnTo>
                <a:lnTo>
                  <a:pt x="416621" y="119500"/>
                </a:lnTo>
                <a:lnTo>
                  <a:pt x="401118" y="125235"/>
                </a:lnTo>
                <a:close/>
              </a:path>
              <a:path w="523240" h="523240">
                <a:moveTo>
                  <a:pt x="171232" y="112347"/>
                </a:moveTo>
                <a:lnTo>
                  <a:pt x="148868" y="112347"/>
                </a:lnTo>
                <a:lnTo>
                  <a:pt x="159171" y="86834"/>
                </a:lnTo>
                <a:lnTo>
                  <a:pt x="171034" y="64072"/>
                </a:lnTo>
                <a:lnTo>
                  <a:pt x="184320" y="44316"/>
                </a:lnTo>
                <a:lnTo>
                  <a:pt x="198892" y="27821"/>
                </a:lnTo>
                <a:lnTo>
                  <a:pt x="234279" y="27821"/>
                </a:lnTo>
                <a:lnTo>
                  <a:pt x="227216" y="30816"/>
                </a:lnTo>
                <a:lnTo>
                  <a:pt x="205097" y="51142"/>
                </a:lnTo>
                <a:lnTo>
                  <a:pt x="185541" y="80287"/>
                </a:lnTo>
                <a:lnTo>
                  <a:pt x="171232" y="112347"/>
                </a:lnTo>
                <a:close/>
              </a:path>
              <a:path w="523240" h="523240">
                <a:moveTo>
                  <a:pt x="431951" y="112347"/>
                </a:moveTo>
                <a:lnTo>
                  <a:pt x="373827" y="112347"/>
                </a:lnTo>
                <a:lnTo>
                  <a:pt x="390725" y="107487"/>
                </a:lnTo>
                <a:lnTo>
                  <a:pt x="406032" y="102009"/>
                </a:lnTo>
                <a:lnTo>
                  <a:pt x="419573" y="95988"/>
                </a:lnTo>
                <a:lnTo>
                  <a:pt x="431177" y="89496"/>
                </a:lnTo>
                <a:lnTo>
                  <a:pt x="407767" y="69140"/>
                </a:lnTo>
                <a:lnTo>
                  <a:pt x="381875" y="51882"/>
                </a:lnTo>
                <a:lnTo>
                  <a:pt x="353792" y="38013"/>
                </a:lnTo>
                <a:lnTo>
                  <a:pt x="323810" y="27821"/>
                </a:lnTo>
                <a:lnTo>
                  <a:pt x="378314" y="27821"/>
                </a:lnTo>
                <a:lnTo>
                  <a:pt x="410880" y="46535"/>
                </a:lnTo>
                <a:lnTo>
                  <a:pt x="446302" y="76244"/>
                </a:lnTo>
                <a:lnTo>
                  <a:pt x="470041" y="104520"/>
                </a:lnTo>
                <a:lnTo>
                  <a:pt x="445102" y="104520"/>
                </a:lnTo>
                <a:lnTo>
                  <a:pt x="431951" y="112347"/>
                </a:lnTo>
                <a:close/>
              </a:path>
              <a:path w="523240" h="523240">
                <a:moveTo>
                  <a:pt x="145632" y="251271"/>
                </a:moveTo>
                <a:lnTo>
                  <a:pt x="125487" y="251271"/>
                </a:lnTo>
                <a:lnTo>
                  <a:pt x="127011" y="220491"/>
                </a:lnTo>
                <a:lnTo>
                  <a:pt x="127080" y="219098"/>
                </a:lnTo>
                <a:lnTo>
                  <a:pt x="130554" y="188286"/>
                </a:lnTo>
                <a:lnTo>
                  <a:pt x="135801" y="159040"/>
                </a:lnTo>
                <a:lnTo>
                  <a:pt x="142711" y="131571"/>
                </a:lnTo>
                <a:lnTo>
                  <a:pt x="123433" y="125925"/>
                </a:lnTo>
                <a:lnTo>
                  <a:pt x="106066" y="119500"/>
                </a:lnTo>
                <a:lnTo>
                  <a:pt x="90738" y="112347"/>
                </a:lnTo>
                <a:lnTo>
                  <a:pt x="77585" y="104520"/>
                </a:lnTo>
                <a:lnTo>
                  <a:pt x="123662" y="104520"/>
                </a:lnTo>
                <a:lnTo>
                  <a:pt x="131953" y="107487"/>
                </a:lnTo>
                <a:lnTo>
                  <a:pt x="148848" y="112347"/>
                </a:lnTo>
                <a:lnTo>
                  <a:pt x="171232" y="112347"/>
                </a:lnTo>
                <a:lnTo>
                  <a:pt x="169178" y="116950"/>
                </a:lnTo>
                <a:lnTo>
                  <a:pt x="188636" y="120251"/>
                </a:lnTo>
                <a:lnTo>
                  <a:pt x="208923" y="122741"/>
                </a:lnTo>
                <a:lnTo>
                  <a:pt x="229861" y="124407"/>
                </a:lnTo>
                <a:lnTo>
                  <a:pt x="251271" y="125235"/>
                </a:lnTo>
                <a:lnTo>
                  <a:pt x="401118" y="125235"/>
                </a:lnTo>
                <a:lnTo>
                  <a:pt x="399253" y="125925"/>
                </a:lnTo>
                <a:lnTo>
                  <a:pt x="379981" y="131571"/>
                </a:lnTo>
                <a:lnTo>
                  <a:pt x="381144" y="136194"/>
                </a:lnTo>
                <a:lnTo>
                  <a:pt x="162828" y="136194"/>
                </a:lnTo>
                <a:lnTo>
                  <a:pt x="155990" y="162674"/>
                </a:lnTo>
                <a:lnTo>
                  <a:pt x="150756" y="190866"/>
                </a:lnTo>
                <a:lnTo>
                  <a:pt x="147260" y="220491"/>
                </a:lnTo>
                <a:lnTo>
                  <a:pt x="145632" y="251271"/>
                </a:lnTo>
                <a:close/>
              </a:path>
              <a:path w="523240" h="523240">
                <a:moveTo>
                  <a:pt x="522529" y="251271"/>
                </a:moveTo>
                <a:lnTo>
                  <a:pt x="502835" y="251271"/>
                </a:lnTo>
                <a:lnTo>
                  <a:pt x="497634" y="210375"/>
                </a:lnTo>
                <a:lnTo>
                  <a:pt x="485882" y="171891"/>
                </a:lnTo>
                <a:lnTo>
                  <a:pt x="468173" y="136410"/>
                </a:lnTo>
                <a:lnTo>
                  <a:pt x="445102" y="104520"/>
                </a:lnTo>
                <a:lnTo>
                  <a:pt x="470041" y="104520"/>
                </a:lnTo>
                <a:lnTo>
                  <a:pt x="476154" y="111810"/>
                </a:lnTo>
                <a:lnTo>
                  <a:pt x="499361" y="152192"/>
                </a:lnTo>
                <a:lnTo>
                  <a:pt x="515155" y="196613"/>
                </a:lnTo>
                <a:lnTo>
                  <a:pt x="522693" y="244230"/>
                </a:lnTo>
                <a:lnTo>
                  <a:pt x="522529" y="251271"/>
                </a:lnTo>
                <a:close/>
              </a:path>
              <a:path w="523240" h="523240">
                <a:moveTo>
                  <a:pt x="271417" y="251271"/>
                </a:moveTo>
                <a:lnTo>
                  <a:pt x="251271" y="251271"/>
                </a:lnTo>
                <a:lnTo>
                  <a:pt x="251271" y="145375"/>
                </a:lnTo>
                <a:lnTo>
                  <a:pt x="228156" y="144477"/>
                </a:lnTo>
                <a:lnTo>
                  <a:pt x="205600" y="142634"/>
                </a:lnTo>
                <a:lnTo>
                  <a:pt x="183745" y="139866"/>
                </a:lnTo>
                <a:lnTo>
                  <a:pt x="162798" y="136194"/>
                </a:lnTo>
                <a:lnTo>
                  <a:pt x="359861" y="136194"/>
                </a:lnTo>
                <a:lnTo>
                  <a:pt x="338918" y="139866"/>
                </a:lnTo>
                <a:lnTo>
                  <a:pt x="317063" y="142634"/>
                </a:lnTo>
                <a:lnTo>
                  <a:pt x="294496" y="144477"/>
                </a:lnTo>
                <a:lnTo>
                  <a:pt x="271417" y="145375"/>
                </a:lnTo>
                <a:lnTo>
                  <a:pt x="271417" y="251271"/>
                </a:lnTo>
                <a:close/>
              </a:path>
              <a:path w="523240" h="523240">
                <a:moveTo>
                  <a:pt x="397201" y="251271"/>
                </a:moveTo>
                <a:lnTo>
                  <a:pt x="377055" y="251271"/>
                </a:lnTo>
                <a:lnTo>
                  <a:pt x="375428" y="220491"/>
                </a:lnTo>
                <a:lnTo>
                  <a:pt x="371931" y="190866"/>
                </a:lnTo>
                <a:lnTo>
                  <a:pt x="366699" y="162674"/>
                </a:lnTo>
                <a:lnTo>
                  <a:pt x="359917" y="136410"/>
                </a:lnTo>
                <a:lnTo>
                  <a:pt x="359861" y="136194"/>
                </a:lnTo>
                <a:lnTo>
                  <a:pt x="381144" y="136194"/>
                </a:lnTo>
                <a:lnTo>
                  <a:pt x="386889" y="159040"/>
                </a:lnTo>
                <a:lnTo>
                  <a:pt x="392067" y="187911"/>
                </a:lnTo>
                <a:lnTo>
                  <a:pt x="392134" y="188286"/>
                </a:lnTo>
                <a:lnTo>
                  <a:pt x="395608" y="219098"/>
                </a:lnTo>
                <a:lnTo>
                  <a:pt x="397201" y="251271"/>
                </a:lnTo>
                <a:close/>
              </a:path>
              <a:path w="523240" h="523240">
                <a:moveTo>
                  <a:pt x="123000" y="418737"/>
                </a:moveTo>
                <a:lnTo>
                  <a:pt x="78079" y="418737"/>
                </a:lnTo>
                <a:lnTo>
                  <a:pt x="91051" y="410782"/>
                </a:lnTo>
                <a:lnTo>
                  <a:pt x="106248" y="403521"/>
                </a:lnTo>
                <a:lnTo>
                  <a:pt x="123533" y="397007"/>
                </a:lnTo>
                <a:lnTo>
                  <a:pt x="142767" y="391293"/>
                </a:lnTo>
                <a:lnTo>
                  <a:pt x="135836" y="363792"/>
                </a:lnTo>
                <a:lnTo>
                  <a:pt x="130623" y="334782"/>
                </a:lnTo>
                <a:lnTo>
                  <a:pt x="130573" y="334505"/>
                </a:lnTo>
                <a:lnTo>
                  <a:pt x="127088" y="303644"/>
                </a:lnTo>
                <a:lnTo>
                  <a:pt x="125492" y="271417"/>
                </a:lnTo>
                <a:lnTo>
                  <a:pt x="145632" y="271417"/>
                </a:lnTo>
                <a:lnTo>
                  <a:pt x="147265" y="302233"/>
                </a:lnTo>
                <a:lnTo>
                  <a:pt x="150769" y="331889"/>
                </a:lnTo>
                <a:lnTo>
                  <a:pt x="156013" y="360108"/>
                </a:lnTo>
                <a:lnTo>
                  <a:pt x="162867" y="386609"/>
                </a:lnTo>
                <a:lnTo>
                  <a:pt x="381106" y="386609"/>
                </a:lnTo>
                <a:lnTo>
                  <a:pt x="379926" y="391293"/>
                </a:lnTo>
                <a:lnTo>
                  <a:pt x="399161" y="397007"/>
                </a:lnTo>
                <a:lnTo>
                  <a:pt x="400357" y="397458"/>
                </a:lnTo>
                <a:lnTo>
                  <a:pt x="251272" y="397458"/>
                </a:lnTo>
                <a:lnTo>
                  <a:pt x="229833" y="398295"/>
                </a:lnTo>
                <a:lnTo>
                  <a:pt x="208891" y="399982"/>
                </a:lnTo>
                <a:lnTo>
                  <a:pt x="188626" y="402506"/>
                </a:lnTo>
                <a:lnTo>
                  <a:pt x="169218" y="405853"/>
                </a:lnTo>
                <a:lnTo>
                  <a:pt x="171299" y="410512"/>
                </a:lnTo>
                <a:lnTo>
                  <a:pt x="148926" y="410512"/>
                </a:lnTo>
                <a:lnTo>
                  <a:pt x="132053" y="415435"/>
                </a:lnTo>
                <a:lnTo>
                  <a:pt x="123000" y="418737"/>
                </a:lnTo>
                <a:close/>
              </a:path>
              <a:path w="523240" h="523240">
                <a:moveTo>
                  <a:pt x="359826" y="386609"/>
                </a:moveTo>
                <a:lnTo>
                  <a:pt x="162867" y="386609"/>
                </a:lnTo>
                <a:lnTo>
                  <a:pt x="183752" y="382890"/>
                </a:lnTo>
                <a:lnTo>
                  <a:pt x="205583" y="380087"/>
                </a:lnTo>
                <a:lnTo>
                  <a:pt x="228156" y="378221"/>
                </a:lnTo>
                <a:lnTo>
                  <a:pt x="251271" y="377312"/>
                </a:lnTo>
                <a:lnTo>
                  <a:pt x="251271" y="271417"/>
                </a:lnTo>
                <a:lnTo>
                  <a:pt x="271417" y="271417"/>
                </a:lnTo>
                <a:lnTo>
                  <a:pt x="271417" y="377312"/>
                </a:lnTo>
                <a:lnTo>
                  <a:pt x="294528" y="378221"/>
                </a:lnTo>
                <a:lnTo>
                  <a:pt x="317100" y="380087"/>
                </a:lnTo>
                <a:lnTo>
                  <a:pt x="338933" y="382890"/>
                </a:lnTo>
                <a:lnTo>
                  <a:pt x="359826" y="386609"/>
                </a:lnTo>
                <a:close/>
              </a:path>
              <a:path w="523240" h="523240">
                <a:moveTo>
                  <a:pt x="381106" y="386609"/>
                </a:moveTo>
                <a:lnTo>
                  <a:pt x="359826" y="386609"/>
                </a:lnTo>
                <a:lnTo>
                  <a:pt x="366677" y="360108"/>
                </a:lnTo>
                <a:lnTo>
                  <a:pt x="371921" y="331889"/>
                </a:lnTo>
                <a:lnTo>
                  <a:pt x="375425" y="302233"/>
                </a:lnTo>
                <a:lnTo>
                  <a:pt x="377055" y="271417"/>
                </a:lnTo>
                <a:lnTo>
                  <a:pt x="397201" y="271417"/>
                </a:lnTo>
                <a:lnTo>
                  <a:pt x="395672" y="302233"/>
                </a:lnTo>
                <a:lnTo>
                  <a:pt x="395602" y="303644"/>
                </a:lnTo>
                <a:lnTo>
                  <a:pt x="392116" y="334505"/>
                </a:lnTo>
                <a:lnTo>
                  <a:pt x="386854" y="363792"/>
                </a:lnTo>
                <a:lnTo>
                  <a:pt x="381106" y="386609"/>
                </a:lnTo>
                <a:close/>
              </a:path>
              <a:path w="523240" h="523240">
                <a:moveTo>
                  <a:pt x="469939" y="418737"/>
                </a:moveTo>
                <a:lnTo>
                  <a:pt x="444614" y="418737"/>
                </a:lnTo>
                <a:lnTo>
                  <a:pt x="467881" y="386759"/>
                </a:lnTo>
                <a:lnTo>
                  <a:pt x="485742" y="351149"/>
                </a:lnTo>
                <a:lnTo>
                  <a:pt x="497596" y="312502"/>
                </a:lnTo>
                <a:lnTo>
                  <a:pt x="502840" y="271417"/>
                </a:lnTo>
                <a:lnTo>
                  <a:pt x="522060" y="271417"/>
                </a:lnTo>
                <a:lnTo>
                  <a:pt x="512819" y="334505"/>
                </a:lnTo>
                <a:lnTo>
                  <a:pt x="496833" y="375907"/>
                </a:lnTo>
                <a:lnTo>
                  <a:pt x="474500" y="413356"/>
                </a:lnTo>
                <a:lnTo>
                  <a:pt x="469939" y="418737"/>
                </a:lnTo>
                <a:close/>
              </a:path>
              <a:path w="523240" h="523240">
                <a:moveTo>
                  <a:pt x="271417" y="502074"/>
                </a:moveTo>
                <a:lnTo>
                  <a:pt x="251271" y="502074"/>
                </a:lnTo>
                <a:lnTo>
                  <a:pt x="251271" y="397458"/>
                </a:lnTo>
                <a:lnTo>
                  <a:pt x="271417" y="397458"/>
                </a:lnTo>
                <a:lnTo>
                  <a:pt x="271417" y="502074"/>
                </a:lnTo>
                <a:close/>
              </a:path>
              <a:path w="523240" h="523240">
                <a:moveTo>
                  <a:pt x="362377" y="502074"/>
                </a:moveTo>
                <a:lnTo>
                  <a:pt x="271417" y="502074"/>
                </a:lnTo>
                <a:lnTo>
                  <a:pt x="295457" y="491883"/>
                </a:lnTo>
                <a:lnTo>
                  <a:pt x="317563" y="471581"/>
                </a:lnTo>
                <a:lnTo>
                  <a:pt x="337110" y="442471"/>
                </a:lnTo>
                <a:lnTo>
                  <a:pt x="353470" y="405853"/>
                </a:lnTo>
                <a:lnTo>
                  <a:pt x="334057" y="402506"/>
                </a:lnTo>
                <a:lnTo>
                  <a:pt x="313792" y="399982"/>
                </a:lnTo>
                <a:lnTo>
                  <a:pt x="292853" y="398295"/>
                </a:lnTo>
                <a:lnTo>
                  <a:pt x="271417" y="397458"/>
                </a:lnTo>
                <a:lnTo>
                  <a:pt x="400357" y="397458"/>
                </a:lnTo>
                <a:lnTo>
                  <a:pt x="416442" y="403521"/>
                </a:lnTo>
                <a:lnTo>
                  <a:pt x="431072" y="410512"/>
                </a:lnTo>
                <a:lnTo>
                  <a:pt x="373762" y="410512"/>
                </a:lnTo>
                <a:lnTo>
                  <a:pt x="363464" y="435969"/>
                </a:lnTo>
                <a:lnTo>
                  <a:pt x="351615" y="458682"/>
                </a:lnTo>
                <a:lnTo>
                  <a:pt x="338350" y="478400"/>
                </a:lnTo>
                <a:lnTo>
                  <a:pt x="323805" y="494867"/>
                </a:lnTo>
                <a:lnTo>
                  <a:pt x="379203" y="494867"/>
                </a:lnTo>
                <a:lnTo>
                  <a:pt x="375905" y="496834"/>
                </a:lnTo>
                <a:lnTo>
                  <a:pt x="362377" y="502074"/>
                </a:lnTo>
                <a:close/>
              </a:path>
              <a:path w="523240" h="523240">
                <a:moveTo>
                  <a:pt x="234262" y="494867"/>
                </a:moveTo>
                <a:lnTo>
                  <a:pt x="198882" y="494867"/>
                </a:lnTo>
                <a:lnTo>
                  <a:pt x="184337" y="478400"/>
                </a:lnTo>
                <a:lnTo>
                  <a:pt x="171071" y="458682"/>
                </a:lnTo>
                <a:lnTo>
                  <a:pt x="159222" y="435969"/>
                </a:lnTo>
                <a:lnTo>
                  <a:pt x="149035" y="410782"/>
                </a:lnTo>
                <a:lnTo>
                  <a:pt x="148926" y="410512"/>
                </a:lnTo>
                <a:lnTo>
                  <a:pt x="171299" y="410512"/>
                </a:lnTo>
                <a:lnTo>
                  <a:pt x="185577" y="442471"/>
                </a:lnTo>
                <a:lnTo>
                  <a:pt x="205123" y="471581"/>
                </a:lnTo>
                <a:lnTo>
                  <a:pt x="227228" y="491883"/>
                </a:lnTo>
                <a:lnTo>
                  <a:pt x="234262" y="494867"/>
                </a:lnTo>
                <a:close/>
              </a:path>
              <a:path w="523240" h="523240">
                <a:moveTo>
                  <a:pt x="379203" y="494867"/>
                </a:moveTo>
                <a:lnTo>
                  <a:pt x="323805" y="494867"/>
                </a:lnTo>
                <a:lnTo>
                  <a:pt x="353630" y="484741"/>
                </a:lnTo>
                <a:lnTo>
                  <a:pt x="381569" y="470978"/>
                </a:lnTo>
                <a:lnTo>
                  <a:pt x="407340" y="453862"/>
                </a:lnTo>
                <a:lnTo>
                  <a:pt x="430663" y="433680"/>
                </a:lnTo>
                <a:lnTo>
                  <a:pt x="419257" y="427094"/>
                </a:lnTo>
                <a:lnTo>
                  <a:pt x="405855" y="420987"/>
                </a:lnTo>
                <a:lnTo>
                  <a:pt x="390632" y="415435"/>
                </a:lnTo>
                <a:lnTo>
                  <a:pt x="373762" y="410512"/>
                </a:lnTo>
                <a:lnTo>
                  <a:pt x="431072" y="410512"/>
                </a:lnTo>
                <a:lnTo>
                  <a:pt x="431637" y="410782"/>
                </a:lnTo>
                <a:lnTo>
                  <a:pt x="444614" y="418737"/>
                </a:lnTo>
                <a:lnTo>
                  <a:pt x="469939" y="418737"/>
                </a:lnTo>
                <a:lnTo>
                  <a:pt x="446503" y="446382"/>
                </a:lnTo>
                <a:lnTo>
                  <a:pt x="413354" y="474501"/>
                </a:lnTo>
                <a:lnTo>
                  <a:pt x="379203" y="494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7569477" y="7487146"/>
            <a:ext cx="3860800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700" spc="-114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www.lettrepro.co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DAGtZl0dt9U,BAGRxLj23Yg,0</cp:keywords>
  <dc:title>Lettrepro.co Partage 4 Conseils Utiles Pour Une Meilleure Rédaction De Lettres</dc:title>
  <dcterms:created xsi:type="dcterms:W3CDTF">2025-07-17T07:25:54Z</dcterms:created>
  <dcterms:modified xsi:type="dcterms:W3CDTF">2025-07-17T07:25:54Z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Canva</vt:lpwstr>
  </property>
  <property fmtid="{D5CDD505-2E9C-101B-9397-08002B2CF9AE}" pid="4" name="LastSaved">
    <vt:filetime>2025-07-17T00:00:00Z</vt:filetime>
  </property>
  <property fmtid="{D5CDD505-2E9C-101B-9397-08002B2CF9AE}" pid="5" name="Producer">
    <vt:lpwstr>Canva</vt:lpwstr>
  </property>
</Properties>
</file>