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9522" y="2208358"/>
            <a:ext cx="11716385" cy="4490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7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5142957" y="5142957"/>
                </a:moveTo>
                <a:lnTo>
                  <a:pt x="2668275" y="5142957"/>
                </a:lnTo>
                <a:lnTo>
                  <a:pt x="0" y="2474682"/>
                </a:lnTo>
                <a:lnTo>
                  <a:pt x="0" y="0"/>
                </a:lnTo>
                <a:lnTo>
                  <a:pt x="5142957" y="5142957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835" y="5605259"/>
            <a:ext cx="3369945" cy="4681220"/>
          </a:xfrm>
          <a:custGeom>
            <a:avLst/>
            <a:gdLst/>
            <a:ahLst/>
            <a:cxnLst/>
            <a:rect l="l" t="t" r="r" b="b"/>
            <a:pathLst>
              <a:path w="3369945" h="4681220">
                <a:moveTo>
                  <a:pt x="2234450" y="4681207"/>
                </a:moveTo>
                <a:lnTo>
                  <a:pt x="0" y="2446756"/>
                </a:lnTo>
                <a:lnTo>
                  <a:pt x="0" y="2964624"/>
                </a:lnTo>
                <a:lnTo>
                  <a:pt x="0" y="3146158"/>
                </a:lnTo>
                <a:lnTo>
                  <a:pt x="0" y="3664166"/>
                </a:lnTo>
                <a:lnTo>
                  <a:pt x="1017041" y="4681207"/>
                </a:lnTo>
                <a:lnTo>
                  <a:pt x="1535049" y="4681207"/>
                </a:lnTo>
                <a:lnTo>
                  <a:pt x="1716570" y="4681207"/>
                </a:lnTo>
                <a:lnTo>
                  <a:pt x="2234450" y="4681207"/>
                </a:lnTo>
                <a:close/>
              </a:path>
              <a:path w="3369945" h="4681220">
                <a:moveTo>
                  <a:pt x="3369843" y="3369843"/>
                </a:moveTo>
                <a:lnTo>
                  <a:pt x="0" y="0"/>
                </a:lnTo>
                <a:lnTo>
                  <a:pt x="0" y="699528"/>
                </a:lnTo>
                <a:lnTo>
                  <a:pt x="3020072" y="3719474"/>
                </a:lnTo>
                <a:lnTo>
                  <a:pt x="3369843" y="3369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835" y="6705269"/>
            <a:ext cx="4373245" cy="3581400"/>
          </a:xfrm>
          <a:custGeom>
            <a:avLst/>
            <a:gdLst/>
            <a:ahLst/>
            <a:cxnLst/>
            <a:rect l="l" t="t" r="r" b="b"/>
            <a:pathLst>
              <a:path w="4373245" h="3581400">
                <a:moveTo>
                  <a:pt x="1847799" y="1847799"/>
                </a:moveTo>
                <a:lnTo>
                  <a:pt x="0" y="0"/>
                </a:lnTo>
                <a:lnTo>
                  <a:pt x="0" y="82969"/>
                </a:lnTo>
                <a:lnTo>
                  <a:pt x="1806321" y="1889290"/>
                </a:lnTo>
                <a:lnTo>
                  <a:pt x="1847799" y="1847799"/>
                </a:lnTo>
                <a:close/>
              </a:path>
              <a:path w="4373245" h="3581400">
                <a:moveTo>
                  <a:pt x="1926158" y="3581196"/>
                </a:moveTo>
                <a:lnTo>
                  <a:pt x="0" y="1655165"/>
                </a:lnTo>
                <a:lnTo>
                  <a:pt x="0" y="1737855"/>
                </a:lnTo>
                <a:lnTo>
                  <a:pt x="1843328" y="3581196"/>
                </a:lnTo>
                <a:lnTo>
                  <a:pt x="1926158" y="3581196"/>
                </a:lnTo>
                <a:close/>
              </a:path>
              <a:path w="4373245" h="3581400">
                <a:moveTo>
                  <a:pt x="4372915" y="3581196"/>
                </a:moveTo>
                <a:lnTo>
                  <a:pt x="1337119" y="545388"/>
                </a:lnTo>
                <a:lnTo>
                  <a:pt x="1295628" y="586740"/>
                </a:lnTo>
                <a:lnTo>
                  <a:pt x="4290085" y="3581196"/>
                </a:lnTo>
                <a:lnTo>
                  <a:pt x="4372915" y="3581196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3892" y="1458312"/>
            <a:ext cx="747649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3892" y="3763966"/>
            <a:ext cx="9435465" cy="482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lettrex.co/" TargetMode="External"/><Relationship Id="rId3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crunchbase.com/organization/lettre-x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lettrex.c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620631" y="4612672"/>
            <a:ext cx="6667500" cy="5673090"/>
            <a:chOff x="11620631" y="4612672"/>
            <a:chExt cx="6667500" cy="5673090"/>
          </a:xfrm>
        </p:grpSpPr>
        <p:sp>
          <p:nvSpPr>
            <p:cNvPr id="3" name="object 3" descr=""/>
            <p:cNvSpPr/>
            <p:nvPr/>
          </p:nvSpPr>
          <p:spPr>
            <a:xfrm>
              <a:off x="11620631" y="5440768"/>
              <a:ext cx="5579110" cy="4844415"/>
            </a:xfrm>
            <a:custGeom>
              <a:avLst/>
              <a:gdLst/>
              <a:ahLst/>
              <a:cxnLst/>
              <a:rect l="l" t="t" r="r" b="b"/>
              <a:pathLst>
                <a:path w="5579109" h="4844415">
                  <a:moveTo>
                    <a:pt x="0" y="4844412"/>
                  </a:moveTo>
                  <a:lnTo>
                    <a:pt x="1468903" y="4844412"/>
                  </a:lnTo>
                  <a:lnTo>
                    <a:pt x="5578863" y="734590"/>
                  </a:lnTo>
                  <a:lnTo>
                    <a:pt x="4844273" y="0"/>
                  </a:lnTo>
                  <a:lnTo>
                    <a:pt x="0" y="4844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827580" y="4612677"/>
              <a:ext cx="3460750" cy="4973320"/>
            </a:xfrm>
            <a:custGeom>
              <a:avLst/>
              <a:gdLst/>
              <a:ahLst/>
              <a:cxnLst/>
              <a:rect l="l" t="t" r="r" b="b"/>
              <a:pathLst>
                <a:path w="3460750" h="4973320">
                  <a:moveTo>
                    <a:pt x="3460267" y="1362633"/>
                  </a:moveTo>
                  <a:lnTo>
                    <a:pt x="584200" y="4238561"/>
                  </a:lnTo>
                  <a:lnTo>
                    <a:pt x="1318793" y="4973155"/>
                  </a:lnTo>
                  <a:lnTo>
                    <a:pt x="3460267" y="2831681"/>
                  </a:lnTo>
                  <a:lnTo>
                    <a:pt x="3460267" y="1362633"/>
                  </a:lnTo>
                  <a:close/>
                </a:path>
                <a:path w="3460750" h="4973320">
                  <a:moveTo>
                    <a:pt x="3460267" y="0"/>
                  </a:moveTo>
                  <a:lnTo>
                    <a:pt x="0" y="3460280"/>
                  </a:lnTo>
                  <a:lnTo>
                    <a:pt x="295084" y="3755364"/>
                  </a:lnTo>
                  <a:lnTo>
                    <a:pt x="3460267" y="590308"/>
                  </a:lnTo>
                  <a:lnTo>
                    <a:pt x="3460267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863900" y="8861226"/>
              <a:ext cx="1424305" cy="1424305"/>
            </a:xfrm>
            <a:custGeom>
              <a:avLst/>
              <a:gdLst/>
              <a:ahLst/>
              <a:cxnLst/>
              <a:rect l="l" t="t" r="r" b="b"/>
              <a:pathLst>
                <a:path w="1424305" h="1424304">
                  <a:moveTo>
                    <a:pt x="0" y="1423954"/>
                  </a:moveTo>
                  <a:lnTo>
                    <a:pt x="590308" y="1423954"/>
                  </a:lnTo>
                  <a:lnTo>
                    <a:pt x="1423953" y="590308"/>
                  </a:lnTo>
                  <a:lnTo>
                    <a:pt x="1423953" y="0"/>
                  </a:lnTo>
                  <a:lnTo>
                    <a:pt x="0" y="1423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828714" y="6823658"/>
              <a:ext cx="5459730" cy="3462020"/>
            </a:xfrm>
            <a:custGeom>
              <a:avLst/>
              <a:gdLst/>
              <a:ahLst/>
              <a:cxnLst/>
              <a:rect l="l" t="t" r="r" b="b"/>
              <a:pathLst>
                <a:path w="5459730" h="3462020">
                  <a:moveTo>
                    <a:pt x="4195965" y="734593"/>
                  </a:moveTo>
                  <a:lnTo>
                    <a:pt x="3461385" y="0"/>
                  </a:lnTo>
                  <a:lnTo>
                    <a:pt x="0" y="3461524"/>
                  </a:lnTo>
                  <a:lnTo>
                    <a:pt x="1468894" y="3461524"/>
                  </a:lnTo>
                  <a:lnTo>
                    <a:pt x="4195965" y="734593"/>
                  </a:lnTo>
                  <a:close/>
                </a:path>
                <a:path w="5459730" h="3462020">
                  <a:moveTo>
                    <a:pt x="5459133" y="1138720"/>
                  </a:moveTo>
                  <a:lnTo>
                    <a:pt x="3136468" y="3461524"/>
                  </a:lnTo>
                  <a:lnTo>
                    <a:pt x="4234954" y="3461524"/>
                  </a:lnTo>
                  <a:lnTo>
                    <a:pt x="5459133" y="2237346"/>
                  </a:lnTo>
                  <a:lnTo>
                    <a:pt x="5459133" y="113872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100"/>
              </a:lnSpc>
              <a:spcBef>
                <a:spcPts val="95"/>
              </a:spcBef>
            </a:pPr>
            <a:r>
              <a:rPr dirty="0" sz="7000" spc="50"/>
              <a:t>Lettrex.co</a:t>
            </a:r>
            <a:r>
              <a:rPr dirty="0" sz="7000" spc="-35"/>
              <a:t> </a:t>
            </a:r>
            <a:r>
              <a:rPr dirty="0" sz="7000"/>
              <a:t>Partage</a:t>
            </a:r>
            <a:r>
              <a:rPr dirty="0" sz="7000" spc="-30"/>
              <a:t> </a:t>
            </a:r>
            <a:r>
              <a:rPr dirty="0" sz="7000" spc="-515"/>
              <a:t>4</a:t>
            </a:r>
            <a:r>
              <a:rPr dirty="0" sz="7000" spc="-30"/>
              <a:t> </a:t>
            </a:r>
            <a:r>
              <a:rPr dirty="0" sz="7000" spc="60"/>
              <a:t>Astuces </a:t>
            </a:r>
            <a:r>
              <a:rPr dirty="0" sz="7000"/>
              <a:t>Faciles</a:t>
            </a:r>
            <a:r>
              <a:rPr dirty="0" sz="7000" spc="-200"/>
              <a:t> </a:t>
            </a:r>
            <a:r>
              <a:rPr dirty="0" sz="7000"/>
              <a:t>Pour</a:t>
            </a:r>
            <a:r>
              <a:rPr dirty="0" sz="7000" spc="-200"/>
              <a:t> </a:t>
            </a:r>
            <a:r>
              <a:rPr dirty="0" sz="7000"/>
              <a:t>Écrire</a:t>
            </a:r>
            <a:r>
              <a:rPr dirty="0" sz="7000" spc="-195"/>
              <a:t> </a:t>
            </a:r>
            <a:r>
              <a:rPr dirty="0" sz="7000" spc="-25"/>
              <a:t>Des </a:t>
            </a:r>
            <a:r>
              <a:rPr dirty="0" sz="7000" spc="70"/>
              <a:t>Lettres</a:t>
            </a:r>
            <a:r>
              <a:rPr dirty="0" sz="7000" spc="-235"/>
              <a:t> </a:t>
            </a:r>
            <a:r>
              <a:rPr dirty="0" sz="7000" spc="-135"/>
              <a:t>En</a:t>
            </a:r>
            <a:r>
              <a:rPr dirty="0" sz="7000" spc="-235"/>
              <a:t> </a:t>
            </a:r>
            <a:r>
              <a:rPr dirty="0" sz="7000"/>
              <a:t>Un</a:t>
            </a:r>
            <a:r>
              <a:rPr dirty="0" sz="7000" spc="-235"/>
              <a:t> </a:t>
            </a:r>
            <a:r>
              <a:rPr dirty="0" sz="7000"/>
              <a:t>Rien</a:t>
            </a:r>
            <a:r>
              <a:rPr dirty="0" sz="7000" spc="-235"/>
              <a:t> </a:t>
            </a:r>
            <a:r>
              <a:rPr dirty="0" sz="7000"/>
              <a:t>De</a:t>
            </a:r>
            <a:r>
              <a:rPr dirty="0" sz="7000" spc="-235"/>
              <a:t> </a:t>
            </a:r>
            <a:r>
              <a:rPr dirty="0" sz="7000" spc="-10"/>
              <a:t>Temps</a:t>
            </a:r>
            <a:endParaRPr sz="7000"/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4612672"/>
            <a:ext cx="6667500" cy="5673090"/>
            <a:chOff x="0" y="4612672"/>
            <a:chExt cx="6667500" cy="5673090"/>
          </a:xfrm>
        </p:grpSpPr>
        <p:sp>
          <p:nvSpPr>
            <p:cNvPr id="9" name="object 9" descr=""/>
            <p:cNvSpPr/>
            <p:nvPr/>
          </p:nvSpPr>
          <p:spPr>
            <a:xfrm>
              <a:off x="1088359" y="5440768"/>
              <a:ext cx="5579110" cy="4844415"/>
            </a:xfrm>
            <a:custGeom>
              <a:avLst/>
              <a:gdLst/>
              <a:ahLst/>
              <a:cxnLst/>
              <a:rect l="l" t="t" r="r" b="b"/>
              <a:pathLst>
                <a:path w="5579110" h="4844415">
                  <a:moveTo>
                    <a:pt x="5578863" y="4844412"/>
                  </a:moveTo>
                  <a:lnTo>
                    <a:pt x="4109960" y="4844412"/>
                  </a:lnTo>
                  <a:lnTo>
                    <a:pt x="0" y="734590"/>
                  </a:lnTo>
                  <a:lnTo>
                    <a:pt x="734590" y="0"/>
                  </a:lnTo>
                  <a:lnTo>
                    <a:pt x="5578863" y="4844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4612677"/>
              <a:ext cx="3460750" cy="4973320"/>
            </a:xfrm>
            <a:custGeom>
              <a:avLst/>
              <a:gdLst/>
              <a:ahLst/>
              <a:cxnLst/>
              <a:rect l="l" t="t" r="r" b="b"/>
              <a:pathLst>
                <a:path w="3460750" h="4973320">
                  <a:moveTo>
                    <a:pt x="2876067" y="4238561"/>
                  </a:moveTo>
                  <a:lnTo>
                    <a:pt x="0" y="1362633"/>
                  </a:lnTo>
                  <a:lnTo>
                    <a:pt x="0" y="2831681"/>
                  </a:lnTo>
                  <a:lnTo>
                    <a:pt x="2141474" y="4973155"/>
                  </a:lnTo>
                  <a:lnTo>
                    <a:pt x="2876067" y="4238561"/>
                  </a:lnTo>
                  <a:close/>
                </a:path>
                <a:path w="3460750" h="4973320">
                  <a:moveTo>
                    <a:pt x="3460267" y="3460280"/>
                  </a:moveTo>
                  <a:lnTo>
                    <a:pt x="0" y="0"/>
                  </a:lnTo>
                  <a:lnTo>
                    <a:pt x="0" y="590308"/>
                  </a:lnTo>
                  <a:lnTo>
                    <a:pt x="3165183" y="3755364"/>
                  </a:lnTo>
                  <a:lnTo>
                    <a:pt x="3460267" y="346028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8861226"/>
              <a:ext cx="1424305" cy="1424305"/>
            </a:xfrm>
            <a:custGeom>
              <a:avLst/>
              <a:gdLst/>
              <a:ahLst/>
              <a:cxnLst/>
              <a:rect l="l" t="t" r="r" b="b"/>
              <a:pathLst>
                <a:path w="1424305" h="1424304">
                  <a:moveTo>
                    <a:pt x="1423953" y="1423954"/>
                  </a:moveTo>
                  <a:lnTo>
                    <a:pt x="833645" y="1423954"/>
                  </a:lnTo>
                  <a:lnTo>
                    <a:pt x="0" y="590308"/>
                  </a:lnTo>
                  <a:lnTo>
                    <a:pt x="0" y="0"/>
                  </a:lnTo>
                  <a:lnTo>
                    <a:pt x="1423953" y="1423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6823658"/>
              <a:ext cx="5459730" cy="3462020"/>
            </a:xfrm>
            <a:custGeom>
              <a:avLst/>
              <a:gdLst/>
              <a:ahLst/>
              <a:cxnLst/>
              <a:rect l="l" t="t" r="r" b="b"/>
              <a:pathLst>
                <a:path w="5459730" h="3462020">
                  <a:moveTo>
                    <a:pt x="2322665" y="3461524"/>
                  </a:moveTo>
                  <a:lnTo>
                    <a:pt x="0" y="1138720"/>
                  </a:lnTo>
                  <a:lnTo>
                    <a:pt x="0" y="2237346"/>
                  </a:lnTo>
                  <a:lnTo>
                    <a:pt x="1224178" y="3461524"/>
                  </a:lnTo>
                  <a:lnTo>
                    <a:pt x="2322665" y="3461524"/>
                  </a:lnTo>
                  <a:close/>
                </a:path>
                <a:path w="5459730" h="3462020">
                  <a:moveTo>
                    <a:pt x="5459133" y="3461524"/>
                  </a:moveTo>
                  <a:lnTo>
                    <a:pt x="1997748" y="0"/>
                  </a:lnTo>
                  <a:lnTo>
                    <a:pt x="1263154" y="734593"/>
                  </a:lnTo>
                  <a:lnTo>
                    <a:pt x="3990225" y="3461524"/>
                  </a:lnTo>
                  <a:lnTo>
                    <a:pt x="5459133" y="3461524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028721" y="1028648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894872" y="447436"/>
                </a:moveTo>
                <a:lnTo>
                  <a:pt x="447436" y="894872"/>
                </a:lnTo>
                <a:lnTo>
                  <a:pt x="0" y="447436"/>
                </a:lnTo>
                <a:lnTo>
                  <a:pt x="447436" y="0"/>
                </a:lnTo>
                <a:lnTo>
                  <a:pt x="894872" y="447436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364447" y="1028648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894872" y="447436"/>
                </a:moveTo>
                <a:lnTo>
                  <a:pt x="447436" y="894873"/>
                </a:lnTo>
                <a:lnTo>
                  <a:pt x="0" y="447436"/>
                </a:lnTo>
                <a:lnTo>
                  <a:pt x="447436" y="0"/>
                </a:lnTo>
                <a:lnTo>
                  <a:pt x="894872" y="447436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476136" y="4224932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39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39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39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330164" y="403741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052154" y="7954326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4">
                <a:moveTo>
                  <a:pt x="243362" y="520835"/>
                </a:moveTo>
                <a:lnTo>
                  <a:pt x="195915" y="513324"/>
                </a:lnTo>
                <a:lnTo>
                  <a:pt x="151651" y="497586"/>
                </a:lnTo>
                <a:lnTo>
                  <a:pt x="111412" y="474463"/>
                </a:lnTo>
                <a:lnTo>
                  <a:pt x="76038" y="444795"/>
                </a:lnTo>
                <a:lnTo>
                  <a:pt x="48437" y="411887"/>
                </a:lnTo>
                <a:lnTo>
                  <a:pt x="23246" y="369183"/>
                </a:lnTo>
                <a:lnTo>
                  <a:pt x="7510" y="324920"/>
                </a:lnTo>
                <a:lnTo>
                  <a:pt x="0" y="277473"/>
                </a:lnTo>
                <a:lnTo>
                  <a:pt x="1078" y="231206"/>
                </a:lnTo>
                <a:lnTo>
                  <a:pt x="9819" y="187616"/>
                </a:lnTo>
                <a:lnTo>
                  <a:pt x="9894" y="187243"/>
                </a:lnTo>
                <a:lnTo>
                  <a:pt x="25768" y="146264"/>
                </a:lnTo>
                <a:lnTo>
                  <a:pt x="48022" y="108948"/>
                </a:lnTo>
                <a:lnTo>
                  <a:pt x="75975" y="75973"/>
                </a:lnTo>
                <a:lnTo>
                  <a:pt x="108950" y="48020"/>
                </a:lnTo>
                <a:lnTo>
                  <a:pt x="146266" y="25767"/>
                </a:lnTo>
                <a:lnTo>
                  <a:pt x="187245" y="9893"/>
                </a:lnTo>
                <a:lnTo>
                  <a:pt x="231207" y="1078"/>
                </a:lnTo>
                <a:lnTo>
                  <a:pt x="277473" y="0"/>
                </a:lnTo>
                <a:lnTo>
                  <a:pt x="324918" y="7510"/>
                </a:lnTo>
                <a:lnTo>
                  <a:pt x="361570" y="20540"/>
                </a:lnTo>
                <a:lnTo>
                  <a:pt x="250378" y="20540"/>
                </a:lnTo>
                <a:lnTo>
                  <a:pt x="233446" y="27722"/>
                </a:lnTo>
                <a:lnTo>
                  <a:pt x="198195" y="27722"/>
                </a:lnTo>
                <a:lnTo>
                  <a:pt x="168314" y="37878"/>
                </a:lnTo>
                <a:lnTo>
                  <a:pt x="140322" y="51698"/>
                </a:lnTo>
                <a:lnTo>
                  <a:pt x="114519" y="68894"/>
                </a:lnTo>
                <a:lnTo>
                  <a:pt x="91197" y="89178"/>
                </a:lnTo>
                <a:lnTo>
                  <a:pt x="102744" y="95646"/>
                </a:lnTo>
                <a:lnTo>
                  <a:pt x="116235" y="101647"/>
                </a:lnTo>
                <a:lnTo>
                  <a:pt x="123223" y="104149"/>
                </a:lnTo>
                <a:lnTo>
                  <a:pt x="77310" y="104149"/>
                </a:lnTo>
                <a:lnTo>
                  <a:pt x="54322" y="135925"/>
                </a:lnTo>
                <a:lnTo>
                  <a:pt x="36676" y="171280"/>
                </a:lnTo>
                <a:lnTo>
                  <a:pt x="24965" y="209627"/>
                </a:lnTo>
                <a:lnTo>
                  <a:pt x="19782" y="250378"/>
                </a:lnTo>
                <a:lnTo>
                  <a:pt x="520672" y="250378"/>
                </a:lnTo>
                <a:lnTo>
                  <a:pt x="520204" y="270452"/>
                </a:lnTo>
                <a:lnTo>
                  <a:pt x="19782" y="270452"/>
                </a:lnTo>
                <a:lnTo>
                  <a:pt x="25005" y="311391"/>
                </a:lnTo>
                <a:lnTo>
                  <a:pt x="36817" y="349900"/>
                </a:lnTo>
                <a:lnTo>
                  <a:pt x="54542" y="385235"/>
                </a:lnTo>
                <a:lnTo>
                  <a:pt x="54616" y="385385"/>
                </a:lnTo>
                <a:lnTo>
                  <a:pt x="77801" y="417248"/>
                </a:lnTo>
                <a:lnTo>
                  <a:pt x="122563" y="417248"/>
                </a:lnTo>
                <a:lnTo>
                  <a:pt x="116415" y="419491"/>
                </a:lnTo>
                <a:lnTo>
                  <a:pt x="103062" y="425576"/>
                </a:lnTo>
                <a:lnTo>
                  <a:pt x="91698" y="432138"/>
                </a:lnTo>
                <a:lnTo>
                  <a:pt x="114941" y="452249"/>
                </a:lnTo>
                <a:lnTo>
                  <a:pt x="140625" y="469304"/>
                </a:lnTo>
                <a:lnTo>
                  <a:pt x="168465" y="483018"/>
                </a:lnTo>
                <a:lnTo>
                  <a:pt x="198175" y="493108"/>
                </a:lnTo>
                <a:lnTo>
                  <a:pt x="233430" y="493108"/>
                </a:lnTo>
                <a:lnTo>
                  <a:pt x="250366" y="500289"/>
                </a:lnTo>
                <a:lnTo>
                  <a:pt x="361089" y="500289"/>
                </a:lnTo>
                <a:lnTo>
                  <a:pt x="333590" y="510942"/>
                </a:lnTo>
                <a:lnTo>
                  <a:pt x="289628" y="519757"/>
                </a:lnTo>
                <a:lnTo>
                  <a:pt x="243362" y="520835"/>
                </a:lnTo>
                <a:close/>
              </a:path>
              <a:path w="521334" h="521334">
                <a:moveTo>
                  <a:pt x="270452" y="124790"/>
                </a:moveTo>
                <a:lnTo>
                  <a:pt x="250378" y="124790"/>
                </a:lnTo>
                <a:lnTo>
                  <a:pt x="250378" y="20540"/>
                </a:lnTo>
                <a:lnTo>
                  <a:pt x="270452" y="20540"/>
                </a:lnTo>
                <a:lnTo>
                  <a:pt x="270452" y="124790"/>
                </a:lnTo>
                <a:close/>
              </a:path>
              <a:path w="521334" h="521334">
                <a:moveTo>
                  <a:pt x="399692" y="124790"/>
                </a:moveTo>
                <a:lnTo>
                  <a:pt x="270452" y="124790"/>
                </a:lnTo>
                <a:lnTo>
                  <a:pt x="291786" y="123965"/>
                </a:lnTo>
                <a:lnTo>
                  <a:pt x="312649" y="122305"/>
                </a:lnTo>
                <a:lnTo>
                  <a:pt x="332864" y="119823"/>
                </a:lnTo>
                <a:lnTo>
                  <a:pt x="352254" y="116534"/>
                </a:lnTo>
                <a:lnTo>
                  <a:pt x="335948" y="80002"/>
                </a:lnTo>
                <a:lnTo>
                  <a:pt x="316460" y="50960"/>
                </a:lnTo>
                <a:lnTo>
                  <a:pt x="294416" y="30706"/>
                </a:lnTo>
                <a:lnTo>
                  <a:pt x="270452" y="20540"/>
                </a:lnTo>
                <a:lnTo>
                  <a:pt x="361570" y="20540"/>
                </a:lnTo>
                <a:lnTo>
                  <a:pt x="369181" y="23246"/>
                </a:lnTo>
                <a:lnTo>
                  <a:pt x="376969" y="27722"/>
                </a:lnTo>
                <a:lnTo>
                  <a:pt x="322659" y="27722"/>
                </a:lnTo>
                <a:lnTo>
                  <a:pt x="337174" y="44159"/>
                </a:lnTo>
                <a:lnTo>
                  <a:pt x="350409" y="63844"/>
                </a:lnTo>
                <a:lnTo>
                  <a:pt x="362230" y="86525"/>
                </a:lnTo>
                <a:lnTo>
                  <a:pt x="372498" y="111947"/>
                </a:lnTo>
                <a:lnTo>
                  <a:pt x="430416" y="111947"/>
                </a:lnTo>
                <a:lnTo>
                  <a:pt x="415140" y="119075"/>
                </a:lnTo>
                <a:lnTo>
                  <a:pt x="399692" y="124790"/>
                </a:lnTo>
                <a:close/>
              </a:path>
              <a:path w="521334" h="521334">
                <a:moveTo>
                  <a:pt x="170623" y="111947"/>
                </a:moveTo>
                <a:lnTo>
                  <a:pt x="148339" y="111947"/>
                </a:lnTo>
                <a:lnTo>
                  <a:pt x="158605" y="86525"/>
                </a:lnTo>
                <a:lnTo>
                  <a:pt x="170426" y="63844"/>
                </a:lnTo>
                <a:lnTo>
                  <a:pt x="183665" y="44159"/>
                </a:lnTo>
                <a:lnTo>
                  <a:pt x="198185" y="27722"/>
                </a:lnTo>
                <a:lnTo>
                  <a:pt x="233446" y="27722"/>
                </a:lnTo>
                <a:lnTo>
                  <a:pt x="226408" y="30706"/>
                </a:lnTo>
                <a:lnTo>
                  <a:pt x="204368" y="50960"/>
                </a:lnTo>
                <a:lnTo>
                  <a:pt x="184881" y="80002"/>
                </a:lnTo>
                <a:lnTo>
                  <a:pt x="170623" y="111947"/>
                </a:lnTo>
                <a:close/>
              </a:path>
              <a:path w="521334" h="521334">
                <a:moveTo>
                  <a:pt x="430416" y="111947"/>
                </a:moveTo>
                <a:lnTo>
                  <a:pt x="372498" y="111947"/>
                </a:lnTo>
                <a:lnTo>
                  <a:pt x="389336" y="107105"/>
                </a:lnTo>
                <a:lnTo>
                  <a:pt x="404588" y="101647"/>
                </a:lnTo>
                <a:lnTo>
                  <a:pt x="418082" y="95646"/>
                </a:lnTo>
                <a:lnTo>
                  <a:pt x="429644" y="89178"/>
                </a:lnTo>
                <a:lnTo>
                  <a:pt x="406318" y="68894"/>
                </a:lnTo>
                <a:lnTo>
                  <a:pt x="380518" y="51698"/>
                </a:lnTo>
                <a:lnTo>
                  <a:pt x="352535" y="37878"/>
                </a:lnTo>
                <a:lnTo>
                  <a:pt x="322659" y="27722"/>
                </a:lnTo>
                <a:lnTo>
                  <a:pt x="376969" y="27722"/>
                </a:lnTo>
                <a:lnTo>
                  <a:pt x="409419" y="46369"/>
                </a:lnTo>
                <a:lnTo>
                  <a:pt x="444716" y="75973"/>
                </a:lnTo>
                <a:lnTo>
                  <a:pt x="468370" y="104149"/>
                </a:lnTo>
                <a:lnTo>
                  <a:pt x="443520" y="104149"/>
                </a:lnTo>
                <a:lnTo>
                  <a:pt x="430416" y="111947"/>
                </a:lnTo>
                <a:close/>
              </a:path>
              <a:path w="521334" h="521334">
                <a:moveTo>
                  <a:pt x="145115" y="250378"/>
                </a:moveTo>
                <a:lnTo>
                  <a:pt x="125041" y="250378"/>
                </a:lnTo>
                <a:lnTo>
                  <a:pt x="126559" y="219707"/>
                </a:lnTo>
                <a:lnTo>
                  <a:pt x="126628" y="218320"/>
                </a:lnTo>
                <a:lnTo>
                  <a:pt x="130090" y="187616"/>
                </a:lnTo>
                <a:lnTo>
                  <a:pt x="135318" y="158475"/>
                </a:lnTo>
                <a:lnTo>
                  <a:pt x="142204" y="131103"/>
                </a:lnTo>
                <a:lnTo>
                  <a:pt x="122995" y="125477"/>
                </a:lnTo>
                <a:lnTo>
                  <a:pt x="105689" y="119075"/>
                </a:lnTo>
                <a:lnTo>
                  <a:pt x="90416" y="111947"/>
                </a:lnTo>
                <a:lnTo>
                  <a:pt x="77309" y="104149"/>
                </a:lnTo>
                <a:lnTo>
                  <a:pt x="123223" y="104149"/>
                </a:lnTo>
                <a:lnTo>
                  <a:pt x="131484" y="107105"/>
                </a:lnTo>
                <a:lnTo>
                  <a:pt x="148319" y="111947"/>
                </a:lnTo>
                <a:lnTo>
                  <a:pt x="170623" y="111947"/>
                </a:lnTo>
                <a:lnTo>
                  <a:pt x="168576" y="116534"/>
                </a:lnTo>
                <a:lnTo>
                  <a:pt x="187965" y="119823"/>
                </a:lnTo>
                <a:lnTo>
                  <a:pt x="208180" y="122305"/>
                </a:lnTo>
                <a:lnTo>
                  <a:pt x="229043" y="123965"/>
                </a:lnTo>
                <a:lnTo>
                  <a:pt x="250378" y="124790"/>
                </a:lnTo>
                <a:lnTo>
                  <a:pt x="399692" y="124790"/>
                </a:lnTo>
                <a:lnTo>
                  <a:pt x="397834" y="125477"/>
                </a:lnTo>
                <a:lnTo>
                  <a:pt x="378631" y="131103"/>
                </a:lnTo>
                <a:lnTo>
                  <a:pt x="379789" y="135710"/>
                </a:lnTo>
                <a:lnTo>
                  <a:pt x="162249" y="135710"/>
                </a:lnTo>
                <a:lnTo>
                  <a:pt x="155435" y="162096"/>
                </a:lnTo>
                <a:lnTo>
                  <a:pt x="150220" y="190187"/>
                </a:lnTo>
                <a:lnTo>
                  <a:pt x="146737" y="219707"/>
                </a:lnTo>
                <a:lnTo>
                  <a:pt x="145115" y="250378"/>
                </a:lnTo>
                <a:close/>
              </a:path>
              <a:path w="521334" h="521334">
                <a:moveTo>
                  <a:pt x="520672" y="250378"/>
                </a:moveTo>
                <a:lnTo>
                  <a:pt x="501047" y="250378"/>
                </a:lnTo>
                <a:lnTo>
                  <a:pt x="495865" y="209627"/>
                </a:lnTo>
                <a:lnTo>
                  <a:pt x="484155" y="171280"/>
                </a:lnTo>
                <a:lnTo>
                  <a:pt x="466509" y="135925"/>
                </a:lnTo>
                <a:lnTo>
                  <a:pt x="443520" y="104149"/>
                </a:lnTo>
                <a:lnTo>
                  <a:pt x="468370" y="104149"/>
                </a:lnTo>
                <a:lnTo>
                  <a:pt x="474462" y="111412"/>
                </a:lnTo>
                <a:lnTo>
                  <a:pt x="497586" y="151651"/>
                </a:lnTo>
                <a:lnTo>
                  <a:pt x="513324" y="195915"/>
                </a:lnTo>
                <a:lnTo>
                  <a:pt x="520835" y="243362"/>
                </a:lnTo>
                <a:lnTo>
                  <a:pt x="520672" y="250378"/>
                </a:lnTo>
                <a:close/>
              </a:path>
              <a:path w="521334" h="521334">
                <a:moveTo>
                  <a:pt x="270452" y="250378"/>
                </a:moveTo>
                <a:lnTo>
                  <a:pt x="250378" y="250378"/>
                </a:lnTo>
                <a:lnTo>
                  <a:pt x="250378" y="144859"/>
                </a:lnTo>
                <a:lnTo>
                  <a:pt x="227345" y="143963"/>
                </a:lnTo>
                <a:lnTo>
                  <a:pt x="204869" y="142127"/>
                </a:lnTo>
                <a:lnTo>
                  <a:pt x="183092" y="139369"/>
                </a:lnTo>
                <a:lnTo>
                  <a:pt x="162219" y="135710"/>
                </a:lnTo>
                <a:lnTo>
                  <a:pt x="358582" y="135710"/>
                </a:lnTo>
                <a:lnTo>
                  <a:pt x="337713" y="139369"/>
                </a:lnTo>
                <a:lnTo>
                  <a:pt x="315936" y="142127"/>
                </a:lnTo>
                <a:lnTo>
                  <a:pt x="293449" y="143963"/>
                </a:lnTo>
                <a:lnTo>
                  <a:pt x="270452" y="144859"/>
                </a:lnTo>
                <a:lnTo>
                  <a:pt x="270452" y="250378"/>
                </a:lnTo>
                <a:close/>
              </a:path>
              <a:path w="521334" h="521334">
                <a:moveTo>
                  <a:pt x="395789" y="250378"/>
                </a:moveTo>
                <a:lnTo>
                  <a:pt x="375715" y="250378"/>
                </a:lnTo>
                <a:lnTo>
                  <a:pt x="374093" y="219707"/>
                </a:lnTo>
                <a:lnTo>
                  <a:pt x="370609" y="190187"/>
                </a:lnTo>
                <a:lnTo>
                  <a:pt x="365395" y="162096"/>
                </a:lnTo>
                <a:lnTo>
                  <a:pt x="358637" y="135925"/>
                </a:lnTo>
                <a:lnTo>
                  <a:pt x="358582" y="135710"/>
                </a:lnTo>
                <a:lnTo>
                  <a:pt x="379789" y="135710"/>
                </a:lnTo>
                <a:lnTo>
                  <a:pt x="385514" y="158475"/>
                </a:lnTo>
                <a:lnTo>
                  <a:pt x="390673" y="187243"/>
                </a:lnTo>
                <a:lnTo>
                  <a:pt x="390740" y="187616"/>
                </a:lnTo>
                <a:lnTo>
                  <a:pt x="394202" y="218320"/>
                </a:lnTo>
                <a:lnTo>
                  <a:pt x="395789" y="250378"/>
                </a:lnTo>
                <a:close/>
              </a:path>
              <a:path w="521334" h="521334">
                <a:moveTo>
                  <a:pt x="122563" y="417248"/>
                </a:moveTo>
                <a:lnTo>
                  <a:pt x="77801" y="417248"/>
                </a:lnTo>
                <a:lnTo>
                  <a:pt x="90728" y="409322"/>
                </a:lnTo>
                <a:lnTo>
                  <a:pt x="105871" y="402087"/>
                </a:lnTo>
                <a:lnTo>
                  <a:pt x="123094" y="395596"/>
                </a:lnTo>
                <a:lnTo>
                  <a:pt x="142259" y="389902"/>
                </a:lnTo>
                <a:lnTo>
                  <a:pt x="135353" y="362499"/>
                </a:lnTo>
                <a:lnTo>
                  <a:pt x="130158" y="333592"/>
                </a:lnTo>
                <a:lnTo>
                  <a:pt x="130109" y="333316"/>
                </a:lnTo>
                <a:lnTo>
                  <a:pt x="126636" y="302564"/>
                </a:lnTo>
                <a:lnTo>
                  <a:pt x="125046" y="270452"/>
                </a:lnTo>
                <a:lnTo>
                  <a:pt x="145115" y="270452"/>
                </a:lnTo>
                <a:lnTo>
                  <a:pt x="146741" y="301158"/>
                </a:lnTo>
                <a:lnTo>
                  <a:pt x="150233" y="330710"/>
                </a:lnTo>
                <a:lnTo>
                  <a:pt x="155458" y="358828"/>
                </a:lnTo>
                <a:lnTo>
                  <a:pt x="162288" y="385235"/>
                </a:lnTo>
                <a:lnTo>
                  <a:pt x="379751" y="385235"/>
                </a:lnTo>
                <a:lnTo>
                  <a:pt x="378576" y="389902"/>
                </a:lnTo>
                <a:lnTo>
                  <a:pt x="397742" y="395596"/>
                </a:lnTo>
                <a:lnTo>
                  <a:pt x="398933" y="396045"/>
                </a:lnTo>
                <a:lnTo>
                  <a:pt x="250379" y="396045"/>
                </a:lnTo>
                <a:lnTo>
                  <a:pt x="229016" y="396879"/>
                </a:lnTo>
                <a:lnTo>
                  <a:pt x="208148" y="398560"/>
                </a:lnTo>
                <a:lnTo>
                  <a:pt x="187956" y="401075"/>
                </a:lnTo>
                <a:lnTo>
                  <a:pt x="168617" y="404411"/>
                </a:lnTo>
                <a:lnTo>
                  <a:pt x="170690" y="409053"/>
                </a:lnTo>
                <a:lnTo>
                  <a:pt x="148397" y="409053"/>
                </a:lnTo>
                <a:lnTo>
                  <a:pt x="131584" y="413958"/>
                </a:lnTo>
                <a:lnTo>
                  <a:pt x="122563" y="417248"/>
                </a:lnTo>
                <a:close/>
              </a:path>
              <a:path w="521334" h="521334">
                <a:moveTo>
                  <a:pt x="358547" y="385235"/>
                </a:moveTo>
                <a:lnTo>
                  <a:pt x="162288" y="385235"/>
                </a:lnTo>
                <a:lnTo>
                  <a:pt x="183099" y="381529"/>
                </a:lnTo>
                <a:lnTo>
                  <a:pt x="204852" y="378736"/>
                </a:lnTo>
                <a:lnTo>
                  <a:pt x="227345" y="376877"/>
                </a:lnTo>
                <a:lnTo>
                  <a:pt x="250378" y="375971"/>
                </a:lnTo>
                <a:lnTo>
                  <a:pt x="250378" y="270452"/>
                </a:lnTo>
                <a:lnTo>
                  <a:pt x="270452" y="270452"/>
                </a:lnTo>
                <a:lnTo>
                  <a:pt x="270452" y="375971"/>
                </a:lnTo>
                <a:lnTo>
                  <a:pt x="293481" y="376877"/>
                </a:lnTo>
                <a:lnTo>
                  <a:pt x="315973" y="378736"/>
                </a:lnTo>
                <a:lnTo>
                  <a:pt x="337728" y="381529"/>
                </a:lnTo>
                <a:lnTo>
                  <a:pt x="358547" y="385235"/>
                </a:lnTo>
                <a:close/>
              </a:path>
              <a:path w="521334" h="521334">
                <a:moveTo>
                  <a:pt x="379751" y="385235"/>
                </a:moveTo>
                <a:lnTo>
                  <a:pt x="358547" y="385235"/>
                </a:lnTo>
                <a:lnTo>
                  <a:pt x="365374" y="358828"/>
                </a:lnTo>
                <a:lnTo>
                  <a:pt x="370599" y="330710"/>
                </a:lnTo>
                <a:lnTo>
                  <a:pt x="374090" y="301158"/>
                </a:lnTo>
                <a:lnTo>
                  <a:pt x="375715" y="270452"/>
                </a:lnTo>
                <a:lnTo>
                  <a:pt x="395789" y="270452"/>
                </a:lnTo>
                <a:lnTo>
                  <a:pt x="394265" y="301158"/>
                </a:lnTo>
                <a:lnTo>
                  <a:pt x="394195" y="302564"/>
                </a:lnTo>
                <a:lnTo>
                  <a:pt x="390722" y="333316"/>
                </a:lnTo>
                <a:lnTo>
                  <a:pt x="385479" y="362499"/>
                </a:lnTo>
                <a:lnTo>
                  <a:pt x="379751" y="385235"/>
                </a:lnTo>
                <a:close/>
              </a:path>
              <a:path w="521334" h="521334">
                <a:moveTo>
                  <a:pt x="468268" y="417248"/>
                </a:moveTo>
                <a:lnTo>
                  <a:pt x="443033" y="417248"/>
                </a:lnTo>
                <a:lnTo>
                  <a:pt x="466218" y="385385"/>
                </a:lnTo>
                <a:lnTo>
                  <a:pt x="484016" y="349900"/>
                </a:lnTo>
                <a:lnTo>
                  <a:pt x="495827" y="311391"/>
                </a:lnTo>
                <a:lnTo>
                  <a:pt x="501052" y="270452"/>
                </a:lnTo>
                <a:lnTo>
                  <a:pt x="520204" y="270452"/>
                </a:lnTo>
                <a:lnTo>
                  <a:pt x="519757" y="289629"/>
                </a:lnTo>
                <a:lnTo>
                  <a:pt x="510996" y="333316"/>
                </a:lnTo>
                <a:lnTo>
                  <a:pt x="510941" y="333592"/>
                </a:lnTo>
                <a:lnTo>
                  <a:pt x="495067" y="374571"/>
                </a:lnTo>
                <a:lnTo>
                  <a:pt x="472813" y="411887"/>
                </a:lnTo>
                <a:lnTo>
                  <a:pt x="468268" y="417248"/>
                </a:lnTo>
                <a:close/>
              </a:path>
              <a:path w="521334" h="521334">
                <a:moveTo>
                  <a:pt x="270452" y="500289"/>
                </a:moveTo>
                <a:lnTo>
                  <a:pt x="250378" y="500289"/>
                </a:lnTo>
                <a:lnTo>
                  <a:pt x="250378" y="396045"/>
                </a:lnTo>
                <a:lnTo>
                  <a:pt x="270452" y="396045"/>
                </a:lnTo>
                <a:lnTo>
                  <a:pt x="270452" y="500289"/>
                </a:lnTo>
                <a:close/>
              </a:path>
              <a:path w="521334" h="521334">
                <a:moveTo>
                  <a:pt x="361089" y="500289"/>
                </a:moveTo>
                <a:lnTo>
                  <a:pt x="270452" y="500289"/>
                </a:lnTo>
                <a:lnTo>
                  <a:pt x="294407" y="490134"/>
                </a:lnTo>
                <a:lnTo>
                  <a:pt x="316435" y="469905"/>
                </a:lnTo>
                <a:lnTo>
                  <a:pt x="335912" y="440898"/>
                </a:lnTo>
                <a:lnTo>
                  <a:pt x="352213" y="404411"/>
                </a:lnTo>
                <a:lnTo>
                  <a:pt x="332869" y="401075"/>
                </a:lnTo>
                <a:lnTo>
                  <a:pt x="312676" y="398560"/>
                </a:lnTo>
                <a:lnTo>
                  <a:pt x="291812" y="396879"/>
                </a:lnTo>
                <a:lnTo>
                  <a:pt x="270452" y="396045"/>
                </a:lnTo>
                <a:lnTo>
                  <a:pt x="398933" y="396045"/>
                </a:lnTo>
                <a:lnTo>
                  <a:pt x="414962" y="402087"/>
                </a:lnTo>
                <a:lnTo>
                  <a:pt x="429540" y="409053"/>
                </a:lnTo>
                <a:lnTo>
                  <a:pt x="372433" y="409053"/>
                </a:lnTo>
                <a:lnTo>
                  <a:pt x="362172" y="434419"/>
                </a:lnTo>
                <a:lnTo>
                  <a:pt x="350365" y="457052"/>
                </a:lnTo>
                <a:lnTo>
                  <a:pt x="337147" y="476699"/>
                </a:lnTo>
                <a:lnTo>
                  <a:pt x="322654" y="493108"/>
                </a:lnTo>
                <a:lnTo>
                  <a:pt x="377855" y="493108"/>
                </a:lnTo>
                <a:lnTo>
                  <a:pt x="374569" y="495068"/>
                </a:lnTo>
                <a:lnTo>
                  <a:pt x="361089" y="500289"/>
                </a:lnTo>
                <a:close/>
              </a:path>
              <a:path w="521334" h="521334">
                <a:moveTo>
                  <a:pt x="233430" y="493108"/>
                </a:moveTo>
                <a:lnTo>
                  <a:pt x="198175" y="493108"/>
                </a:lnTo>
                <a:lnTo>
                  <a:pt x="183682" y="476699"/>
                </a:lnTo>
                <a:lnTo>
                  <a:pt x="170463" y="457052"/>
                </a:lnTo>
                <a:lnTo>
                  <a:pt x="158656" y="434419"/>
                </a:lnTo>
                <a:lnTo>
                  <a:pt x="148506" y="409322"/>
                </a:lnTo>
                <a:lnTo>
                  <a:pt x="148397" y="409053"/>
                </a:lnTo>
                <a:lnTo>
                  <a:pt x="170690" y="409053"/>
                </a:lnTo>
                <a:lnTo>
                  <a:pt x="184917" y="440898"/>
                </a:lnTo>
                <a:lnTo>
                  <a:pt x="204393" y="469905"/>
                </a:lnTo>
                <a:lnTo>
                  <a:pt x="226420" y="490134"/>
                </a:lnTo>
                <a:lnTo>
                  <a:pt x="233430" y="493108"/>
                </a:lnTo>
                <a:close/>
              </a:path>
              <a:path w="521334" h="521334">
                <a:moveTo>
                  <a:pt x="377855" y="493108"/>
                </a:moveTo>
                <a:lnTo>
                  <a:pt x="322654" y="493108"/>
                </a:lnTo>
                <a:lnTo>
                  <a:pt x="352373" y="483018"/>
                </a:lnTo>
                <a:lnTo>
                  <a:pt x="380212" y="469304"/>
                </a:lnTo>
                <a:lnTo>
                  <a:pt x="405893" y="452249"/>
                </a:lnTo>
                <a:lnTo>
                  <a:pt x="429132" y="432138"/>
                </a:lnTo>
                <a:lnTo>
                  <a:pt x="417767" y="425576"/>
                </a:lnTo>
                <a:lnTo>
                  <a:pt x="404413" y="419491"/>
                </a:lnTo>
                <a:lnTo>
                  <a:pt x="389244" y="413958"/>
                </a:lnTo>
                <a:lnTo>
                  <a:pt x="372433" y="409053"/>
                </a:lnTo>
                <a:lnTo>
                  <a:pt x="429540" y="409053"/>
                </a:lnTo>
                <a:lnTo>
                  <a:pt x="430103" y="409322"/>
                </a:lnTo>
                <a:lnTo>
                  <a:pt x="443033" y="417248"/>
                </a:lnTo>
                <a:lnTo>
                  <a:pt x="468268" y="417248"/>
                </a:lnTo>
                <a:lnTo>
                  <a:pt x="444916" y="444795"/>
                </a:lnTo>
                <a:lnTo>
                  <a:pt x="411885" y="472815"/>
                </a:lnTo>
                <a:lnTo>
                  <a:pt x="377855" y="493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7820613" y="7896904"/>
            <a:ext cx="3358515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700" spc="-135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2"/>
              </a:rPr>
              <a:t>www.lettrex.co</a:t>
            </a:r>
            <a:endParaRPr sz="37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2426" y="912679"/>
            <a:ext cx="4400549" cy="876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43609"/>
            <a:ext cx="8228965" cy="8743950"/>
            <a:chOff x="0" y="1543609"/>
            <a:chExt cx="8228965" cy="8743950"/>
          </a:xfrm>
        </p:grpSpPr>
        <p:sp>
          <p:nvSpPr>
            <p:cNvPr id="3" name="object 3" descr=""/>
            <p:cNvSpPr/>
            <p:nvPr/>
          </p:nvSpPr>
          <p:spPr>
            <a:xfrm>
              <a:off x="0" y="6096153"/>
              <a:ext cx="4191000" cy="4191000"/>
            </a:xfrm>
            <a:custGeom>
              <a:avLst/>
              <a:gdLst/>
              <a:ahLst/>
              <a:cxnLst/>
              <a:rect l="l" t="t" r="r" b="b"/>
              <a:pathLst>
                <a:path w="4191000" h="4191000">
                  <a:moveTo>
                    <a:pt x="4190845" y="4190845"/>
                  </a:moveTo>
                  <a:lnTo>
                    <a:pt x="0" y="4190845"/>
                  </a:lnTo>
                  <a:lnTo>
                    <a:pt x="0" y="0"/>
                  </a:lnTo>
                  <a:lnTo>
                    <a:pt x="4190845" y="4190845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500543"/>
              <a:ext cx="1501775" cy="2787015"/>
            </a:xfrm>
            <a:custGeom>
              <a:avLst/>
              <a:gdLst/>
              <a:ahLst/>
              <a:cxnLst/>
              <a:rect l="l" t="t" r="r" b="b"/>
              <a:pathLst>
                <a:path w="1501775" h="2787015">
                  <a:moveTo>
                    <a:pt x="1501609" y="2786456"/>
                  </a:moveTo>
                  <a:lnTo>
                    <a:pt x="389102" y="1673948"/>
                  </a:lnTo>
                  <a:lnTo>
                    <a:pt x="1031532" y="1031532"/>
                  </a:lnTo>
                  <a:lnTo>
                    <a:pt x="0" y="0"/>
                  </a:lnTo>
                  <a:lnTo>
                    <a:pt x="0" y="1284833"/>
                  </a:lnTo>
                  <a:lnTo>
                    <a:pt x="0" y="1880501"/>
                  </a:lnTo>
                  <a:lnTo>
                    <a:pt x="0" y="2786456"/>
                  </a:lnTo>
                  <a:lnTo>
                    <a:pt x="1501609" y="2786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414754"/>
              <a:ext cx="3555365" cy="2872740"/>
            </a:xfrm>
            <a:custGeom>
              <a:avLst/>
              <a:gdLst/>
              <a:ahLst/>
              <a:cxnLst/>
              <a:rect l="l" t="t" r="r" b="b"/>
              <a:pathLst>
                <a:path w="3555365" h="2872740">
                  <a:moveTo>
                    <a:pt x="368452" y="2872244"/>
                  </a:moveTo>
                  <a:lnTo>
                    <a:pt x="0" y="2503792"/>
                  </a:lnTo>
                  <a:lnTo>
                    <a:pt x="0" y="2597785"/>
                  </a:lnTo>
                  <a:lnTo>
                    <a:pt x="274459" y="2872244"/>
                  </a:lnTo>
                  <a:lnTo>
                    <a:pt x="368452" y="2872244"/>
                  </a:lnTo>
                  <a:close/>
                </a:path>
                <a:path w="3555365" h="2872740">
                  <a:moveTo>
                    <a:pt x="1693646" y="2471851"/>
                  </a:moveTo>
                  <a:lnTo>
                    <a:pt x="0" y="778205"/>
                  </a:lnTo>
                  <a:lnTo>
                    <a:pt x="0" y="872197"/>
                  </a:lnTo>
                  <a:lnTo>
                    <a:pt x="1646567" y="2518765"/>
                  </a:lnTo>
                  <a:lnTo>
                    <a:pt x="1693646" y="2471851"/>
                  </a:lnTo>
                  <a:close/>
                </a:path>
                <a:path w="3555365" h="2872740">
                  <a:moveTo>
                    <a:pt x="3554882" y="2872244"/>
                  </a:moveTo>
                  <a:lnTo>
                    <a:pt x="682625" y="0"/>
                  </a:lnTo>
                  <a:lnTo>
                    <a:pt x="635546" y="46913"/>
                  </a:lnTo>
                  <a:lnTo>
                    <a:pt x="3460877" y="2872244"/>
                  </a:lnTo>
                  <a:lnTo>
                    <a:pt x="3554882" y="2872244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543609"/>
              <a:ext cx="7199780" cy="719978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4173198" y="38864"/>
            <a:ext cx="4114800" cy="4114800"/>
            <a:chOff x="14173198" y="38864"/>
            <a:chExt cx="4114800" cy="4114800"/>
          </a:xfrm>
        </p:grpSpPr>
        <p:sp>
          <p:nvSpPr>
            <p:cNvPr id="8" name="object 8" descr=""/>
            <p:cNvSpPr/>
            <p:nvPr/>
          </p:nvSpPr>
          <p:spPr>
            <a:xfrm>
              <a:off x="14173198" y="38864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155847" y="38873"/>
              <a:ext cx="2132330" cy="3079750"/>
            </a:xfrm>
            <a:custGeom>
              <a:avLst/>
              <a:gdLst/>
              <a:ahLst/>
              <a:cxnLst/>
              <a:rect l="l" t="t" r="r" b="b"/>
              <a:pathLst>
                <a:path w="2132330" h="3079750">
                  <a:moveTo>
                    <a:pt x="2132139" y="745604"/>
                  </a:moveTo>
                  <a:lnTo>
                    <a:pt x="1386420" y="0"/>
                  </a:lnTo>
                  <a:lnTo>
                    <a:pt x="0" y="0"/>
                  </a:lnTo>
                  <a:lnTo>
                    <a:pt x="1142911" y="1142911"/>
                  </a:lnTo>
                  <a:lnTo>
                    <a:pt x="669277" y="1616544"/>
                  </a:lnTo>
                  <a:lnTo>
                    <a:pt x="2132139" y="3079407"/>
                  </a:lnTo>
                  <a:lnTo>
                    <a:pt x="2132139" y="2132139"/>
                  </a:lnTo>
                  <a:lnTo>
                    <a:pt x="2132139" y="1692986"/>
                  </a:lnTo>
                  <a:lnTo>
                    <a:pt x="2132139" y="745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642058" y="38873"/>
              <a:ext cx="3646170" cy="2569210"/>
            </a:xfrm>
            <a:custGeom>
              <a:avLst/>
              <a:gdLst/>
              <a:ahLst/>
              <a:cxnLst/>
              <a:rect l="l" t="t" r="r" b="b"/>
              <a:pathLst>
                <a:path w="3646169" h="2569210">
                  <a:moveTo>
                    <a:pt x="2475014" y="2405697"/>
                  </a:moveTo>
                  <a:lnTo>
                    <a:pt x="69303" y="0"/>
                  </a:lnTo>
                  <a:lnTo>
                    <a:pt x="0" y="0"/>
                  </a:lnTo>
                  <a:lnTo>
                    <a:pt x="2440305" y="2440292"/>
                  </a:lnTo>
                  <a:lnTo>
                    <a:pt x="2475014" y="2405697"/>
                  </a:lnTo>
                  <a:close/>
                </a:path>
                <a:path w="3646169" h="2569210">
                  <a:moveTo>
                    <a:pt x="3645928" y="2499614"/>
                  </a:moveTo>
                  <a:lnTo>
                    <a:pt x="1729625" y="583298"/>
                  </a:lnTo>
                  <a:lnTo>
                    <a:pt x="1694916" y="617893"/>
                  </a:lnTo>
                  <a:lnTo>
                    <a:pt x="3645928" y="2568905"/>
                  </a:lnTo>
                  <a:lnTo>
                    <a:pt x="3645928" y="2499614"/>
                  </a:lnTo>
                  <a:close/>
                </a:path>
                <a:path w="3646169" h="2569210">
                  <a:moveTo>
                    <a:pt x="3645928" y="1227404"/>
                  </a:moveTo>
                  <a:lnTo>
                    <a:pt x="2418524" y="0"/>
                  </a:lnTo>
                  <a:lnTo>
                    <a:pt x="2349233" y="0"/>
                  </a:lnTo>
                  <a:lnTo>
                    <a:pt x="3645928" y="1296708"/>
                  </a:lnTo>
                  <a:lnTo>
                    <a:pt x="3645928" y="1227404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6330164" y="907122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90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90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90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252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36211" y="1483284"/>
            <a:ext cx="44361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Introduction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9131300" y="2697375"/>
            <a:ext cx="8130540" cy="596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>
                <a:latin typeface="Georgia"/>
                <a:cs typeface="Georgia"/>
              </a:rPr>
              <a:t>Lettrex.co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 spc="55">
                <a:latin typeface="Georgia"/>
                <a:cs typeface="Georgia"/>
              </a:rPr>
              <a:t>vous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simplifie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la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 spc="65">
                <a:latin typeface="Georgia"/>
                <a:cs typeface="Georgia"/>
              </a:rPr>
              <a:t>vie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en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partageant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des </a:t>
            </a:r>
            <a:r>
              <a:rPr dirty="0" sz="2800">
                <a:latin typeface="Georgia"/>
                <a:cs typeface="Georgia"/>
              </a:rPr>
              <a:t>conseils</a:t>
            </a:r>
            <a:r>
              <a:rPr dirty="0" sz="2800" spc="6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pratiques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pour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rédiger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 spc="60">
                <a:latin typeface="Georgia"/>
                <a:cs typeface="Georgia"/>
              </a:rPr>
              <a:t>vos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 spc="45">
                <a:latin typeface="Georgia"/>
                <a:cs typeface="Georgia"/>
              </a:rPr>
              <a:t>lettres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 spc="-20">
                <a:latin typeface="Georgia"/>
                <a:cs typeface="Georgia"/>
              </a:rPr>
              <a:t>plus </a:t>
            </a:r>
            <a:r>
              <a:rPr dirty="0" sz="2800">
                <a:latin typeface="Georgia"/>
                <a:cs typeface="Georgia"/>
              </a:rPr>
              <a:t>rapidement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que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jamais.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Grâce</a:t>
            </a:r>
            <a:r>
              <a:rPr dirty="0" sz="2800" spc="6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à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l’expertise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de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Lettrex.co</a:t>
            </a:r>
            <a:r>
              <a:rPr dirty="0" sz="2800">
                <a:latin typeface="Georgia"/>
                <a:cs typeface="Georgia"/>
              </a:rPr>
              <a:t>,</a:t>
            </a:r>
            <a:r>
              <a:rPr dirty="0" sz="2800" spc="35">
                <a:latin typeface="Georgia"/>
                <a:cs typeface="Georgia"/>
              </a:rPr>
              <a:t> </a:t>
            </a:r>
            <a:r>
              <a:rPr dirty="0" sz="2800" spc="55">
                <a:latin typeface="Georgia"/>
                <a:cs typeface="Georgia"/>
              </a:rPr>
              <a:t>vous</a:t>
            </a:r>
            <a:r>
              <a:rPr dirty="0" sz="2800" spc="40">
                <a:latin typeface="Georgia"/>
                <a:cs typeface="Georgia"/>
              </a:rPr>
              <a:t> </a:t>
            </a:r>
            <a:r>
              <a:rPr dirty="0" sz="2800" spc="50">
                <a:latin typeface="Georgia"/>
                <a:cs typeface="Georgia"/>
              </a:rPr>
              <a:t>découvrirez</a:t>
            </a:r>
            <a:r>
              <a:rPr dirty="0" sz="2800" spc="35">
                <a:latin typeface="Georgia"/>
                <a:cs typeface="Georgia"/>
              </a:rPr>
              <a:t> </a:t>
            </a:r>
            <a:r>
              <a:rPr dirty="0" sz="2800" spc="-215">
                <a:latin typeface="Georgia"/>
                <a:cs typeface="Georgia"/>
              </a:rPr>
              <a:t>4</a:t>
            </a:r>
            <a:r>
              <a:rPr dirty="0" sz="2800" spc="4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astuces</a:t>
            </a:r>
            <a:r>
              <a:rPr dirty="0" sz="2800" spc="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faciles</a:t>
            </a:r>
            <a:r>
              <a:rPr dirty="0" sz="2800" spc="40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qui </a:t>
            </a:r>
            <a:r>
              <a:rPr dirty="0" sz="2800">
                <a:latin typeface="Georgia"/>
                <a:cs typeface="Georgia"/>
              </a:rPr>
              <a:t>transforment</a:t>
            </a:r>
            <a:r>
              <a:rPr dirty="0" sz="2800" spc="1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l’écriture</a:t>
            </a:r>
            <a:r>
              <a:rPr dirty="0" sz="2800" spc="1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en</a:t>
            </a:r>
            <a:r>
              <a:rPr dirty="0" sz="2800" spc="1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une</a:t>
            </a:r>
            <a:r>
              <a:rPr dirty="0" sz="2800" spc="1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tâche</a:t>
            </a:r>
            <a:r>
              <a:rPr dirty="0" sz="2800" spc="1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simple,</a:t>
            </a:r>
            <a:r>
              <a:rPr dirty="0" sz="2800" spc="135">
                <a:latin typeface="Georgia"/>
                <a:cs typeface="Georgia"/>
              </a:rPr>
              <a:t> </a:t>
            </a:r>
            <a:r>
              <a:rPr dirty="0" sz="2800" spc="-10">
                <a:latin typeface="Georgia"/>
                <a:cs typeface="Georgia"/>
              </a:rPr>
              <a:t>fluide </a:t>
            </a:r>
            <a:r>
              <a:rPr dirty="0" sz="2800" spc="70">
                <a:latin typeface="Georgia"/>
                <a:cs typeface="Georgia"/>
              </a:rPr>
              <a:t>et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efficace.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Que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 spc="55">
                <a:latin typeface="Georgia"/>
                <a:cs typeface="Georgia"/>
              </a:rPr>
              <a:t>vous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rédigiez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une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 spc="40">
                <a:latin typeface="Georgia"/>
                <a:cs typeface="Georgia"/>
              </a:rPr>
              <a:t>lettre </a:t>
            </a:r>
            <a:r>
              <a:rPr dirty="0" sz="2800">
                <a:latin typeface="Georgia"/>
                <a:cs typeface="Georgia"/>
              </a:rPr>
              <a:t>personnelle</a:t>
            </a:r>
            <a:r>
              <a:rPr dirty="0" sz="2800" spc="1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ou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professionnelle,</a:t>
            </a:r>
            <a:r>
              <a:rPr dirty="0" sz="2800" spc="1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ces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conseils</a:t>
            </a:r>
            <a:r>
              <a:rPr dirty="0" sz="2800" spc="110">
                <a:latin typeface="Georgia"/>
                <a:cs typeface="Georgia"/>
              </a:rPr>
              <a:t> </a:t>
            </a:r>
            <a:r>
              <a:rPr dirty="0" sz="2800" spc="35">
                <a:latin typeface="Georgia"/>
                <a:cs typeface="Georgia"/>
              </a:rPr>
              <a:t>vous </a:t>
            </a:r>
            <a:r>
              <a:rPr dirty="0" sz="2800">
                <a:latin typeface="Georgia"/>
                <a:cs typeface="Georgia"/>
              </a:rPr>
              <a:t>aideront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à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gagner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du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temps</a:t>
            </a:r>
            <a:r>
              <a:rPr dirty="0" sz="2800" spc="35">
                <a:latin typeface="Georgia"/>
                <a:cs typeface="Georgia"/>
              </a:rPr>
              <a:t> </a:t>
            </a:r>
            <a:r>
              <a:rPr dirty="0" sz="2800" spc="60">
                <a:latin typeface="Georgia"/>
                <a:cs typeface="Georgia"/>
              </a:rPr>
              <a:t>tout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en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 spc="-10">
                <a:latin typeface="Georgia"/>
                <a:cs typeface="Georgia"/>
              </a:rPr>
              <a:t>conservant </a:t>
            </a:r>
            <a:r>
              <a:rPr dirty="0" sz="2800">
                <a:latin typeface="Georgia"/>
                <a:cs typeface="Georgia"/>
              </a:rPr>
              <a:t>clarté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 spc="70">
                <a:latin typeface="Georgia"/>
                <a:cs typeface="Georgia"/>
              </a:rPr>
              <a:t>et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qualité.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 spc="-40">
                <a:latin typeface="Georgia"/>
                <a:cs typeface="Georgia"/>
              </a:rPr>
              <a:t>Fini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le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stress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de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la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page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blanche</a:t>
            </a:r>
            <a:r>
              <a:rPr dirty="0" sz="2800" spc="15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ou </a:t>
            </a:r>
            <a:r>
              <a:rPr dirty="0" sz="2800">
                <a:latin typeface="Georgia"/>
                <a:cs typeface="Georgia"/>
              </a:rPr>
              <a:t>des</a:t>
            </a:r>
            <a:r>
              <a:rPr dirty="0" sz="2800" spc="7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formulations</a:t>
            </a:r>
            <a:r>
              <a:rPr dirty="0" sz="2800" spc="7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complexes.</a:t>
            </a:r>
            <a:r>
              <a:rPr dirty="0" sz="2800" spc="75">
                <a:latin typeface="Georgia"/>
                <a:cs typeface="Georgia"/>
              </a:rPr>
              <a:t> </a:t>
            </a:r>
            <a:r>
              <a:rPr dirty="0" sz="2800" spc="50">
                <a:latin typeface="Georgia"/>
                <a:cs typeface="Georgia"/>
              </a:rPr>
              <a:t>Cette</a:t>
            </a:r>
            <a:r>
              <a:rPr dirty="0" sz="2800" spc="80">
                <a:latin typeface="Georgia"/>
                <a:cs typeface="Georgia"/>
              </a:rPr>
              <a:t> </a:t>
            </a:r>
            <a:r>
              <a:rPr dirty="0" sz="2800" spc="-10">
                <a:latin typeface="Georgia"/>
                <a:cs typeface="Georgia"/>
              </a:rPr>
              <a:t>présentation </a:t>
            </a:r>
            <a:r>
              <a:rPr dirty="0" sz="2800" spc="55">
                <a:latin typeface="Georgia"/>
                <a:cs typeface="Georgia"/>
              </a:rPr>
              <a:t>vous</a:t>
            </a:r>
            <a:r>
              <a:rPr dirty="0" sz="2800" spc="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guide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pas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à</a:t>
            </a:r>
            <a:r>
              <a:rPr dirty="0" sz="2800" spc="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pas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 spc="60">
                <a:latin typeface="Georgia"/>
                <a:cs typeface="Georgia"/>
              </a:rPr>
              <a:t>vers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une</a:t>
            </a:r>
            <a:r>
              <a:rPr dirty="0" sz="2800" spc="1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rédaction</a:t>
            </a:r>
            <a:r>
              <a:rPr dirty="0" sz="2800" spc="5">
                <a:latin typeface="Georgia"/>
                <a:cs typeface="Georgia"/>
              </a:rPr>
              <a:t> </a:t>
            </a:r>
            <a:r>
              <a:rPr dirty="0" sz="2800" spc="-20">
                <a:latin typeface="Georgia"/>
                <a:cs typeface="Georgia"/>
              </a:rPr>
              <a:t>plus</a:t>
            </a:r>
            <a:r>
              <a:rPr dirty="0" sz="2800" spc="70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rapide</a:t>
            </a:r>
            <a:r>
              <a:rPr dirty="0" sz="2800" spc="-10">
                <a:latin typeface="Georgia"/>
                <a:cs typeface="Georgia"/>
              </a:rPr>
              <a:t> </a:t>
            </a:r>
            <a:r>
              <a:rPr dirty="0" sz="2800" spc="70">
                <a:latin typeface="Georgia"/>
                <a:cs typeface="Georgia"/>
              </a:rPr>
              <a:t>et</a:t>
            </a:r>
            <a:r>
              <a:rPr dirty="0" sz="2800" spc="-10">
                <a:latin typeface="Georgia"/>
                <a:cs typeface="Georgia"/>
              </a:rPr>
              <a:t> intuitive.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665858" y="3145"/>
            <a:ext cx="9622155" cy="10283825"/>
            <a:chOff x="8665858" y="3145"/>
            <a:chExt cx="9622155" cy="102838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4341" y="1028700"/>
              <a:ext cx="8229599" cy="82295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449685" y="3145"/>
              <a:ext cx="5838825" cy="5838825"/>
            </a:xfrm>
            <a:custGeom>
              <a:avLst/>
              <a:gdLst/>
              <a:ahLst/>
              <a:cxnLst/>
              <a:rect l="l" t="t" r="r" b="b"/>
              <a:pathLst>
                <a:path w="5838825" h="5838825">
                  <a:moveTo>
                    <a:pt x="0" y="0"/>
                  </a:moveTo>
                  <a:lnTo>
                    <a:pt x="2809222" y="0"/>
                  </a:lnTo>
                  <a:lnTo>
                    <a:pt x="5838209" y="3028986"/>
                  </a:lnTo>
                  <a:lnTo>
                    <a:pt x="5838209" y="5838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462493" y="3148"/>
              <a:ext cx="3825875" cy="5314315"/>
            </a:xfrm>
            <a:custGeom>
              <a:avLst/>
              <a:gdLst/>
              <a:ahLst/>
              <a:cxnLst/>
              <a:rect l="l" t="t" r="r" b="b"/>
              <a:pathLst>
                <a:path w="3825875" h="5314315">
                  <a:moveTo>
                    <a:pt x="3825392" y="4519930"/>
                  </a:moveTo>
                  <a:lnTo>
                    <a:pt x="397052" y="1091742"/>
                  </a:lnTo>
                  <a:lnTo>
                    <a:pt x="0" y="1488643"/>
                  </a:lnTo>
                  <a:lnTo>
                    <a:pt x="3825392" y="5314035"/>
                  </a:lnTo>
                  <a:lnTo>
                    <a:pt x="3825392" y="4519930"/>
                  </a:lnTo>
                  <a:close/>
                </a:path>
                <a:path w="3825875" h="5314315">
                  <a:moveTo>
                    <a:pt x="3825392" y="1154531"/>
                  </a:moveTo>
                  <a:lnTo>
                    <a:pt x="2670860" y="0"/>
                  </a:lnTo>
                  <a:lnTo>
                    <a:pt x="2082825" y="0"/>
                  </a:lnTo>
                  <a:lnTo>
                    <a:pt x="1876755" y="0"/>
                  </a:lnTo>
                  <a:lnTo>
                    <a:pt x="1288872" y="0"/>
                  </a:lnTo>
                  <a:lnTo>
                    <a:pt x="3825392" y="2536520"/>
                  </a:lnTo>
                  <a:lnTo>
                    <a:pt x="3825392" y="1948637"/>
                  </a:lnTo>
                  <a:lnTo>
                    <a:pt x="3825392" y="1742567"/>
                  </a:lnTo>
                  <a:lnTo>
                    <a:pt x="3825392" y="1154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665857" y="3148"/>
              <a:ext cx="9622155" cy="10283825"/>
            </a:xfrm>
            <a:custGeom>
              <a:avLst/>
              <a:gdLst/>
              <a:ahLst/>
              <a:cxnLst/>
              <a:rect l="l" t="t" r="r" b="b"/>
              <a:pathLst>
                <a:path w="9622155" h="10283825">
                  <a:moveTo>
                    <a:pt x="3780675" y="10283825"/>
                  </a:moveTo>
                  <a:lnTo>
                    <a:pt x="1890331" y="8393417"/>
                  </a:lnTo>
                  <a:lnTo>
                    <a:pt x="0" y="10283825"/>
                  </a:lnTo>
                  <a:lnTo>
                    <a:pt x="3780675" y="10283825"/>
                  </a:lnTo>
                  <a:close/>
                </a:path>
                <a:path w="9622155" h="10283825">
                  <a:moveTo>
                    <a:pt x="7850721" y="9161297"/>
                  </a:moveTo>
                  <a:lnTo>
                    <a:pt x="7843393" y="9125013"/>
                  </a:lnTo>
                  <a:lnTo>
                    <a:pt x="7823428" y="9095384"/>
                  </a:lnTo>
                  <a:lnTo>
                    <a:pt x="7793799" y="9075407"/>
                  </a:lnTo>
                  <a:lnTo>
                    <a:pt x="7757515" y="9068079"/>
                  </a:lnTo>
                  <a:lnTo>
                    <a:pt x="7721232" y="9075407"/>
                  </a:lnTo>
                  <a:lnTo>
                    <a:pt x="7691602" y="9095384"/>
                  </a:lnTo>
                  <a:lnTo>
                    <a:pt x="7671625" y="9125013"/>
                  </a:lnTo>
                  <a:lnTo>
                    <a:pt x="7664297" y="9161297"/>
                  </a:lnTo>
                  <a:lnTo>
                    <a:pt x="7671625" y="9197581"/>
                  </a:lnTo>
                  <a:lnTo>
                    <a:pt x="7691602" y="9227210"/>
                  </a:lnTo>
                  <a:lnTo>
                    <a:pt x="7721232" y="9247187"/>
                  </a:lnTo>
                  <a:lnTo>
                    <a:pt x="7757515" y="9254503"/>
                  </a:lnTo>
                  <a:lnTo>
                    <a:pt x="7793799" y="9247187"/>
                  </a:lnTo>
                  <a:lnTo>
                    <a:pt x="7823428" y="9227210"/>
                  </a:lnTo>
                  <a:lnTo>
                    <a:pt x="7843393" y="9197581"/>
                  </a:lnTo>
                  <a:lnTo>
                    <a:pt x="7850721" y="9161297"/>
                  </a:lnTo>
                  <a:close/>
                </a:path>
                <a:path w="9622155" h="10283825">
                  <a:moveTo>
                    <a:pt x="8151241" y="3399269"/>
                  </a:moveTo>
                  <a:lnTo>
                    <a:pt x="4751984" y="0"/>
                  </a:lnTo>
                  <a:lnTo>
                    <a:pt x="4657953" y="0"/>
                  </a:lnTo>
                  <a:lnTo>
                    <a:pt x="8104149" y="3446195"/>
                  </a:lnTo>
                  <a:lnTo>
                    <a:pt x="8151241" y="3399269"/>
                  </a:lnTo>
                  <a:close/>
                </a:path>
                <a:path w="9622155" h="10283825">
                  <a:moveTo>
                    <a:pt x="8222285" y="9161297"/>
                  </a:moveTo>
                  <a:lnTo>
                    <a:pt x="8214957" y="9125013"/>
                  </a:lnTo>
                  <a:lnTo>
                    <a:pt x="8194980" y="9095384"/>
                  </a:lnTo>
                  <a:lnTo>
                    <a:pt x="8165351" y="9075407"/>
                  </a:lnTo>
                  <a:lnTo>
                    <a:pt x="8129067" y="9068079"/>
                  </a:lnTo>
                  <a:lnTo>
                    <a:pt x="8092783" y="9075407"/>
                  </a:lnTo>
                  <a:lnTo>
                    <a:pt x="8063154" y="9095384"/>
                  </a:lnTo>
                  <a:lnTo>
                    <a:pt x="8043177" y="9125013"/>
                  </a:lnTo>
                  <a:lnTo>
                    <a:pt x="8035861" y="9161297"/>
                  </a:lnTo>
                  <a:lnTo>
                    <a:pt x="8043177" y="9197581"/>
                  </a:lnTo>
                  <a:lnTo>
                    <a:pt x="8063154" y="9227210"/>
                  </a:lnTo>
                  <a:lnTo>
                    <a:pt x="8092783" y="9247187"/>
                  </a:lnTo>
                  <a:lnTo>
                    <a:pt x="8129067" y="9254503"/>
                  </a:lnTo>
                  <a:lnTo>
                    <a:pt x="8165351" y="9247187"/>
                  </a:lnTo>
                  <a:lnTo>
                    <a:pt x="8194980" y="9227210"/>
                  </a:lnTo>
                  <a:lnTo>
                    <a:pt x="8214957" y="9197581"/>
                  </a:lnTo>
                  <a:lnTo>
                    <a:pt x="8222285" y="9161297"/>
                  </a:lnTo>
                  <a:close/>
                </a:path>
                <a:path w="9622155" h="10283825">
                  <a:moveTo>
                    <a:pt x="8593442" y="9161297"/>
                  </a:moveTo>
                  <a:lnTo>
                    <a:pt x="8586114" y="9125013"/>
                  </a:lnTo>
                  <a:lnTo>
                    <a:pt x="8566137" y="9095384"/>
                  </a:lnTo>
                  <a:lnTo>
                    <a:pt x="8536508" y="9075407"/>
                  </a:lnTo>
                  <a:lnTo>
                    <a:pt x="8500224" y="9068079"/>
                  </a:lnTo>
                  <a:lnTo>
                    <a:pt x="8463940" y="9075407"/>
                  </a:lnTo>
                  <a:lnTo>
                    <a:pt x="8434311" y="9095384"/>
                  </a:lnTo>
                  <a:lnTo>
                    <a:pt x="8414334" y="9125013"/>
                  </a:lnTo>
                  <a:lnTo>
                    <a:pt x="8407019" y="9161297"/>
                  </a:lnTo>
                  <a:lnTo>
                    <a:pt x="8414334" y="9197581"/>
                  </a:lnTo>
                  <a:lnTo>
                    <a:pt x="8434311" y="9227210"/>
                  </a:lnTo>
                  <a:lnTo>
                    <a:pt x="8463940" y="9247187"/>
                  </a:lnTo>
                  <a:lnTo>
                    <a:pt x="8500224" y="9254503"/>
                  </a:lnTo>
                  <a:lnTo>
                    <a:pt x="8536508" y="9247187"/>
                  </a:lnTo>
                  <a:lnTo>
                    <a:pt x="8566137" y="9227210"/>
                  </a:lnTo>
                  <a:lnTo>
                    <a:pt x="8586114" y="9197581"/>
                  </a:lnTo>
                  <a:lnTo>
                    <a:pt x="8593442" y="9161297"/>
                  </a:lnTo>
                  <a:close/>
                </a:path>
                <a:path w="9622155" h="10283825">
                  <a:moveTo>
                    <a:pt x="9622028" y="3971137"/>
                  </a:moveTo>
                  <a:lnTo>
                    <a:pt x="7571511" y="1920633"/>
                  </a:lnTo>
                  <a:lnTo>
                    <a:pt x="7524420" y="1967725"/>
                  </a:lnTo>
                  <a:lnTo>
                    <a:pt x="9622028" y="4065320"/>
                  </a:lnTo>
                  <a:lnTo>
                    <a:pt x="9622028" y="3971137"/>
                  </a:lnTo>
                  <a:close/>
                </a:path>
                <a:path w="9622155" h="10283825">
                  <a:moveTo>
                    <a:pt x="9622028" y="2092528"/>
                  </a:moveTo>
                  <a:lnTo>
                    <a:pt x="7529500" y="0"/>
                  </a:lnTo>
                  <a:lnTo>
                    <a:pt x="7435469" y="0"/>
                  </a:lnTo>
                  <a:lnTo>
                    <a:pt x="9622028" y="2186406"/>
                  </a:lnTo>
                  <a:lnTo>
                    <a:pt x="9622028" y="2092528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9365" y="815975"/>
            <a:ext cx="7327900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65"/>
              <a:t>1.</a:t>
            </a:r>
            <a:r>
              <a:rPr dirty="0" spc="-120"/>
              <a:t> </a:t>
            </a:r>
            <a:r>
              <a:rPr dirty="0" spc="80"/>
              <a:t>Commencez</a:t>
            </a:r>
            <a:r>
              <a:rPr dirty="0" spc="-120"/>
              <a:t> </a:t>
            </a:r>
            <a:r>
              <a:rPr dirty="0"/>
              <a:t>par</a:t>
            </a:r>
            <a:r>
              <a:rPr dirty="0" spc="-120"/>
              <a:t> </a:t>
            </a:r>
            <a:r>
              <a:rPr dirty="0" spc="30"/>
              <a:t>un </a:t>
            </a:r>
            <a:r>
              <a:rPr dirty="0" spc="65"/>
              <a:t>objectif</a:t>
            </a:r>
            <a:r>
              <a:rPr dirty="0" spc="-85"/>
              <a:t> </a:t>
            </a:r>
            <a:r>
              <a:rPr dirty="0" spc="-10"/>
              <a:t>clair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8665788" y="-34"/>
            <a:ext cx="3781425" cy="1890395"/>
          </a:xfrm>
          <a:custGeom>
            <a:avLst/>
            <a:gdLst/>
            <a:ahLst/>
            <a:cxnLst/>
            <a:rect l="l" t="t" r="r" b="b"/>
            <a:pathLst>
              <a:path w="3781425" h="1890395">
                <a:moveTo>
                  <a:pt x="3780814" y="0"/>
                </a:moveTo>
                <a:lnTo>
                  <a:pt x="1890407" y="1890337"/>
                </a:lnTo>
                <a:lnTo>
                  <a:pt x="0" y="0"/>
                </a:lnTo>
                <a:lnTo>
                  <a:pt x="3780814" y="34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0"/>
            <a:ext cx="1280795" cy="2533015"/>
          </a:xfrm>
          <a:custGeom>
            <a:avLst/>
            <a:gdLst/>
            <a:ahLst/>
            <a:cxnLst/>
            <a:rect l="l" t="t" r="r" b="b"/>
            <a:pathLst>
              <a:path w="1280795" h="2533015">
                <a:moveTo>
                  <a:pt x="1280539" y="1252190"/>
                </a:moveTo>
                <a:lnTo>
                  <a:pt x="0" y="2532729"/>
                </a:lnTo>
                <a:lnTo>
                  <a:pt x="0" y="0"/>
                </a:lnTo>
                <a:lnTo>
                  <a:pt x="28349" y="0"/>
                </a:lnTo>
                <a:lnTo>
                  <a:pt x="1280539" y="1252190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494204" y="3339372"/>
            <a:ext cx="7478395" cy="589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7665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Georgia"/>
                <a:cs typeface="Georgia"/>
              </a:rPr>
              <a:t>Avant</a:t>
            </a:r>
            <a:r>
              <a:rPr dirty="0" sz="3000" spc="8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8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commencer</a:t>
            </a:r>
            <a:r>
              <a:rPr dirty="0" sz="3000" spc="8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à</a:t>
            </a:r>
            <a:r>
              <a:rPr dirty="0" sz="3000" spc="8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écrire,</a:t>
            </a:r>
            <a:r>
              <a:rPr dirty="0" sz="3000" spc="8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demandez-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-15">
                <a:latin typeface="Georgia"/>
                <a:cs typeface="Georgia"/>
              </a:rPr>
              <a:t> </a:t>
            </a:r>
            <a:r>
              <a:rPr dirty="0" sz="3000" spc="-204">
                <a:latin typeface="Georgia"/>
                <a:cs typeface="Georgia"/>
              </a:rPr>
              <a:t>: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quel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est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l'objectif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 spc="65">
                <a:latin typeface="Georgia"/>
                <a:cs typeface="Georgia"/>
              </a:rPr>
              <a:t>cette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-10">
                <a:latin typeface="Georgia"/>
                <a:cs typeface="Georgia"/>
              </a:rPr>
              <a:t> </a:t>
            </a:r>
            <a:r>
              <a:rPr dirty="0" sz="3000" spc="-50">
                <a:latin typeface="Georgia"/>
                <a:cs typeface="Georgia"/>
              </a:rPr>
              <a:t>?</a:t>
            </a:r>
            <a:endParaRPr sz="3000">
              <a:latin typeface="Georgia"/>
              <a:cs typeface="Georgia"/>
            </a:endParaRPr>
          </a:p>
          <a:p>
            <a:pPr marL="12700" marR="5080">
              <a:lnSpc>
                <a:spcPts val="4200"/>
              </a:lnSpc>
              <a:spcBef>
                <a:spcPts val="100"/>
              </a:spcBef>
            </a:pPr>
            <a:r>
              <a:rPr dirty="0" sz="3000">
                <a:latin typeface="Georgia"/>
                <a:cs typeface="Georgia"/>
              </a:rPr>
              <a:t>Lorsque</a:t>
            </a:r>
            <a:r>
              <a:rPr dirty="0" sz="3000" spc="60">
                <a:latin typeface="Georgia"/>
                <a:cs typeface="Georgia"/>
              </a:rPr>
              <a:t> vous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connaissez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 spc="70">
                <a:latin typeface="Georgia"/>
                <a:cs typeface="Georgia"/>
              </a:rPr>
              <a:t>votre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objectif, </a:t>
            </a:r>
            <a:r>
              <a:rPr dirty="0" sz="3000" spc="70">
                <a:latin typeface="Georgia"/>
                <a:cs typeface="Georgia"/>
              </a:rPr>
              <a:t>votre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message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devient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plus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facile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 spc="-50">
                <a:latin typeface="Georgia"/>
                <a:cs typeface="Georgia"/>
              </a:rPr>
              <a:t>à </a:t>
            </a:r>
            <a:r>
              <a:rPr dirty="0" sz="3000">
                <a:latin typeface="Georgia"/>
                <a:cs typeface="Georgia"/>
              </a:rPr>
              <a:t>structurer.</a:t>
            </a:r>
            <a:r>
              <a:rPr dirty="0" sz="3000" spc="1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Que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rédigiez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une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 spc="40">
                <a:latin typeface="Georgia"/>
                <a:cs typeface="Georgia"/>
              </a:rPr>
              <a:t>lettre </a:t>
            </a:r>
            <a:r>
              <a:rPr dirty="0" sz="3000" spc="75">
                <a:latin typeface="Georgia"/>
                <a:cs typeface="Georgia"/>
              </a:rPr>
              <a:t>verte</a:t>
            </a:r>
            <a:r>
              <a:rPr dirty="0" sz="3000" spc="7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pour</a:t>
            </a:r>
            <a:r>
              <a:rPr dirty="0" sz="3000" spc="7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partager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des</a:t>
            </a:r>
            <a:r>
              <a:rPr dirty="0" sz="3000" spc="7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nouvelles </a:t>
            </a:r>
            <a:r>
              <a:rPr dirty="0" sz="3000">
                <a:latin typeface="Georgia"/>
                <a:cs typeface="Georgia"/>
              </a:rPr>
              <a:t>personnelles,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une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suivie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pour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 spc="40">
                <a:latin typeface="Georgia"/>
                <a:cs typeface="Georgia"/>
              </a:rPr>
              <a:t>vos </a:t>
            </a:r>
            <a:r>
              <a:rPr dirty="0" sz="3000">
                <a:latin typeface="Georgia"/>
                <a:cs typeface="Georgia"/>
              </a:rPr>
              <a:t>communications</a:t>
            </a:r>
            <a:r>
              <a:rPr dirty="0" sz="3000" spc="229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professionnelles</a:t>
            </a:r>
            <a:r>
              <a:rPr dirty="0" sz="3000" spc="229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</a:t>
            </a:r>
            <a:r>
              <a:rPr dirty="0" sz="3000" spc="235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une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recommandée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à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des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fins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juridiques,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la </a:t>
            </a:r>
            <a:r>
              <a:rPr dirty="0" sz="3000">
                <a:latin typeface="Georgia"/>
                <a:cs typeface="Georgia"/>
              </a:rPr>
              <a:t>clarté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l'objectif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8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permet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rester </a:t>
            </a:r>
            <a:r>
              <a:rPr dirty="0" sz="3000">
                <a:latin typeface="Georgia"/>
                <a:cs typeface="Georgia"/>
              </a:rPr>
              <a:t>dans</a:t>
            </a:r>
            <a:r>
              <a:rPr dirty="0" sz="3000" spc="-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</a:t>
            </a:r>
            <a:r>
              <a:rPr dirty="0" sz="3000" spc="-2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sujet.</a:t>
            </a:r>
            <a:endParaRPr sz="3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37122"/>
            <a:ext cx="6139271" cy="721275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916220" y="148"/>
            <a:ext cx="2371725" cy="2371725"/>
            <a:chOff x="15916220" y="148"/>
            <a:chExt cx="2371725" cy="2371725"/>
          </a:xfrm>
        </p:grpSpPr>
        <p:sp>
          <p:nvSpPr>
            <p:cNvPr id="4" name="object 4" descr=""/>
            <p:cNvSpPr/>
            <p:nvPr/>
          </p:nvSpPr>
          <p:spPr>
            <a:xfrm>
              <a:off x="16810152" y="151"/>
              <a:ext cx="1478280" cy="2192655"/>
            </a:xfrm>
            <a:custGeom>
              <a:avLst/>
              <a:gdLst/>
              <a:ahLst/>
              <a:cxnLst/>
              <a:rect l="l" t="t" r="r" b="b"/>
              <a:pathLst>
                <a:path w="1478280" h="2192655">
                  <a:moveTo>
                    <a:pt x="1477784" y="0"/>
                  </a:moveTo>
                  <a:lnTo>
                    <a:pt x="0" y="0"/>
                  </a:lnTo>
                  <a:lnTo>
                    <a:pt x="611759" y="611771"/>
                  </a:lnTo>
                  <a:lnTo>
                    <a:pt x="254355" y="969175"/>
                  </a:lnTo>
                  <a:lnTo>
                    <a:pt x="1477784" y="2192604"/>
                  </a:lnTo>
                  <a:lnTo>
                    <a:pt x="1477784" y="1477784"/>
                  </a:lnTo>
                  <a:lnTo>
                    <a:pt x="1477784" y="612127"/>
                  </a:lnTo>
                  <a:lnTo>
                    <a:pt x="1477784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16220" y="148"/>
              <a:ext cx="2371725" cy="2371725"/>
            </a:xfrm>
            <a:custGeom>
              <a:avLst/>
              <a:gdLst/>
              <a:ahLst/>
              <a:cxnLst/>
              <a:rect l="l" t="t" r="r" b="b"/>
              <a:pathLst>
                <a:path w="2371725" h="2371725">
                  <a:moveTo>
                    <a:pt x="0" y="0"/>
                  </a:moveTo>
                  <a:lnTo>
                    <a:pt x="992413" y="0"/>
                  </a:lnTo>
                  <a:lnTo>
                    <a:pt x="2371724" y="1379311"/>
                  </a:lnTo>
                  <a:lnTo>
                    <a:pt x="2371724" y="237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3892" y="1458312"/>
            <a:ext cx="9495790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365"/>
              <a:t>2.</a:t>
            </a:r>
            <a:r>
              <a:rPr dirty="0" spc="-65"/>
              <a:t> </a:t>
            </a:r>
            <a:r>
              <a:rPr dirty="0" spc="55"/>
              <a:t>Utilisez</a:t>
            </a:r>
            <a:r>
              <a:rPr dirty="0" spc="-60"/>
              <a:t> </a:t>
            </a:r>
            <a:r>
              <a:rPr dirty="0"/>
              <a:t>des</a:t>
            </a:r>
            <a:r>
              <a:rPr dirty="0" spc="-60"/>
              <a:t> </a:t>
            </a:r>
            <a:r>
              <a:rPr dirty="0" spc="35"/>
              <a:t>phrases </a:t>
            </a:r>
            <a:r>
              <a:rPr dirty="0" spc="90"/>
              <a:t>courtes</a:t>
            </a:r>
            <a:r>
              <a:rPr dirty="0" spc="-60"/>
              <a:t> </a:t>
            </a:r>
            <a:r>
              <a:rPr dirty="0" spc="135"/>
              <a:t>et</a:t>
            </a:r>
            <a:r>
              <a:rPr dirty="0" spc="-55"/>
              <a:t> </a:t>
            </a:r>
            <a:r>
              <a:rPr dirty="0" spc="65"/>
              <a:t>un</a:t>
            </a:r>
            <a:r>
              <a:rPr dirty="0" spc="-60"/>
              <a:t> </a:t>
            </a:r>
            <a:r>
              <a:rPr dirty="0"/>
              <a:t>langage</a:t>
            </a:r>
            <a:r>
              <a:rPr dirty="0" spc="-55"/>
              <a:t> </a:t>
            </a:r>
            <a:r>
              <a:rPr dirty="0" spc="60"/>
              <a:t>direct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Évitez</a:t>
            </a:r>
            <a:r>
              <a:rPr dirty="0" spc="70"/>
              <a:t> </a:t>
            </a:r>
            <a:r>
              <a:rPr dirty="0"/>
              <a:t>les</a:t>
            </a:r>
            <a:r>
              <a:rPr dirty="0" spc="75"/>
              <a:t> </a:t>
            </a:r>
            <a:r>
              <a:rPr dirty="0"/>
              <a:t>phrases</a:t>
            </a:r>
            <a:r>
              <a:rPr dirty="0" spc="75"/>
              <a:t> </a:t>
            </a:r>
            <a:r>
              <a:rPr dirty="0"/>
              <a:t>longues</a:t>
            </a:r>
            <a:r>
              <a:rPr dirty="0" spc="75"/>
              <a:t> </a:t>
            </a:r>
            <a:r>
              <a:rPr dirty="0" spc="65"/>
              <a:t>et</a:t>
            </a:r>
            <a:r>
              <a:rPr dirty="0" spc="75"/>
              <a:t> </a:t>
            </a:r>
            <a:r>
              <a:rPr dirty="0"/>
              <a:t>les</a:t>
            </a:r>
            <a:r>
              <a:rPr dirty="0" spc="75"/>
              <a:t> </a:t>
            </a:r>
            <a:r>
              <a:rPr dirty="0"/>
              <a:t>mots</a:t>
            </a:r>
            <a:r>
              <a:rPr dirty="0" spc="70"/>
              <a:t> </a:t>
            </a:r>
            <a:r>
              <a:rPr dirty="0" spc="-10"/>
              <a:t>compliqués. </a:t>
            </a:r>
            <a:r>
              <a:rPr dirty="0"/>
              <a:t>Lorsque </a:t>
            </a:r>
            <a:r>
              <a:rPr dirty="0" spc="60"/>
              <a:t>vous</a:t>
            </a:r>
            <a:r>
              <a:rPr dirty="0" spc="5"/>
              <a:t> </a:t>
            </a:r>
            <a:r>
              <a:rPr dirty="0" spc="50"/>
              <a:t>êtes</a:t>
            </a:r>
            <a:r>
              <a:rPr dirty="0" spc="5"/>
              <a:t> </a:t>
            </a:r>
            <a:r>
              <a:rPr dirty="0"/>
              <a:t>pressé,</a:t>
            </a:r>
            <a:r>
              <a:rPr dirty="0" spc="5"/>
              <a:t> </a:t>
            </a:r>
            <a:r>
              <a:rPr dirty="0"/>
              <a:t>un</a:t>
            </a:r>
            <a:r>
              <a:rPr dirty="0" spc="5"/>
              <a:t> </a:t>
            </a:r>
            <a:r>
              <a:rPr dirty="0"/>
              <a:t>langage</a:t>
            </a:r>
            <a:r>
              <a:rPr dirty="0" spc="5"/>
              <a:t> </a:t>
            </a:r>
            <a:r>
              <a:rPr dirty="0"/>
              <a:t>clair</a:t>
            </a:r>
            <a:r>
              <a:rPr dirty="0" spc="5"/>
              <a:t> </a:t>
            </a:r>
            <a:r>
              <a:rPr dirty="0" spc="60"/>
              <a:t>vous</a:t>
            </a:r>
            <a:r>
              <a:rPr dirty="0" spc="5"/>
              <a:t> </a:t>
            </a:r>
            <a:r>
              <a:rPr dirty="0" spc="-10"/>
              <a:t>permet </a:t>
            </a:r>
            <a:r>
              <a:rPr dirty="0"/>
              <a:t>de</a:t>
            </a:r>
            <a:r>
              <a:rPr dirty="0" spc="55"/>
              <a:t> </a:t>
            </a:r>
            <a:r>
              <a:rPr dirty="0"/>
              <a:t>faire</a:t>
            </a:r>
            <a:r>
              <a:rPr dirty="0" spc="60"/>
              <a:t> </a:t>
            </a:r>
            <a:r>
              <a:rPr dirty="0"/>
              <a:t>passer</a:t>
            </a:r>
            <a:r>
              <a:rPr dirty="0" spc="60"/>
              <a:t> </a:t>
            </a:r>
            <a:r>
              <a:rPr dirty="0" spc="70"/>
              <a:t>votre</a:t>
            </a:r>
            <a:r>
              <a:rPr dirty="0" spc="60"/>
              <a:t> </a:t>
            </a:r>
            <a:r>
              <a:rPr dirty="0"/>
              <a:t>message</a:t>
            </a:r>
            <a:r>
              <a:rPr dirty="0" spc="60"/>
              <a:t> </a:t>
            </a:r>
            <a:r>
              <a:rPr dirty="0"/>
              <a:t>plus</a:t>
            </a:r>
            <a:r>
              <a:rPr dirty="0" spc="60"/>
              <a:t> </a:t>
            </a:r>
            <a:r>
              <a:rPr dirty="0"/>
              <a:t>facilement.</a:t>
            </a:r>
            <a:r>
              <a:rPr dirty="0" spc="60"/>
              <a:t> </a:t>
            </a:r>
            <a:r>
              <a:rPr dirty="0" spc="-25"/>
              <a:t>Des </a:t>
            </a:r>
            <a:r>
              <a:rPr dirty="0"/>
              <a:t>phrases</a:t>
            </a:r>
            <a:r>
              <a:rPr dirty="0" spc="60"/>
              <a:t> </a:t>
            </a:r>
            <a:r>
              <a:rPr dirty="0"/>
              <a:t>simples</a:t>
            </a:r>
            <a:r>
              <a:rPr dirty="0" spc="75"/>
              <a:t> </a:t>
            </a:r>
            <a:r>
              <a:rPr dirty="0" spc="65"/>
              <a:t>et</a:t>
            </a:r>
            <a:r>
              <a:rPr dirty="0" spc="75"/>
              <a:t> </a:t>
            </a:r>
            <a:r>
              <a:rPr dirty="0" spc="45"/>
              <a:t>courtes</a:t>
            </a:r>
            <a:r>
              <a:rPr dirty="0" spc="70"/>
              <a:t> </a:t>
            </a:r>
            <a:r>
              <a:rPr dirty="0"/>
              <a:t>sont</a:t>
            </a:r>
            <a:r>
              <a:rPr dirty="0" spc="75"/>
              <a:t> </a:t>
            </a:r>
            <a:r>
              <a:rPr dirty="0"/>
              <a:t>non</a:t>
            </a:r>
            <a:r>
              <a:rPr dirty="0" spc="75"/>
              <a:t> </a:t>
            </a:r>
            <a:r>
              <a:rPr dirty="0"/>
              <a:t>seulement</a:t>
            </a:r>
            <a:r>
              <a:rPr dirty="0" spc="75"/>
              <a:t> </a:t>
            </a:r>
            <a:r>
              <a:rPr dirty="0" spc="-20"/>
              <a:t>plus </a:t>
            </a:r>
            <a:r>
              <a:rPr dirty="0"/>
              <a:t>rapides</a:t>
            </a:r>
            <a:r>
              <a:rPr dirty="0" spc="25"/>
              <a:t> </a:t>
            </a:r>
            <a:r>
              <a:rPr dirty="0"/>
              <a:t>à</a:t>
            </a:r>
            <a:r>
              <a:rPr dirty="0" spc="30"/>
              <a:t> </a:t>
            </a:r>
            <a:r>
              <a:rPr dirty="0"/>
              <a:t>écrire,</a:t>
            </a:r>
            <a:r>
              <a:rPr dirty="0" spc="30"/>
              <a:t> </a:t>
            </a:r>
            <a:r>
              <a:rPr dirty="0"/>
              <a:t>mais</a:t>
            </a:r>
            <a:r>
              <a:rPr dirty="0" spc="25"/>
              <a:t> </a:t>
            </a:r>
            <a:r>
              <a:rPr dirty="0"/>
              <a:t>aussi</a:t>
            </a:r>
            <a:r>
              <a:rPr dirty="0" spc="30"/>
              <a:t> </a:t>
            </a:r>
            <a:r>
              <a:rPr dirty="0"/>
              <a:t>plus</a:t>
            </a:r>
            <a:r>
              <a:rPr dirty="0" spc="30"/>
              <a:t> </a:t>
            </a:r>
            <a:r>
              <a:rPr dirty="0"/>
              <a:t>faciles</a:t>
            </a:r>
            <a:r>
              <a:rPr dirty="0" spc="25"/>
              <a:t> </a:t>
            </a:r>
            <a:r>
              <a:rPr dirty="0"/>
              <a:t>à</a:t>
            </a:r>
            <a:r>
              <a:rPr dirty="0" spc="30"/>
              <a:t> </a:t>
            </a:r>
            <a:r>
              <a:rPr dirty="0" spc="-10"/>
              <a:t>comprendre </a:t>
            </a:r>
            <a:r>
              <a:rPr dirty="0"/>
              <a:t>pour</a:t>
            </a:r>
            <a:r>
              <a:rPr dirty="0" spc="-10"/>
              <a:t> </a:t>
            </a:r>
            <a:r>
              <a:rPr dirty="0"/>
              <a:t>le</a:t>
            </a:r>
            <a:r>
              <a:rPr dirty="0" spc="-5"/>
              <a:t> </a:t>
            </a:r>
            <a:r>
              <a:rPr dirty="0"/>
              <a:t>lecteur.</a:t>
            </a:r>
            <a:r>
              <a:rPr dirty="0" spc="-5"/>
              <a:t> </a:t>
            </a:r>
            <a:r>
              <a:rPr dirty="0"/>
              <a:t>Qu'il</a:t>
            </a:r>
            <a:r>
              <a:rPr dirty="0" spc="-5"/>
              <a:t> </a:t>
            </a:r>
            <a:r>
              <a:rPr dirty="0"/>
              <a:t>s'agisse</a:t>
            </a:r>
            <a:r>
              <a:rPr dirty="0" spc="-5"/>
              <a:t> </a:t>
            </a:r>
            <a:r>
              <a:rPr dirty="0"/>
              <a:t>d'une</a:t>
            </a:r>
            <a:r>
              <a:rPr dirty="0" spc="-5"/>
              <a:t> </a:t>
            </a:r>
            <a:r>
              <a:rPr dirty="0" spc="50"/>
              <a:t>lettre</a:t>
            </a:r>
            <a:r>
              <a:rPr dirty="0" spc="-5"/>
              <a:t> </a:t>
            </a:r>
            <a:r>
              <a:rPr dirty="0" spc="-10"/>
              <a:t>recommandée </a:t>
            </a:r>
            <a:r>
              <a:rPr dirty="0"/>
              <a:t>formelle</a:t>
            </a:r>
            <a:r>
              <a:rPr dirty="0" spc="15"/>
              <a:t> </a:t>
            </a:r>
            <a:r>
              <a:rPr dirty="0"/>
              <a:t>ou</a:t>
            </a:r>
            <a:r>
              <a:rPr dirty="0" spc="25"/>
              <a:t> </a:t>
            </a:r>
            <a:r>
              <a:rPr dirty="0"/>
              <a:t>d'une</a:t>
            </a:r>
            <a:r>
              <a:rPr dirty="0" spc="25"/>
              <a:t> </a:t>
            </a:r>
            <a:r>
              <a:rPr dirty="0" spc="50"/>
              <a:t>lettre</a:t>
            </a:r>
            <a:r>
              <a:rPr dirty="0" spc="25"/>
              <a:t> </a:t>
            </a:r>
            <a:r>
              <a:rPr dirty="0" spc="75"/>
              <a:t>verte</a:t>
            </a:r>
            <a:r>
              <a:rPr dirty="0" spc="25"/>
              <a:t> </a:t>
            </a:r>
            <a:r>
              <a:rPr dirty="0"/>
              <a:t>courante,</a:t>
            </a:r>
            <a:r>
              <a:rPr dirty="0" spc="25"/>
              <a:t> </a:t>
            </a:r>
            <a:r>
              <a:rPr dirty="0" spc="50"/>
              <a:t>être</a:t>
            </a:r>
            <a:r>
              <a:rPr dirty="0" spc="25"/>
              <a:t> </a:t>
            </a:r>
            <a:r>
              <a:rPr dirty="0" spc="-10"/>
              <a:t>direct </a:t>
            </a:r>
            <a:r>
              <a:rPr dirty="0"/>
              <a:t>permet</a:t>
            </a:r>
            <a:r>
              <a:rPr dirty="0" spc="90"/>
              <a:t> </a:t>
            </a:r>
            <a:r>
              <a:rPr dirty="0"/>
              <a:t>d'éviter</a:t>
            </a:r>
            <a:r>
              <a:rPr dirty="0" spc="95"/>
              <a:t> </a:t>
            </a:r>
            <a:r>
              <a:rPr dirty="0" spc="55"/>
              <a:t>toute</a:t>
            </a:r>
            <a:r>
              <a:rPr dirty="0" spc="95"/>
              <a:t> </a:t>
            </a:r>
            <a:r>
              <a:rPr dirty="0"/>
              <a:t>confusion</a:t>
            </a:r>
            <a:r>
              <a:rPr dirty="0" spc="95"/>
              <a:t> </a:t>
            </a:r>
            <a:r>
              <a:rPr dirty="0" spc="65"/>
              <a:t>et</a:t>
            </a:r>
            <a:r>
              <a:rPr dirty="0" spc="95"/>
              <a:t> </a:t>
            </a:r>
            <a:r>
              <a:rPr dirty="0"/>
              <a:t>de</a:t>
            </a:r>
            <a:r>
              <a:rPr dirty="0" spc="95"/>
              <a:t> </a:t>
            </a:r>
            <a:r>
              <a:rPr dirty="0"/>
              <a:t>garder</a:t>
            </a:r>
            <a:r>
              <a:rPr dirty="0" spc="95"/>
              <a:t> </a:t>
            </a:r>
            <a:r>
              <a:rPr dirty="0"/>
              <a:t>une</a:t>
            </a:r>
            <a:r>
              <a:rPr dirty="0" spc="95"/>
              <a:t> </a:t>
            </a:r>
            <a:r>
              <a:rPr dirty="0" spc="40"/>
              <a:t>lettre </a:t>
            </a:r>
            <a:r>
              <a:rPr dirty="0"/>
              <a:t>concise</a:t>
            </a:r>
            <a:r>
              <a:rPr dirty="0" spc="70"/>
              <a:t> </a:t>
            </a:r>
            <a:r>
              <a:rPr dirty="0" spc="65"/>
              <a:t>et</a:t>
            </a:r>
            <a:r>
              <a:rPr dirty="0" spc="70"/>
              <a:t> </a:t>
            </a:r>
            <a:r>
              <a:rPr dirty="0"/>
              <a:t>précise.</a:t>
            </a:r>
            <a:r>
              <a:rPr dirty="0" spc="75"/>
              <a:t> </a:t>
            </a:r>
            <a:r>
              <a:rPr dirty="0"/>
              <a:t>Utilisez</a:t>
            </a:r>
            <a:r>
              <a:rPr dirty="0" spc="70"/>
              <a:t> </a:t>
            </a:r>
            <a:r>
              <a:rPr dirty="0"/>
              <a:t>des</a:t>
            </a:r>
            <a:r>
              <a:rPr dirty="0" spc="70"/>
              <a:t> </a:t>
            </a:r>
            <a:r>
              <a:rPr dirty="0"/>
              <a:t>mots</a:t>
            </a:r>
            <a:r>
              <a:rPr dirty="0" spc="75"/>
              <a:t> </a:t>
            </a:r>
            <a:r>
              <a:rPr dirty="0" spc="-10"/>
              <a:t>courants.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12359" y="-34"/>
            <a:ext cx="9175750" cy="10287635"/>
            <a:chOff x="9112359" y="-34"/>
            <a:chExt cx="9175750" cy="102876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3118" y="1028700"/>
              <a:ext cx="8229599" cy="822791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183174" y="0"/>
              <a:ext cx="5105400" cy="5105400"/>
            </a:xfrm>
            <a:custGeom>
              <a:avLst/>
              <a:gdLst/>
              <a:ahLst/>
              <a:cxnLst/>
              <a:rect l="l" t="t" r="r" b="b"/>
              <a:pathLst>
                <a:path w="5105400" h="5105400">
                  <a:moveTo>
                    <a:pt x="0" y="0"/>
                  </a:moveTo>
                  <a:lnTo>
                    <a:pt x="2809222" y="0"/>
                  </a:lnTo>
                  <a:lnTo>
                    <a:pt x="5104825" y="2295602"/>
                  </a:lnTo>
                  <a:lnTo>
                    <a:pt x="5104825" y="5104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025091" y="11"/>
              <a:ext cx="3263265" cy="4580890"/>
            </a:xfrm>
            <a:custGeom>
              <a:avLst/>
              <a:gdLst/>
              <a:ahLst/>
              <a:cxnLst/>
              <a:rect l="l" t="t" r="r" b="b"/>
              <a:pathLst>
                <a:path w="3263265" h="4580890">
                  <a:moveTo>
                    <a:pt x="3262909" y="3786568"/>
                  </a:moveTo>
                  <a:lnTo>
                    <a:pt x="397052" y="920851"/>
                  </a:lnTo>
                  <a:lnTo>
                    <a:pt x="0" y="1317752"/>
                  </a:lnTo>
                  <a:lnTo>
                    <a:pt x="3262909" y="4580648"/>
                  </a:lnTo>
                  <a:lnTo>
                    <a:pt x="3262909" y="3786568"/>
                  </a:lnTo>
                  <a:close/>
                </a:path>
                <a:path w="3263265" h="4580890">
                  <a:moveTo>
                    <a:pt x="3262909" y="421144"/>
                  </a:moveTo>
                  <a:lnTo>
                    <a:pt x="2841752" y="0"/>
                  </a:lnTo>
                  <a:lnTo>
                    <a:pt x="2253716" y="0"/>
                  </a:lnTo>
                  <a:lnTo>
                    <a:pt x="2047646" y="0"/>
                  </a:lnTo>
                  <a:lnTo>
                    <a:pt x="1459763" y="0"/>
                  </a:lnTo>
                  <a:lnTo>
                    <a:pt x="3262909" y="1803133"/>
                  </a:lnTo>
                  <a:lnTo>
                    <a:pt x="3262909" y="1215250"/>
                  </a:lnTo>
                  <a:lnTo>
                    <a:pt x="3262909" y="1009180"/>
                  </a:lnTo>
                  <a:lnTo>
                    <a:pt x="3262909" y="421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12351" y="-26"/>
              <a:ext cx="9175750" cy="10287635"/>
            </a:xfrm>
            <a:custGeom>
              <a:avLst/>
              <a:gdLst/>
              <a:ahLst/>
              <a:cxnLst/>
              <a:rect l="l" t="t" r="r" b="b"/>
              <a:pathLst>
                <a:path w="9175750" h="10287635">
                  <a:moveTo>
                    <a:pt x="4509440" y="10287025"/>
                  </a:moveTo>
                  <a:lnTo>
                    <a:pt x="2254720" y="8032305"/>
                  </a:lnTo>
                  <a:lnTo>
                    <a:pt x="0" y="10287025"/>
                  </a:lnTo>
                  <a:lnTo>
                    <a:pt x="4509440" y="10287025"/>
                  </a:lnTo>
                  <a:close/>
                </a:path>
                <a:path w="9175750" h="10287635">
                  <a:moveTo>
                    <a:pt x="4515574" y="38"/>
                  </a:moveTo>
                  <a:lnTo>
                    <a:pt x="734809" y="0"/>
                  </a:lnTo>
                  <a:lnTo>
                    <a:pt x="2625217" y="1890331"/>
                  </a:lnTo>
                  <a:lnTo>
                    <a:pt x="4515574" y="38"/>
                  </a:lnTo>
                  <a:close/>
                </a:path>
                <a:path w="9175750" h="10287635">
                  <a:moveTo>
                    <a:pt x="7404227" y="9164472"/>
                  </a:moveTo>
                  <a:lnTo>
                    <a:pt x="7396899" y="9128188"/>
                  </a:lnTo>
                  <a:lnTo>
                    <a:pt x="7376935" y="9098559"/>
                  </a:lnTo>
                  <a:lnTo>
                    <a:pt x="7347305" y="9078582"/>
                  </a:lnTo>
                  <a:lnTo>
                    <a:pt x="7311022" y="9071254"/>
                  </a:lnTo>
                  <a:lnTo>
                    <a:pt x="7274738" y="9078582"/>
                  </a:lnTo>
                  <a:lnTo>
                    <a:pt x="7245109" y="9098559"/>
                  </a:lnTo>
                  <a:lnTo>
                    <a:pt x="7225131" y="9128188"/>
                  </a:lnTo>
                  <a:lnTo>
                    <a:pt x="7217804" y="9164472"/>
                  </a:lnTo>
                  <a:lnTo>
                    <a:pt x="7225131" y="9200756"/>
                  </a:lnTo>
                  <a:lnTo>
                    <a:pt x="7245109" y="9230385"/>
                  </a:lnTo>
                  <a:lnTo>
                    <a:pt x="7274738" y="9250362"/>
                  </a:lnTo>
                  <a:lnTo>
                    <a:pt x="7311022" y="9257678"/>
                  </a:lnTo>
                  <a:lnTo>
                    <a:pt x="7347305" y="9250362"/>
                  </a:lnTo>
                  <a:lnTo>
                    <a:pt x="7376935" y="9230385"/>
                  </a:lnTo>
                  <a:lnTo>
                    <a:pt x="7396899" y="9200756"/>
                  </a:lnTo>
                  <a:lnTo>
                    <a:pt x="7404227" y="9164472"/>
                  </a:lnTo>
                  <a:close/>
                </a:path>
                <a:path w="9175750" h="10287635">
                  <a:moveTo>
                    <a:pt x="7775791" y="9164472"/>
                  </a:moveTo>
                  <a:lnTo>
                    <a:pt x="7768463" y="9128188"/>
                  </a:lnTo>
                  <a:lnTo>
                    <a:pt x="7748486" y="9098559"/>
                  </a:lnTo>
                  <a:lnTo>
                    <a:pt x="7718857" y="9078582"/>
                  </a:lnTo>
                  <a:lnTo>
                    <a:pt x="7682573" y="9071254"/>
                  </a:lnTo>
                  <a:lnTo>
                    <a:pt x="7646289" y="9078582"/>
                  </a:lnTo>
                  <a:lnTo>
                    <a:pt x="7616660" y="9098559"/>
                  </a:lnTo>
                  <a:lnTo>
                    <a:pt x="7596683" y="9128188"/>
                  </a:lnTo>
                  <a:lnTo>
                    <a:pt x="7589367" y="9164472"/>
                  </a:lnTo>
                  <a:lnTo>
                    <a:pt x="7596683" y="9200756"/>
                  </a:lnTo>
                  <a:lnTo>
                    <a:pt x="7616660" y="9230385"/>
                  </a:lnTo>
                  <a:lnTo>
                    <a:pt x="7646289" y="9250362"/>
                  </a:lnTo>
                  <a:lnTo>
                    <a:pt x="7682573" y="9257678"/>
                  </a:lnTo>
                  <a:lnTo>
                    <a:pt x="7718857" y="9250362"/>
                  </a:lnTo>
                  <a:lnTo>
                    <a:pt x="7748486" y="9230385"/>
                  </a:lnTo>
                  <a:lnTo>
                    <a:pt x="7768463" y="9200756"/>
                  </a:lnTo>
                  <a:lnTo>
                    <a:pt x="7775791" y="9164472"/>
                  </a:lnTo>
                  <a:close/>
                </a:path>
                <a:path w="9175750" h="10287635">
                  <a:moveTo>
                    <a:pt x="8146948" y="9164472"/>
                  </a:moveTo>
                  <a:lnTo>
                    <a:pt x="8139620" y="9128188"/>
                  </a:lnTo>
                  <a:lnTo>
                    <a:pt x="8119643" y="9098559"/>
                  </a:lnTo>
                  <a:lnTo>
                    <a:pt x="8090014" y="9078582"/>
                  </a:lnTo>
                  <a:lnTo>
                    <a:pt x="8053730" y="9071254"/>
                  </a:lnTo>
                  <a:lnTo>
                    <a:pt x="8017446" y="9078582"/>
                  </a:lnTo>
                  <a:lnTo>
                    <a:pt x="7987817" y="9098559"/>
                  </a:lnTo>
                  <a:lnTo>
                    <a:pt x="7967840" y="9128188"/>
                  </a:lnTo>
                  <a:lnTo>
                    <a:pt x="7960525" y="9164472"/>
                  </a:lnTo>
                  <a:lnTo>
                    <a:pt x="7967840" y="9200756"/>
                  </a:lnTo>
                  <a:lnTo>
                    <a:pt x="7987817" y="9230385"/>
                  </a:lnTo>
                  <a:lnTo>
                    <a:pt x="8017446" y="9250362"/>
                  </a:lnTo>
                  <a:lnTo>
                    <a:pt x="8053730" y="9257678"/>
                  </a:lnTo>
                  <a:lnTo>
                    <a:pt x="8090014" y="9250362"/>
                  </a:lnTo>
                  <a:lnTo>
                    <a:pt x="8119643" y="9230385"/>
                  </a:lnTo>
                  <a:lnTo>
                    <a:pt x="8139620" y="9200756"/>
                  </a:lnTo>
                  <a:lnTo>
                    <a:pt x="8146948" y="9164472"/>
                  </a:lnTo>
                  <a:close/>
                </a:path>
                <a:path w="9175750" h="10287635">
                  <a:moveTo>
                    <a:pt x="8267357" y="3228403"/>
                  </a:moveTo>
                  <a:lnTo>
                    <a:pt x="5038979" y="38"/>
                  </a:lnTo>
                  <a:lnTo>
                    <a:pt x="4944948" y="38"/>
                  </a:lnTo>
                  <a:lnTo>
                    <a:pt x="8220265" y="3275342"/>
                  </a:lnTo>
                  <a:lnTo>
                    <a:pt x="8267357" y="3228403"/>
                  </a:lnTo>
                  <a:close/>
                </a:path>
                <a:path w="9175750" h="10287635">
                  <a:moveTo>
                    <a:pt x="9175648" y="3237788"/>
                  </a:moveTo>
                  <a:lnTo>
                    <a:pt x="7687627" y="1749767"/>
                  </a:lnTo>
                  <a:lnTo>
                    <a:pt x="7640536" y="1796859"/>
                  </a:lnTo>
                  <a:lnTo>
                    <a:pt x="9175648" y="3331972"/>
                  </a:lnTo>
                  <a:lnTo>
                    <a:pt x="9175648" y="3237788"/>
                  </a:lnTo>
                  <a:close/>
                </a:path>
                <a:path w="9175750" h="10287635">
                  <a:moveTo>
                    <a:pt x="9175648" y="1359179"/>
                  </a:moveTo>
                  <a:lnTo>
                    <a:pt x="7816494" y="38"/>
                  </a:lnTo>
                  <a:lnTo>
                    <a:pt x="7722476" y="38"/>
                  </a:lnTo>
                  <a:lnTo>
                    <a:pt x="9175648" y="1453095"/>
                  </a:lnTo>
                  <a:lnTo>
                    <a:pt x="9175648" y="1359179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0" y="0"/>
            <a:ext cx="1280795" cy="2533015"/>
          </a:xfrm>
          <a:custGeom>
            <a:avLst/>
            <a:gdLst/>
            <a:ahLst/>
            <a:cxnLst/>
            <a:rect l="l" t="t" r="r" b="b"/>
            <a:pathLst>
              <a:path w="1280795" h="2533015">
                <a:moveTo>
                  <a:pt x="1280539" y="1252190"/>
                </a:moveTo>
                <a:lnTo>
                  <a:pt x="0" y="2532729"/>
                </a:lnTo>
                <a:lnTo>
                  <a:pt x="0" y="0"/>
                </a:lnTo>
                <a:lnTo>
                  <a:pt x="28349" y="0"/>
                </a:lnTo>
                <a:lnTo>
                  <a:pt x="1280539" y="1252190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9365" y="1039534"/>
            <a:ext cx="9061450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345"/>
              <a:t>3.</a:t>
            </a:r>
            <a:r>
              <a:rPr dirty="0" spc="-60"/>
              <a:t> </a:t>
            </a:r>
            <a:r>
              <a:rPr dirty="0" spc="65"/>
              <a:t>Essayez</a:t>
            </a:r>
            <a:r>
              <a:rPr dirty="0" spc="-55"/>
              <a:t> </a:t>
            </a:r>
            <a:r>
              <a:rPr dirty="0"/>
              <a:t>l'outil</a:t>
            </a:r>
            <a:r>
              <a:rPr dirty="0" spc="-60"/>
              <a:t> </a:t>
            </a:r>
            <a:r>
              <a:rPr dirty="0" spc="45"/>
              <a:t>d'écriture </a:t>
            </a:r>
            <a:r>
              <a:rPr dirty="0" spc="-35"/>
              <a:t>IA</a:t>
            </a:r>
            <a:r>
              <a:rPr dirty="0" spc="-175"/>
              <a:t> </a:t>
            </a:r>
            <a:r>
              <a:rPr dirty="0"/>
              <a:t>de</a:t>
            </a:r>
            <a:r>
              <a:rPr dirty="0" spc="-175"/>
              <a:t> </a:t>
            </a:r>
            <a:r>
              <a:rPr dirty="0" spc="-10"/>
              <a:t>Lettrex.co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494204" y="3339372"/>
            <a:ext cx="7807325" cy="535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Georgia"/>
                <a:cs typeface="Georgia"/>
              </a:rPr>
              <a:t>Si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ne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 spc="75">
                <a:latin typeface="Georgia"/>
                <a:cs typeface="Georgia"/>
              </a:rPr>
              <a:t>savez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pas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comment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commencer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ou </a:t>
            </a:r>
            <a:r>
              <a:rPr dirty="0" sz="3000">
                <a:latin typeface="Georgia"/>
                <a:cs typeface="Georgia"/>
              </a:rPr>
              <a:t>quoi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dire,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Lettrex.co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propose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un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assistant </a:t>
            </a:r>
            <a:r>
              <a:rPr dirty="0" sz="3000">
                <a:latin typeface="Georgia"/>
                <a:cs typeface="Georgia"/>
              </a:rPr>
              <a:t>d'écriture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basé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sur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 spc="-50">
                <a:latin typeface="Georgia"/>
                <a:cs typeface="Georgia"/>
              </a:rPr>
              <a:t>l'IA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qui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charge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tout.</a:t>
            </a:r>
            <a:endParaRPr sz="3000">
              <a:latin typeface="Georgia"/>
              <a:cs typeface="Georgia"/>
            </a:endParaRPr>
          </a:p>
          <a:p>
            <a:pPr marL="12700" marR="10160">
              <a:lnSpc>
                <a:spcPts val="4200"/>
              </a:lnSpc>
              <a:spcBef>
                <a:spcPts val="100"/>
              </a:spcBef>
            </a:pPr>
            <a:r>
              <a:rPr dirty="0" sz="3000">
                <a:latin typeface="Georgia"/>
                <a:cs typeface="Georgia"/>
              </a:rPr>
              <a:t>Indiquez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simplement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sujet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 spc="70">
                <a:latin typeface="Georgia"/>
                <a:cs typeface="Georgia"/>
              </a:rPr>
              <a:t>votre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 spc="-50">
                <a:latin typeface="Georgia"/>
                <a:cs typeface="Georgia"/>
              </a:rPr>
              <a:t>à </a:t>
            </a:r>
            <a:r>
              <a:rPr dirty="0" sz="3000">
                <a:latin typeface="Georgia"/>
                <a:cs typeface="Georgia"/>
              </a:rPr>
              <a:t>l'outil,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65">
                <a:latin typeface="Georgia"/>
                <a:cs typeface="Georgia"/>
              </a:rPr>
              <a:t>et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il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génère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un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brouillon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bien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45">
                <a:latin typeface="Georgia"/>
                <a:cs typeface="Georgia"/>
              </a:rPr>
              <a:t>structuré </a:t>
            </a:r>
            <a:r>
              <a:rPr dirty="0" sz="3000">
                <a:latin typeface="Georgia"/>
                <a:cs typeface="Georgia"/>
              </a:rPr>
              <a:t>que</a:t>
            </a:r>
            <a:r>
              <a:rPr dirty="0" sz="3000" spc="5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 </a:t>
            </a:r>
            <a:r>
              <a:rPr dirty="0" sz="3000" spc="75">
                <a:latin typeface="Georgia"/>
                <a:cs typeface="Georgia"/>
              </a:rPr>
              <a:t>pouvez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modifier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utiliser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tel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quel. </a:t>
            </a:r>
            <a:r>
              <a:rPr dirty="0" sz="3000">
                <a:latin typeface="Georgia"/>
                <a:cs typeface="Georgia"/>
              </a:rPr>
              <a:t>Cet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outil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est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compatible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avec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tout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85">
                <a:latin typeface="Georgia"/>
                <a:cs typeface="Georgia"/>
              </a:rPr>
              <a:t>type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de </a:t>
            </a:r>
            <a:r>
              <a:rPr dirty="0" sz="3000">
                <a:latin typeface="Georgia"/>
                <a:cs typeface="Georgia"/>
              </a:rPr>
              <a:t>lettre,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qu'il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s'agisse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d'une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verte,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d'une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recommandée</a:t>
            </a:r>
            <a:r>
              <a:rPr dirty="0" sz="3000" spc="7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formelle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</a:t>
            </a:r>
            <a:r>
              <a:rPr dirty="0" sz="3000" spc="7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d'une</a:t>
            </a:r>
            <a:r>
              <a:rPr dirty="0" sz="3000" spc="65">
                <a:latin typeface="Georgia"/>
                <a:cs typeface="Georgia"/>
              </a:rPr>
              <a:t> </a:t>
            </a:r>
            <a:r>
              <a:rPr dirty="0" sz="3000" spc="40">
                <a:latin typeface="Georgia"/>
                <a:cs typeface="Georgia"/>
              </a:rPr>
              <a:t>lettre </a:t>
            </a:r>
            <a:r>
              <a:rPr dirty="0" sz="3000" spc="50">
                <a:latin typeface="Georgia"/>
                <a:cs typeface="Georgia"/>
              </a:rPr>
              <a:t>suivie</a:t>
            </a:r>
            <a:r>
              <a:rPr dirty="0" sz="3000" spc="-5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professionnelle.</a:t>
            </a:r>
            <a:endParaRPr sz="3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37122"/>
            <a:ext cx="6139271" cy="721275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916220" y="148"/>
            <a:ext cx="2371725" cy="2371725"/>
            <a:chOff x="15916220" y="148"/>
            <a:chExt cx="2371725" cy="2371725"/>
          </a:xfrm>
        </p:grpSpPr>
        <p:sp>
          <p:nvSpPr>
            <p:cNvPr id="4" name="object 4" descr=""/>
            <p:cNvSpPr/>
            <p:nvPr/>
          </p:nvSpPr>
          <p:spPr>
            <a:xfrm>
              <a:off x="16810152" y="151"/>
              <a:ext cx="1478280" cy="2192655"/>
            </a:xfrm>
            <a:custGeom>
              <a:avLst/>
              <a:gdLst/>
              <a:ahLst/>
              <a:cxnLst/>
              <a:rect l="l" t="t" r="r" b="b"/>
              <a:pathLst>
                <a:path w="1478280" h="2192655">
                  <a:moveTo>
                    <a:pt x="1477784" y="0"/>
                  </a:moveTo>
                  <a:lnTo>
                    <a:pt x="0" y="0"/>
                  </a:lnTo>
                  <a:lnTo>
                    <a:pt x="611759" y="611771"/>
                  </a:lnTo>
                  <a:lnTo>
                    <a:pt x="254355" y="969175"/>
                  </a:lnTo>
                  <a:lnTo>
                    <a:pt x="1477784" y="2192604"/>
                  </a:lnTo>
                  <a:lnTo>
                    <a:pt x="1477784" y="1477784"/>
                  </a:lnTo>
                  <a:lnTo>
                    <a:pt x="1477784" y="612127"/>
                  </a:lnTo>
                  <a:lnTo>
                    <a:pt x="1477784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16220" y="148"/>
              <a:ext cx="2371725" cy="2371725"/>
            </a:xfrm>
            <a:custGeom>
              <a:avLst/>
              <a:gdLst/>
              <a:ahLst/>
              <a:cxnLst/>
              <a:rect l="l" t="t" r="r" b="b"/>
              <a:pathLst>
                <a:path w="2371725" h="2371725">
                  <a:moveTo>
                    <a:pt x="0" y="0"/>
                  </a:moveTo>
                  <a:lnTo>
                    <a:pt x="992413" y="0"/>
                  </a:lnTo>
                  <a:lnTo>
                    <a:pt x="2371724" y="1379311"/>
                  </a:lnTo>
                  <a:lnTo>
                    <a:pt x="2371724" y="237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370"/>
              <a:t>4.</a:t>
            </a:r>
            <a:r>
              <a:rPr dirty="0" spc="-95"/>
              <a:t> </a:t>
            </a:r>
            <a:r>
              <a:rPr dirty="0" spc="55"/>
              <a:t>Organisez</a:t>
            </a:r>
            <a:r>
              <a:rPr dirty="0" spc="-90"/>
              <a:t> </a:t>
            </a:r>
            <a:r>
              <a:rPr dirty="0" spc="135"/>
              <a:t>vos</a:t>
            </a:r>
            <a:r>
              <a:rPr dirty="0" spc="-90"/>
              <a:t> </a:t>
            </a:r>
            <a:r>
              <a:rPr dirty="0" spc="-10"/>
              <a:t>idées </a:t>
            </a:r>
            <a:r>
              <a:rPr dirty="0" spc="95"/>
              <a:t>avant</a:t>
            </a:r>
            <a:r>
              <a:rPr dirty="0" spc="-100"/>
              <a:t> </a:t>
            </a:r>
            <a:r>
              <a:rPr dirty="0" spc="-10"/>
              <a:t>d'écrire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Prenez</a:t>
            </a:r>
            <a:r>
              <a:rPr dirty="0" spc="100"/>
              <a:t> </a:t>
            </a:r>
            <a:r>
              <a:rPr dirty="0"/>
              <a:t>un</a:t>
            </a:r>
            <a:r>
              <a:rPr dirty="0" spc="105"/>
              <a:t> </a:t>
            </a:r>
            <a:r>
              <a:rPr dirty="0"/>
              <a:t>moment</a:t>
            </a:r>
            <a:r>
              <a:rPr dirty="0" spc="105"/>
              <a:t> </a:t>
            </a:r>
            <a:r>
              <a:rPr dirty="0"/>
              <a:t>pour</a:t>
            </a:r>
            <a:r>
              <a:rPr dirty="0" spc="100"/>
              <a:t> </a:t>
            </a:r>
            <a:r>
              <a:rPr dirty="0"/>
              <a:t>noter</a:t>
            </a:r>
            <a:r>
              <a:rPr dirty="0" spc="105"/>
              <a:t> </a:t>
            </a:r>
            <a:r>
              <a:rPr dirty="0"/>
              <a:t>les</a:t>
            </a:r>
            <a:r>
              <a:rPr dirty="0" spc="105"/>
              <a:t> </a:t>
            </a:r>
            <a:r>
              <a:rPr dirty="0"/>
              <a:t>points</a:t>
            </a:r>
            <a:r>
              <a:rPr dirty="0" spc="100"/>
              <a:t> </a:t>
            </a:r>
            <a:r>
              <a:rPr dirty="0"/>
              <a:t>clés</a:t>
            </a:r>
            <a:r>
              <a:rPr dirty="0" spc="105"/>
              <a:t> </a:t>
            </a:r>
            <a:r>
              <a:rPr dirty="0"/>
              <a:t>que</a:t>
            </a:r>
            <a:r>
              <a:rPr dirty="0" spc="105"/>
              <a:t> </a:t>
            </a:r>
            <a:r>
              <a:rPr dirty="0" spc="40"/>
              <a:t>vous </a:t>
            </a:r>
            <a:r>
              <a:rPr dirty="0"/>
              <a:t>souhaitez</a:t>
            </a:r>
            <a:r>
              <a:rPr dirty="0" spc="120"/>
              <a:t> </a:t>
            </a:r>
            <a:r>
              <a:rPr dirty="0"/>
              <a:t>aborder</a:t>
            </a:r>
            <a:r>
              <a:rPr dirty="0" spc="120"/>
              <a:t> </a:t>
            </a:r>
            <a:r>
              <a:rPr dirty="0"/>
              <a:t>avant</a:t>
            </a:r>
            <a:r>
              <a:rPr dirty="0" spc="120"/>
              <a:t> </a:t>
            </a:r>
            <a:r>
              <a:rPr dirty="0"/>
              <a:t>de</a:t>
            </a:r>
            <a:r>
              <a:rPr dirty="0" spc="120"/>
              <a:t> </a:t>
            </a:r>
            <a:r>
              <a:rPr dirty="0"/>
              <a:t>commencer</a:t>
            </a:r>
            <a:r>
              <a:rPr dirty="0" spc="120"/>
              <a:t> </a:t>
            </a:r>
            <a:r>
              <a:rPr dirty="0"/>
              <a:t>à</a:t>
            </a:r>
            <a:r>
              <a:rPr dirty="0" spc="120"/>
              <a:t> </a:t>
            </a:r>
            <a:r>
              <a:rPr dirty="0"/>
              <a:t>écrire.</a:t>
            </a:r>
            <a:r>
              <a:rPr dirty="0" spc="120"/>
              <a:t> </a:t>
            </a:r>
            <a:r>
              <a:rPr dirty="0" spc="-10"/>
              <a:t>Créer </a:t>
            </a:r>
            <a:r>
              <a:rPr dirty="0"/>
              <a:t>un</a:t>
            </a:r>
            <a:r>
              <a:rPr dirty="0" spc="35"/>
              <a:t> </a:t>
            </a:r>
            <a:r>
              <a:rPr dirty="0"/>
              <a:t>plan</a:t>
            </a:r>
            <a:r>
              <a:rPr dirty="0" spc="40"/>
              <a:t> </a:t>
            </a:r>
            <a:r>
              <a:rPr dirty="0"/>
              <a:t>rapide</a:t>
            </a:r>
            <a:r>
              <a:rPr dirty="0" spc="40"/>
              <a:t> </a:t>
            </a:r>
            <a:r>
              <a:rPr dirty="0" spc="60"/>
              <a:t>vous</a:t>
            </a:r>
            <a:r>
              <a:rPr dirty="0" spc="35"/>
              <a:t> </a:t>
            </a:r>
            <a:r>
              <a:rPr dirty="0"/>
              <a:t>aide</a:t>
            </a:r>
            <a:r>
              <a:rPr dirty="0" spc="40"/>
              <a:t> </a:t>
            </a:r>
            <a:r>
              <a:rPr dirty="0"/>
              <a:t>à</a:t>
            </a:r>
            <a:r>
              <a:rPr dirty="0" spc="40"/>
              <a:t> </a:t>
            </a:r>
            <a:r>
              <a:rPr dirty="0"/>
              <a:t>rester</a:t>
            </a:r>
            <a:r>
              <a:rPr dirty="0" spc="35"/>
              <a:t> </a:t>
            </a:r>
            <a:r>
              <a:rPr dirty="0"/>
              <a:t>concentré</a:t>
            </a:r>
            <a:r>
              <a:rPr dirty="0" spc="40"/>
              <a:t> </a:t>
            </a:r>
            <a:r>
              <a:rPr dirty="0" spc="65"/>
              <a:t>et</a:t>
            </a:r>
            <a:r>
              <a:rPr dirty="0" spc="40"/>
              <a:t> </a:t>
            </a:r>
            <a:r>
              <a:rPr dirty="0"/>
              <a:t>à</a:t>
            </a:r>
            <a:r>
              <a:rPr dirty="0" spc="35"/>
              <a:t> </a:t>
            </a:r>
            <a:r>
              <a:rPr dirty="0" spc="-10"/>
              <a:t>assurer </a:t>
            </a:r>
            <a:r>
              <a:rPr dirty="0"/>
              <a:t>la</a:t>
            </a:r>
            <a:r>
              <a:rPr dirty="0" spc="35"/>
              <a:t> </a:t>
            </a:r>
            <a:r>
              <a:rPr dirty="0"/>
              <a:t>cohérence</a:t>
            </a:r>
            <a:r>
              <a:rPr dirty="0" spc="40"/>
              <a:t> </a:t>
            </a:r>
            <a:r>
              <a:rPr dirty="0"/>
              <a:t>de</a:t>
            </a:r>
            <a:r>
              <a:rPr dirty="0" spc="40"/>
              <a:t> </a:t>
            </a:r>
            <a:r>
              <a:rPr dirty="0" spc="70"/>
              <a:t>votre</a:t>
            </a:r>
            <a:r>
              <a:rPr dirty="0" spc="40"/>
              <a:t> </a:t>
            </a:r>
            <a:r>
              <a:rPr dirty="0"/>
              <a:t>lettre.</a:t>
            </a:r>
            <a:r>
              <a:rPr dirty="0" spc="40"/>
              <a:t> </a:t>
            </a:r>
            <a:r>
              <a:rPr dirty="0" spc="50"/>
              <a:t>Cette</a:t>
            </a:r>
            <a:r>
              <a:rPr dirty="0" spc="40"/>
              <a:t> </a:t>
            </a:r>
            <a:r>
              <a:rPr dirty="0"/>
              <a:t>étape</a:t>
            </a:r>
            <a:r>
              <a:rPr dirty="0" spc="40"/>
              <a:t> </a:t>
            </a:r>
            <a:r>
              <a:rPr dirty="0"/>
              <a:t>simple</a:t>
            </a:r>
            <a:r>
              <a:rPr dirty="0" spc="40"/>
              <a:t> </a:t>
            </a:r>
            <a:r>
              <a:rPr dirty="0" spc="70"/>
              <a:t>évite</a:t>
            </a:r>
            <a:r>
              <a:rPr dirty="0" spc="40"/>
              <a:t> </a:t>
            </a:r>
            <a:r>
              <a:rPr dirty="0" spc="-25"/>
              <a:t>le </a:t>
            </a:r>
            <a:r>
              <a:rPr dirty="0"/>
              <a:t>syndrome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la</a:t>
            </a:r>
            <a:r>
              <a:rPr dirty="0" spc="55"/>
              <a:t> </a:t>
            </a:r>
            <a:r>
              <a:rPr dirty="0"/>
              <a:t>page</a:t>
            </a:r>
            <a:r>
              <a:rPr dirty="0" spc="50"/>
              <a:t> </a:t>
            </a:r>
            <a:r>
              <a:rPr dirty="0"/>
              <a:t>blanche</a:t>
            </a:r>
            <a:r>
              <a:rPr dirty="0" spc="50"/>
              <a:t> </a:t>
            </a:r>
            <a:r>
              <a:rPr dirty="0" spc="65"/>
              <a:t>et</a:t>
            </a:r>
            <a:r>
              <a:rPr dirty="0" spc="55"/>
              <a:t> </a:t>
            </a:r>
            <a:r>
              <a:rPr dirty="0"/>
              <a:t>réduit</a:t>
            </a:r>
            <a:r>
              <a:rPr dirty="0" spc="50"/>
              <a:t> </a:t>
            </a:r>
            <a:r>
              <a:rPr dirty="0"/>
              <a:t>le</a:t>
            </a:r>
            <a:r>
              <a:rPr dirty="0" spc="50"/>
              <a:t> </a:t>
            </a:r>
            <a:r>
              <a:rPr dirty="0"/>
              <a:t>besoin</a:t>
            </a:r>
            <a:r>
              <a:rPr dirty="0" spc="55"/>
              <a:t> </a:t>
            </a:r>
            <a:r>
              <a:rPr dirty="0" spc="-25"/>
              <a:t>de </a:t>
            </a:r>
            <a:r>
              <a:rPr dirty="0" spc="45"/>
              <a:t>réécritures</a:t>
            </a:r>
            <a:r>
              <a:rPr dirty="0" spc="35"/>
              <a:t> </a:t>
            </a:r>
            <a:r>
              <a:rPr dirty="0"/>
              <a:t>longues.</a:t>
            </a:r>
            <a:r>
              <a:rPr dirty="0" spc="35"/>
              <a:t> </a:t>
            </a:r>
            <a:r>
              <a:rPr dirty="0"/>
              <a:t>Que</a:t>
            </a:r>
            <a:r>
              <a:rPr dirty="0" spc="40"/>
              <a:t> </a:t>
            </a:r>
            <a:r>
              <a:rPr dirty="0" spc="60"/>
              <a:t>vous</a:t>
            </a:r>
            <a:r>
              <a:rPr dirty="0" spc="35"/>
              <a:t> </a:t>
            </a:r>
            <a:r>
              <a:rPr dirty="0"/>
              <a:t>rédigiez</a:t>
            </a:r>
            <a:r>
              <a:rPr dirty="0" spc="40"/>
              <a:t> </a:t>
            </a:r>
            <a:r>
              <a:rPr dirty="0"/>
              <a:t>une</a:t>
            </a:r>
            <a:r>
              <a:rPr dirty="0" spc="35"/>
              <a:t> </a:t>
            </a:r>
            <a:r>
              <a:rPr dirty="0" spc="40"/>
              <a:t>lettre </a:t>
            </a:r>
            <a:r>
              <a:rPr dirty="0"/>
              <a:t>recommandée,</a:t>
            </a:r>
            <a:r>
              <a:rPr dirty="0" spc="15"/>
              <a:t> </a:t>
            </a:r>
            <a:r>
              <a:rPr dirty="0"/>
              <a:t>une</a:t>
            </a:r>
            <a:r>
              <a:rPr dirty="0" spc="20"/>
              <a:t> </a:t>
            </a:r>
            <a:r>
              <a:rPr dirty="0" spc="50"/>
              <a:t>lettre</a:t>
            </a:r>
            <a:r>
              <a:rPr dirty="0" spc="15"/>
              <a:t> </a:t>
            </a:r>
            <a:r>
              <a:rPr dirty="0" spc="50"/>
              <a:t>suivie</a:t>
            </a:r>
            <a:r>
              <a:rPr dirty="0" spc="20"/>
              <a:t> </a:t>
            </a:r>
            <a:r>
              <a:rPr dirty="0"/>
              <a:t>ou</a:t>
            </a:r>
            <a:r>
              <a:rPr dirty="0" spc="20"/>
              <a:t> </a:t>
            </a:r>
            <a:r>
              <a:rPr dirty="0"/>
              <a:t>une</a:t>
            </a:r>
            <a:r>
              <a:rPr dirty="0" spc="15"/>
              <a:t> </a:t>
            </a:r>
            <a:r>
              <a:rPr dirty="0" spc="50"/>
              <a:t>lettre</a:t>
            </a:r>
            <a:r>
              <a:rPr dirty="0" spc="20"/>
              <a:t> </a:t>
            </a:r>
            <a:r>
              <a:rPr dirty="0" spc="-10"/>
              <a:t>simple, </a:t>
            </a:r>
            <a:r>
              <a:rPr dirty="0"/>
              <a:t>organiser</a:t>
            </a:r>
            <a:r>
              <a:rPr dirty="0" spc="100"/>
              <a:t> </a:t>
            </a:r>
            <a:r>
              <a:rPr dirty="0" spc="65"/>
              <a:t>vos</a:t>
            </a:r>
            <a:r>
              <a:rPr dirty="0" spc="105"/>
              <a:t> </a:t>
            </a:r>
            <a:r>
              <a:rPr dirty="0"/>
              <a:t>idées</a:t>
            </a:r>
            <a:r>
              <a:rPr dirty="0" spc="105"/>
              <a:t> </a:t>
            </a:r>
            <a:r>
              <a:rPr dirty="0"/>
              <a:t>rend</a:t>
            </a:r>
            <a:r>
              <a:rPr dirty="0" spc="105"/>
              <a:t> </a:t>
            </a:r>
            <a:r>
              <a:rPr dirty="0"/>
              <a:t>le</a:t>
            </a:r>
            <a:r>
              <a:rPr dirty="0" spc="100"/>
              <a:t> </a:t>
            </a:r>
            <a:r>
              <a:rPr dirty="0"/>
              <a:t>processus</a:t>
            </a:r>
            <a:r>
              <a:rPr dirty="0" spc="105"/>
              <a:t> </a:t>
            </a:r>
            <a:r>
              <a:rPr dirty="0"/>
              <a:t>d'écriture</a:t>
            </a:r>
            <a:r>
              <a:rPr dirty="0" spc="105"/>
              <a:t> </a:t>
            </a:r>
            <a:r>
              <a:rPr dirty="0" spc="-20"/>
              <a:t>plus </a:t>
            </a:r>
            <a:r>
              <a:rPr dirty="0"/>
              <a:t>rapide</a:t>
            </a:r>
            <a:r>
              <a:rPr dirty="0" spc="20"/>
              <a:t> </a:t>
            </a:r>
            <a:r>
              <a:rPr dirty="0" spc="65"/>
              <a:t>et</a:t>
            </a:r>
            <a:r>
              <a:rPr dirty="0" spc="20"/>
              <a:t> </a:t>
            </a:r>
            <a:r>
              <a:rPr dirty="0"/>
              <a:t>plus</a:t>
            </a:r>
            <a:r>
              <a:rPr dirty="0" spc="25"/>
              <a:t> </a:t>
            </a:r>
            <a:r>
              <a:rPr dirty="0" spc="-10"/>
              <a:t>efficace.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173702"/>
            <a:ext cx="3121025" cy="4112260"/>
            <a:chOff x="0" y="6173702"/>
            <a:chExt cx="3121025" cy="4112260"/>
          </a:xfrm>
        </p:grpSpPr>
        <p:sp>
          <p:nvSpPr>
            <p:cNvPr id="3" name="object 3" descr=""/>
            <p:cNvSpPr/>
            <p:nvPr/>
          </p:nvSpPr>
          <p:spPr>
            <a:xfrm>
              <a:off x="0" y="6173711"/>
              <a:ext cx="2818765" cy="4112260"/>
            </a:xfrm>
            <a:custGeom>
              <a:avLst/>
              <a:gdLst/>
              <a:ahLst/>
              <a:cxnLst/>
              <a:rect l="l" t="t" r="r" b="b"/>
              <a:pathLst>
                <a:path w="2818765" h="4112259">
                  <a:moveTo>
                    <a:pt x="2818498" y="4111929"/>
                  </a:moveTo>
                  <a:lnTo>
                    <a:pt x="1612099" y="2905493"/>
                  </a:lnTo>
                  <a:lnTo>
                    <a:pt x="2258796" y="2258796"/>
                  </a:lnTo>
                  <a:lnTo>
                    <a:pt x="0" y="0"/>
                  </a:lnTo>
                  <a:lnTo>
                    <a:pt x="0" y="3200400"/>
                  </a:lnTo>
                  <a:lnTo>
                    <a:pt x="0" y="3309709"/>
                  </a:lnTo>
                  <a:lnTo>
                    <a:pt x="0" y="4111929"/>
                  </a:lnTo>
                  <a:lnTo>
                    <a:pt x="2818498" y="4111929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164852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3120776" y="3120776"/>
                  </a:moveTo>
                  <a:lnTo>
                    <a:pt x="1989983" y="3120776"/>
                  </a:lnTo>
                  <a:lnTo>
                    <a:pt x="0" y="1130793"/>
                  </a:lnTo>
                  <a:lnTo>
                    <a:pt x="0" y="0"/>
                  </a:lnTo>
                  <a:lnTo>
                    <a:pt x="3120776" y="3120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74662" y="9028905"/>
              <a:ext cx="1517650" cy="1257300"/>
            </a:xfrm>
            <a:custGeom>
              <a:avLst/>
              <a:gdLst/>
              <a:ahLst/>
              <a:cxnLst/>
              <a:rect l="l" t="t" r="r" b="b"/>
              <a:pathLst>
                <a:path w="1517650" h="1257300">
                  <a:moveTo>
                    <a:pt x="1517594" y="1256723"/>
                  </a:moveTo>
                  <a:lnTo>
                    <a:pt x="995919" y="1256723"/>
                  </a:lnTo>
                  <a:lnTo>
                    <a:pt x="0" y="260804"/>
                  </a:lnTo>
                  <a:lnTo>
                    <a:pt x="260870" y="0"/>
                  </a:lnTo>
                  <a:lnTo>
                    <a:pt x="1517594" y="1256723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315" y="55"/>
            <a:ext cx="4112260" cy="3121025"/>
            <a:chOff x="1315" y="55"/>
            <a:chExt cx="4112260" cy="3121025"/>
          </a:xfrm>
        </p:grpSpPr>
        <p:sp>
          <p:nvSpPr>
            <p:cNvPr id="7" name="object 7" descr=""/>
            <p:cNvSpPr/>
            <p:nvPr/>
          </p:nvSpPr>
          <p:spPr>
            <a:xfrm>
              <a:off x="1308" y="62"/>
              <a:ext cx="4112260" cy="2818765"/>
            </a:xfrm>
            <a:custGeom>
              <a:avLst/>
              <a:gdLst/>
              <a:ahLst/>
              <a:cxnLst/>
              <a:rect l="l" t="t" r="r" b="b"/>
              <a:pathLst>
                <a:path w="4112260" h="2818765">
                  <a:moveTo>
                    <a:pt x="4111929" y="0"/>
                  </a:moveTo>
                  <a:lnTo>
                    <a:pt x="911529" y="0"/>
                  </a:lnTo>
                  <a:lnTo>
                    <a:pt x="802220" y="0"/>
                  </a:lnTo>
                  <a:lnTo>
                    <a:pt x="0" y="0"/>
                  </a:lnTo>
                  <a:lnTo>
                    <a:pt x="0" y="2818498"/>
                  </a:lnTo>
                  <a:lnTo>
                    <a:pt x="1206423" y="1612112"/>
                  </a:lnTo>
                  <a:lnTo>
                    <a:pt x="1853120" y="2258796"/>
                  </a:lnTo>
                  <a:lnTo>
                    <a:pt x="4111929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15" y="55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0" y="3120776"/>
                  </a:moveTo>
                  <a:lnTo>
                    <a:pt x="0" y="1989983"/>
                  </a:lnTo>
                  <a:lnTo>
                    <a:pt x="1989983" y="0"/>
                  </a:lnTo>
                  <a:lnTo>
                    <a:pt x="3120776" y="0"/>
                  </a:lnTo>
                  <a:lnTo>
                    <a:pt x="0" y="3120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15" y="774717"/>
              <a:ext cx="1257300" cy="1517650"/>
            </a:xfrm>
            <a:custGeom>
              <a:avLst/>
              <a:gdLst/>
              <a:ahLst/>
              <a:cxnLst/>
              <a:rect l="l" t="t" r="r" b="b"/>
              <a:pathLst>
                <a:path w="1257300" h="1517650">
                  <a:moveTo>
                    <a:pt x="0" y="1517594"/>
                  </a:moveTo>
                  <a:lnTo>
                    <a:pt x="0" y="995919"/>
                  </a:lnTo>
                  <a:lnTo>
                    <a:pt x="995919" y="0"/>
                  </a:lnTo>
                  <a:lnTo>
                    <a:pt x="1256723" y="260870"/>
                  </a:lnTo>
                  <a:lnTo>
                    <a:pt x="0" y="1517594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5167112" y="1370"/>
            <a:ext cx="3121025" cy="4112260"/>
            <a:chOff x="15167112" y="1370"/>
            <a:chExt cx="3121025" cy="4112260"/>
          </a:xfrm>
        </p:grpSpPr>
        <p:sp>
          <p:nvSpPr>
            <p:cNvPr id="11" name="object 11" descr=""/>
            <p:cNvSpPr/>
            <p:nvPr/>
          </p:nvSpPr>
          <p:spPr>
            <a:xfrm>
              <a:off x="15469376" y="1370"/>
              <a:ext cx="2818765" cy="4112260"/>
            </a:xfrm>
            <a:custGeom>
              <a:avLst/>
              <a:gdLst/>
              <a:ahLst/>
              <a:cxnLst/>
              <a:rect l="l" t="t" r="r" b="b"/>
              <a:pathLst>
                <a:path w="2818765" h="4112260">
                  <a:moveTo>
                    <a:pt x="2818511" y="0"/>
                  </a:moveTo>
                  <a:lnTo>
                    <a:pt x="0" y="0"/>
                  </a:lnTo>
                  <a:lnTo>
                    <a:pt x="1206385" y="1206449"/>
                  </a:lnTo>
                  <a:lnTo>
                    <a:pt x="559701" y="1853133"/>
                  </a:lnTo>
                  <a:lnTo>
                    <a:pt x="2818511" y="4111929"/>
                  </a:lnTo>
                  <a:lnTo>
                    <a:pt x="2818511" y="911529"/>
                  </a:lnTo>
                  <a:lnTo>
                    <a:pt x="2818511" y="802220"/>
                  </a:lnTo>
                  <a:lnTo>
                    <a:pt x="2818511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167112" y="1370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0" y="0"/>
                  </a:moveTo>
                  <a:lnTo>
                    <a:pt x="1130793" y="0"/>
                  </a:lnTo>
                  <a:lnTo>
                    <a:pt x="3120776" y="1989983"/>
                  </a:lnTo>
                  <a:lnTo>
                    <a:pt x="3120776" y="3120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995632" y="1370"/>
              <a:ext cx="1517650" cy="1257300"/>
            </a:xfrm>
            <a:custGeom>
              <a:avLst/>
              <a:gdLst/>
              <a:ahLst/>
              <a:cxnLst/>
              <a:rect l="l" t="t" r="r" b="b"/>
              <a:pathLst>
                <a:path w="1517650" h="1257300">
                  <a:moveTo>
                    <a:pt x="0" y="0"/>
                  </a:moveTo>
                  <a:lnTo>
                    <a:pt x="521675" y="0"/>
                  </a:lnTo>
                  <a:lnTo>
                    <a:pt x="1517594" y="995919"/>
                  </a:lnTo>
                  <a:lnTo>
                    <a:pt x="1256723" y="1256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4174647" y="7166167"/>
            <a:ext cx="4112260" cy="3121025"/>
            <a:chOff x="14174647" y="7166167"/>
            <a:chExt cx="4112260" cy="3121025"/>
          </a:xfrm>
        </p:grpSpPr>
        <p:sp>
          <p:nvSpPr>
            <p:cNvPr id="15" name="object 15" descr=""/>
            <p:cNvSpPr/>
            <p:nvPr/>
          </p:nvSpPr>
          <p:spPr>
            <a:xfrm>
              <a:off x="14174636" y="7468450"/>
              <a:ext cx="4112260" cy="2818765"/>
            </a:xfrm>
            <a:custGeom>
              <a:avLst/>
              <a:gdLst/>
              <a:ahLst/>
              <a:cxnLst/>
              <a:rect l="l" t="t" r="r" b="b"/>
              <a:pathLst>
                <a:path w="4112259" h="2818765">
                  <a:moveTo>
                    <a:pt x="4111929" y="0"/>
                  </a:moveTo>
                  <a:lnTo>
                    <a:pt x="2905493" y="1206398"/>
                  </a:lnTo>
                  <a:lnTo>
                    <a:pt x="2258809" y="559701"/>
                  </a:lnTo>
                  <a:lnTo>
                    <a:pt x="0" y="2818498"/>
                  </a:lnTo>
                  <a:lnTo>
                    <a:pt x="3200412" y="2818498"/>
                  </a:lnTo>
                  <a:lnTo>
                    <a:pt x="3309709" y="2818498"/>
                  </a:lnTo>
                  <a:lnTo>
                    <a:pt x="4111929" y="2818498"/>
                  </a:lnTo>
                  <a:lnTo>
                    <a:pt x="4111929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65797" y="7166167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3120776" y="0"/>
                  </a:moveTo>
                  <a:lnTo>
                    <a:pt x="3120776" y="1130793"/>
                  </a:lnTo>
                  <a:lnTo>
                    <a:pt x="1130793" y="3120776"/>
                  </a:lnTo>
                  <a:lnTo>
                    <a:pt x="0" y="3120776"/>
                  </a:lnTo>
                  <a:lnTo>
                    <a:pt x="3120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7029850" y="7994686"/>
              <a:ext cx="1257300" cy="1517650"/>
            </a:xfrm>
            <a:custGeom>
              <a:avLst/>
              <a:gdLst/>
              <a:ahLst/>
              <a:cxnLst/>
              <a:rect l="l" t="t" r="r" b="b"/>
              <a:pathLst>
                <a:path w="1257300" h="1517650">
                  <a:moveTo>
                    <a:pt x="1256723" y="0"/>
                  </a:moveTo>
                  <a:lnTo>
                    <a:pt x="1256723" y="521675"/>
                  </a:lnTo>
                  <a:lnTo>
                    <a:pt x="260804" y="1517594"/>
                  </a:lnTo>
                  <a:lnTo>
                    <a:pt x="0" y="1256723"/>
                  </a:lnTo>
                  <a:lnTo>
                    <a:pt x="1256723" y="0"/>
                  </a:lnTo>
                  <a:close/>
                </a:path>
              </a:pathLst>
            </a:custGeom>
            <a:solidFill>
              <a:srgbClr val="E85C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15170686" y="5050183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696583" y="8726506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894872" y="447436"/>
                </a:moveTo>
                <a:lnTo>
                  <a:pt x="447436" y="894872"/>
                </a:lnTo>
                <a:lnTo>
                  <a:pt x="0" y="447436"/>
                </a:lnTo>
                <a:lnTo>
                  <a:pt x="447436" y="0"/>
                </a:lnTo>
                <a:lnTo>
                  <a:pt x="894872" y="447436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188178" y="5050183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39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39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39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E85C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04772" rIns="0" bIns="0" rtlCol="0" vert="horz">
            <a:spAutoFit/>
          </a:bodyPr>
          <a:lstStyle/>
          <a:p>
            <a:pPr marL="1675130">
              <a:lnSpc>
                <a:spcPct val="100000"/>
              </a:lnSpc>
              <a:spcBef>
                <a:spcPts val="100"/>
              </a:spcBef>
            </a:pPr>
            <a:r>
              <a:rPr dirty="0" sz="24100" spc="-10"/>
              <a:t>Merci</a:t>
            </a:r>
            <a:endParaRPr sz="24100"/>
          </a:p>
        </p:txBody>
      </p:sp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426" y="1028700"/>
            <a:ext cx="4400549" cy="876299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7052154" y="754456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4">
                <a:moveTo>
                  <a:pt x="243362" y="520835"/>
                </a:moveTo>
                <a:lnTo>
                  <a:pt x="195915" y="513324"/>
                </a:lnTo>
                <a:lnTo>
                  <a:pt x="151651" y="497586"/>
                </a:lnTo>
                <a:lnTo>
                  <a:pt x="111412" y="474463"/>
                </a:lnTo>
                <a:lnTo>
                  <a:pt x="76038" y="444795"/>
                </a:lnTo>
                <a:lnTo>
                  <a:pt x="48437" y="411887"/>
                </a:lnTo>
                <a:lnTo>
                  <a:pt x="23246" y="369183"/>
                </a:lnTo>
                <a:lnTo>
                  <a:pt x="7510" y="324920"/>
                </a:lnTo>
                <a:lnTo>
                  <a:pt x="0" y="277473"/>
                </a:lnTo>
                <a:lnTo>
                  <a:pt x="1078" y="231206"/>
                </a:lnTo>
                <a:lnTo>
                  <a:pt x="9819" y="187616"/>
                </a:lnTo>
                <a:lnTo>
                  <a:pt x="9894" y="187243"/>
                </a:lnTo>
                <a:lnTo>
                  <a:pt x="25768" y="146264"/>
                </a:lnTo>
                <a:lnTo>
                  <a:pt x="48022" y="108948"/>
                </a:lnTo>
                <a:lnTo>
                  <a:pt x="75975" y="75973"/>
                </a:lnTo>
                <a:lnTo>
                  <a:pt x="108950" y="48020"/>
                </a:lnTo>
                <a:lnTo>
                  <a:pt x="146266" y="25767"/>
                </a:lnTo>
                <a:lnTo>
                  <a:pt x="187245" y="9893"/>
                </a:lnTo>
                <a:lnTo>
                  <a:pt x="231207" y="1078"/>
                </a:lnTo>
                <a:lnTo>
                  <a:pt x="277473" y="0"/>
                </a:lnTo>
                <a:lnTo>
                  <a:pt x="324918" y="7510"/>
                </a:lnTo>
                <a:lnTo>
                  <a:pt x="361570" y="20540"/>
                </a:lnTo>
                <a:lnTo>
                  <a:pt x="250378" y="20540"/>
                </a:lnTo>
                <a:lnTo>
                  <a:pt x="233446" y="27722"/>
                </a:lnTo>
                <a:lnTo>
                  <a:pt x="198195" y="27722"/>
                </a:lnTo>
                <a:lnTo>
                  <a:pt x="168314" y="37878"/>
                </a:lnTo>
                <a:lnTo>
                  <a:pt x="140322" y="51698"/>
                </a:lnTo>
                <a:lnTo>
                  <a:pt x="114519" y="68894"/>
                </a:lnTo>
                <a:lnTo>
                  <a:pt x="91197" y="89178"/>
                </a:lnTo>
                <a:lnTo>
                  <a:pt x="102744" y="95646"/>
                </a:lnTo>
                <a:lnTo>
                  <a:pt x="116235" y="101647"/>
                </a:lnTo>
                <a:lnTo>
                  <a:pt x="123223" y="104149"/>
                </a:lnTo>
                <a:lnTo>
                  <a:pt x="77310" y="104149"/>
                </a:lnTo>
                <a:lnTo>
                  <a:pt x="54322" y="135925"/>
                </a:lnTo>
                <a:lnTo>
                  <a:pt x="36676" y="171280"/>
                </a:lnTo>
                <a:lnTo>
                  <a:pt x="24965" y="209627"/>
                </a:lnTo>
                <a:lnTo>
                  <a:pt x="19782" y="250378"/>
                </a:lnTo>
                <a:lnTo>
                  <a:pt x="520672" y="250378"/>
                </a:lnTo>
                <a:lnTo>
                  <a:pt x="520204" y="270452"/>
                </a:lnTo>
                <a:lnTo>
                  <a:pt x="19782" y="270452"/>
                </a:lnTo>
                <a:lnTo>
                  <a:pt x="25005" y="311391"/>
                </a:lnTo>
                <a:lnTo>
                  <a:pt x="36817" y="349900"/>
                </a:lnTo>
                <a:lnTo>
                  <a:pt x="54542" y="385235"/>
                </a:lnTo>
                <a:lnTo>
                  <a:pt x="54616" y="385385"/>
                </a:lnTo>
                <a:lnTo>
                  <a:pt x="77801" y="417248"/>
                </a:lnTo>
                <a:lnTo>
                  <a:pt x="122563" y="417248"/>
                </a:lnTo>
                <a:lnTo>
                  <a:pt x="116415" y="419491"/>
                </a:lnTo>
                <a:lnTo>
                  <a:pt x="103062" y="425576"/>
                </a:lnTo>
                <a:lnTo>
                  <a:pt x="91698" y="432138"/>
                </a:lnTo>
                <a:lnTo>
                  <a:pt x="114941" y="452249"/>
                </a:lnTo>
                <a:lnTo>
                  <a:pt x="140625" y="469304"/>
                </a:lnTo>
                <a:lnTo>
                  <a:pt x="168465" y="483018"/>
                </a:lnTo>
                <a:lnTo>
                  <a:pt x="198175" y="493108"/>
                </a:lnTo>
                <a:lnTo>
                  <a:pt x="233430" y="493108"/>
                </a:lnTo>
                <a:lnTo>
                  <a:pt x="250366" y="500289"/>
                </a:lnTo>
                <a:lnTo>
                  <a:pt x="361089" y="500289"/>
                </a:lnTo>
                <a:lnTo>
                  <a:pt x="333590" y="510942"/>
                </a:lnTo>
                <a:lnTo>
                  <a:pt x="289628" y="519757"/>
                </a:lnTo>
                <a:lnTo>
                  <a:pt x="243362" y="520835"/>
                </a:lnTo>
                <a:close/>
              </a:path>
              <a:path w="521334" h="521334">
                <a:moveTo>
                  <a:pt x="270452" y="124790"/>
                </a:moveTo>
                <a:lnTo>
                  <a:pt x="250378" y="124790"/>
                </a:lnTo>
                <a:lnTo>
                  <a:pt x="250378" y="20540"/>
                </a:lnTo>
                <a:lnTo>
                  <a:pt x="270452" y="20540"/>
                </a:lnTo>
                <a:lnTo>
                  <a:pt x="270452" y="124790"/>
                </a:lnTo>
                <a:close/>
              </a:path>
              <a:path w="521334" h="521334">
                <a:moveTo>
                  <a:pt x="399692" y="124790"/>
                </a:moveTo>
                <a:lnTo>
                  <a:pt x="270452" y="124790"/>
                </a:lnTo>
                <a:lnTo>
                  <a:pt x="291786" y="123965"/>
                </a:lnTo>
                <a:lnTo>
                  <a:pt x="312649" y="122305"/>
                </a:lnTo>
                <a:lnTo>
                  <a:pt x="332864" y="119823"/>
                </a:lnTo>
                <a:lnTo>
                  <a:pt x="352254" y="116534"/>
                </a:lnTo>
                <a:lnTo>
                  <a:pt x="335948" y="80002"/>
                </a:lnTo>
                <a:lnTo>
                  <a:pt x="316460" y="50960"/>
                </a:lnTo>
                <a:lnTo>
                  <a:pt x="294416" y="30706"/>
                </a:lnTo>
                <a:lnTo>
                  <a:pt x="270452" y="20540"/>
                </a:lnTo>
                <a:lnTo>
                  <a:pt x="361570" y="20540"/>
                </a:lnTo>
                <a:lnTo>
                  <a:pt x="369181" y="23246"/>
                </a:lnTo>
                <a:lnTo>
                  <a:pt x="376969" y="27722"/>
                </a:lnTo>
                <a:lnTo>
                  <a:pt x="322659" y="27722"/>
                </a:lnTo>
                <a:lnTo>
                  <a:pt x="337174" y="44159"/>
                </a:lnTo>
                <a:lnTo>
                  <a:pt x="350409" y="63844"/>
                </a:lnTo>
                <a:lnTo>
                  <a:pt x="362230" y="86525"/>
                </a:lnTo>
                <a:lnTo>
                  <a:pt x="372498" y="111947"/>
                </a:lnTo>
                <a:lnTo>
                  <a:pt x="430416" y="111947"/>
                </a:lnTo>
                <a:lnTo>
                  <a:pt x="415140" y="119075"/>
                </a:lnTo>
                <a:lnTo>
                  <a:pt x="399692" y="124790"/>
                </a:lnTo>
                <a:close/>
              </a:path>
              <a:path w="521334" h="521334">
                <a:moveTo>
                  <a:pt x="170623" y="111947"/>
                </a:moveTo>
                <a:lnTo>
                  <a:pt x="148339" y="111947"/>
                </a:lnTo>
                <a:lnTo>
                  <a:pt x="158605" y="86525"/>
                </a:lnTo>
                <a:lnTo>
                  <a:pt x="170426" y="63844"/>
                </a:lnTo>
                <a:lnTo>
                  <a:pt x="183665" y="44159"/>
                </a:lnTo>
                <a:lnTo>
                  <a:pt x="198185" y="27722"/>
                </a:lnTo>
                <a:lnTo>
                  <a:pt x="233446" y="27722"/>
                </a:lnTo>
                <a:lnTo>
                  <a:pt x="226408" y="30706"/>
                </a:lnTo>
                <a:lnTo>
                  <a:pt x="204368" y="50960"/>
                </a:lnTo>
                <a:lnTo>
                  <a:pt x="184881" y="80002"/>
                </a:lnTo>
                <a:lnTo>
                  <a:pt x="170623" y="111947"/>
                </a:lnTo>
                <a:close/>
              </a:path>
              <a:path w="521334" h="521334">
                <a:moveTo>
                  <a:pt x="430416" y="111947"/>
                </a:moveTo>
                <a:lnTo>
                  <a:pt x="372498" y="111947"/>
                </a:lnTo>
                <a:lnTo>
                  <a:pt x="389336" y="107105"/>
                </a:lnTo>
                <a:lnTo>
                  <a:pt x="404588" y="101647"/>
                </a:lnTo>
                <a:lnTo>
                  <a:pt x="418082" y="95646"/>
                </a:lnTo>
                <a:lnTo>
                  <a:pt x="429644" y="89178"/>
                </a:lnTo>
                <a:lnTo>
                  <a:pt x="406318" y="68894"/>
                </a:lnTo>
                <a:lnTo>
                  <a:pt x="380518" y="51698"/>
                </a:lnTo>
                <a:lnTo>
                  <a:pt x="352535" y="37878"/>
                </a:lnTo>
                <a:lnTo>
                  <a:pt x="322659" y="27722"/>
                </a:lnTo>
                <a:lnTo>
                  <a:pt x="376969" y="27722"/>
                </a:lnTo>
                <a:lnTo>
                  <a:pt x="409419" y="46369"/>
                </a:lnTo>
                <a:lnTo>
                  <a:pt x="444716" y="75973"/>
                </a:lnTo>
                <a:lnTo>
                  <a:pt x="468370" y="104149"/>
                </a:lnTo>
                <a:lnTo>
                  <a:pt x="443520" y="104149"/>
                </a:lnTo>
                <a:lnTo>
                  <a:pt x="430416" y="111947"/>
                </a:lnTo>
                <a:close/>
              </a:path>
              <a:path w="521334" h="521334">
                <a:moveTo>
                  <a:pt x="145115" y="250378"/>
                </a:moveTo>
                <a:lnTo>
                  <a:pt x="125041" y="250378"/>
                </a:lnTo>
                <a:lnTo>
                  <a:pt x="126559" y="219707"/>
                </a:lnTo>
                <a:lnTo>
                  <a:pt x="126628" y="218320"/>
                </a:lnTo>
                <a:lnTo>
                  <a:pt x="130090" y="187616"/>
                </a:lnTo>
                <a:lnTo>
                  <a:pt x="135318" y="158475"/>
                </a:lnTo>
                <a:lnTo>
                  <a:pt x="142204" y="131103"/>
                </a:lnTo>
                <a:lnTo>
                  <a:pt x="122995" y="125477"/>
                </a:lnTo>
                <a:lnTo>
                  <a:pt x="105689" y="119075"/>
                </a:lnTo>
                <a:lnTo>
                  <a:pt x="90416" y="111947"/>
                </a:lnTo>
                <a:lnTo>
                  <a:pt x="77309" y="104149"/>
                </a:lnTo>
                <a:lnTo>
                  <a:pt x="123223" y="104149"/>
                </a:lnTo>
                <a:lnTo>
                  <a:pt x="131484" y="107105"/>
                </a:lnTo>
                <a:lnTo>
                  <a:pt x="148319" y="111947"/>
                </a:lnTo>
                <a:lnTo>
                  <a:pt x="170623" y="111947"/>
                </a:lnTo>
                <a:lnTo>
                  <a:pt x="168576" y="116534"/>
                </a:lnTo>
                <a:lnTo>
                  <a:pt x="187965" y="119823"/>
                </a:lnTo>
                <a:lnTo>
                  <a:pt x="208180" y="122305"/>
                </a:lnTo>
                <a:lnTo>
                  <a:pt x="229043" y="123965"/>
                </a:lnTo>
                <a:lnTo>
                  <a:pt x="250378" y="124790"/>
                </a:lnTo>
                <a:lnTo>
                  <a:pt x="399692" y="124790"/>
                </a:lnTo>
                <a:lnTo>
                  <a:pt x="397834" y="125477"/>
                </a:lnTo>
                <a:lnTo>
                  <a:pt x="378631" y="131103"/>
                </a:lnTo>
                <a:lnTo>
                  <a:pt x="379789" y="135710"/>
                </a:lnTo>
                <a:lnTo>
                  <a:pt x="162249" y="135710"/>
                </a:lnTo>
                <a:lnTo>
                  <a:pt x="155435" y="162096"/>
                </a:lnTo>
                <a:lnTo>
                  <a:pt x="150220" y="190187"/>
                </a:lnTo>
                <a:lnTo>
                  <a:pt x="146737" y="219707"/>
                </a:lnTo>
                <a:lnTo>
                  <a:pt x="145115" y="250378"/>
                </a:lnTo>
                <a:close/>
              </a:path>
              <a:path w="521334" h="521334">
                <a:moveTo>
                  <a:pt x="520672" y="250378"/>
                </a:moveTo>
                <a:lnTo>
                  <a:pt x="501047" y="250378"/>
                </a:lnTo>
                <a:lnTo>
                  <a:pt x="495865" y="209627"/>
                </a:lnTo>
                <a:lnTo>
                  <a:pt x="484155" y="171280"/>
                </a:lnTo>
                <a:lnTo>
                  <a:pt x="466509" y="135925"/>
                </a:lnTo>
                <a:lnTo>
                  <a:pt x="443520" y="104149"/>
                </a:lnTo>
                <a:lnTo>
                  <a:pt x="468370" y="104149"/>
                </a:lnTo>
                <a:lnTo>
                  <a:pt x="474462" y="111412"/>
                </a:lnTo>
                <a:lnTo>
                  <a:pt x="497586" y="151651"/>
                </a:lnTo>
                <a:lnTo>
                  <a:pt x="513324" y="195915"/>
                </a:lnTo>
                <a:lnTo>
                  <a:pt x="520835" y="243362"/>
                </a:lnTo>
                <a:lnTo>
                  <a:pt x="520672" y="250378"/>
                </a:lnTo>
                <a:close/>
              </a:path>
              <a:path w="521334" h="521334">
                <a:moveTo>
                  <a:pt x="270452" y="250378"/>
                </a:moveTo>
                <a:lnTo>
                  <a:pt x="250378" y="250378"/>
                </a:lnTo>
                <a:lnTo>
                  <a:pt x="250378" y="144859"/>
                </a:lnTo>
                <a:lnTo>
                  <a:pt x="227345" y="143963"/>
                </a:lnTo>
                <a:lnTo>
                  <a:pt x="204869" y="142127"/>
                </a:lnTo>
                <a:lnTo>
                  <a:pt x="183092" y="139369"/>
                </a:lnTo>
                <a:lnTo>
                  <a:pt x="162219" y="135710"/>
                </a:lnTo>
                <a:lnTo>
                  <a:pt x="358582" y="135710"/>
                </a:lnTo>
                <a:lnTo>
                  <a:pt x="337713" y="139369"/>
                </a:lnTo>
                <a:lnTo>
                  <a:pt x="315936" y="142127"/>
                </a:lnTo>
                <a:lnTo>
                  <a:pt x="293449" y="143963"/>
                </a:lnTo>
                <a:lnTo>
                  <a:pt x="270452" y="144859"/>
                </a:lnTo>
                <a:lnTo>
                  <a:pt x="270452" y="250378"/>
                </a:lnTo>
                <a:close/>
              </a:path>
              <a:path w="521334" h="521334">
                <a:moveTo>
                  <a:pt x="395789" y="250378"/>
                </a:moveTo>
                <a:lnTo>
                  <a:pt x="375715" y="250378"/>
                </a:lnTo>
                <a:lnTo>
                  <a:pt x="374093" y="219707"/>
                </a:lnTo>
                <a:lnTo>
                  <a:pt x="370609" y="190187"/>
                </a:lnTo>
                <a:lnTo>
                  <a:pt x="365395" y="162096"/>
                </a:lnTo>
                <a:lnTo>
                  <a:pt x="358637" y="135925"/>
                </a:lnTo>
                <a:lnTo>
                  <a:pt x="358582" y="135710"/>
                </a:lnTo>
                <a:lnTo>
                  <a:pt x="379789" y="135710"/>
                </a:lnTo>
                <a:lnTo>
                  <a:pt x="385514" y="158475"/>
                </a:lnTo>
                <a:lnTo>
                  <a:pt x="390673" y="187243"/>
                </a:lnTo>
                <a:lnTo>
                  <a:pt x="390740" y="187616"/>
                </a:lnTo>
                <a:lnTo>
                  <a:pt x="394202" y="218320"/>
                </a:lnTo>
                <a:lnTo>
                  <a:pt x="395789" y="250378"/>
                </a:lnTo>
                <a:close/>
              </a:path>
              <a:path w="521334" h="521334">
                <a:moveTo>
                  <a:pt x="122563" y="417248"/>
                </a:moveTo>
                <a:lnTo>
                  <a:pt x="77801" y="417248"/>
                </a:lnTo>
                <a:lnTo>
                  <a:pt x="90728" y="409322"/>
                </a:lnTo>
                <a:lnTo>
                  <a:pt x="105871" y="402087"/>
                </a:lnTo>
                <a:lnTo>
                  <a:pt x="123094" y="395596"/>
                </a:lnTo>
                <a:lnTo>
                  <a:pt x="142259" y="389902"/>
                </a:lnTo>
                <a:lnTo>
                  <a:pt x="135353" y="362499"/>
                </a:lnTo>
                <a:lnTo>
                  <a:pt x="130158" y="333592"/>
                </a:lnTo>
                <a:lnTo>
                  <a:pt x="130109" y="333316"/>
                </a:lnTo>
                <a:lnTo>
                  <a:pt x="126636" y="302564"/>
                </a:lnTo>
                <a:lnTo>
                  <a:pt x="125046" y="270452"/>
                </a:lnTo>
                <a:lnTo>
                  <a:pt x="145115" y="270452"/>
                </a:lnTo>
                <a:lnTo>
                  <a:pt x="146741" y="301158"/>
                </a:lnTo>
                <a:lnTo>
                  <a:pt x="150233" y="330710"/>
                </a:lnTo>
                <a:lnTo>
                  <a:pt x="155458" y="358828"/>
                </a:lnTo>
                <a:lnTo>
                  <a:pt x="162288" y="385235"/>
                </a:lnTo>
                <a:lnTo>
                  <a:pt x="379751" y="385235"/>
                </a:lnTo>
                <a:lnTo>
                  <a:pt x="378576" y="389902"/>
                </a:lnTo>
                <a:lnTo>
                  <a:pt x="397742" y="395596"/>
                </a:lnTo>
                <a:lnTo>
                  <a:pt x="398933" y="396045"/>
                </a:lnTo>
                <a:lnTo>
                  <a:pt x="250379" y="396045"/>
                </a:lnTo>
                <a:lnTo>
                  <a:pt x="229016" y="396879"/>
                </a:lnTo>
                <a:lnTo>
                  <a:pt x="208148" y="398560"/>
                </a:lnTo>
                <a:lnTo>
                  <a:pt x="187956" y="401075"/>
                </a:lnTo>
                <a:lnTo>
                  <a:pt x="168617" y="404411"/>
                </a:lnTo>
                <a:lnTo>
                  <a:pt x="170690" y="409053"/>
                </a:lnTo>
                <a:lnTo>
                  <a:pt x="148397" y="409053"/>
                </a:lnTo>
                <a:lnTo>
                  <a:pt x="131584" y="413958"/>
                </a:lnTo>
                <a:lnTo>
                  <a:pt x="122563" y="417248"/>
                </a:lnTo>
                <a:close/>
              </a:path>
              <a:path w="521334" h="521334">
                <a:moveTo>
                  <a:pt x="358547" y="385235"/>
                </a:moveTo>
                <a:lnTo>
                  <a:pt x="162288" y="385235"/>
                </a:lnTo>
                <a:lnTo>
                  <a:pt x="183099" y="381529"/>
                </a:lnTo>
                <a:lnTo>
                  <a:pt x="204852" y="378736"/>
                </a:lnTo>
                <a:lnTo>
                  <a:pt x="227345" y="376877"/>
                </a:lnTo>
                <a:lnTo>
                  <a:pt x="250378" y="375971"/>
                </a:lnTo>
                <a:lnTo>
                  <a:pt x="250378" y="270452"/>
                </a:lnTo>
                <a:lnTo>
                  <a:pt x="270452" y="270452"/>
                </a:lnTo>
                <a:lnTo>
                  <a:pt x="270452" y="375971"/>
                </a:lnTo>
                <a:lnTo>
                  <a:pt x="293481" y="376877"/>
                </a:lnTo>
                <a:lnTo>
                  <a:pt x="315973" y="378736"/>
                </a:lnTo>
                <a:lnTo>
                  <a:pt x="337728" y="381529"/>
                </a:lnTo>
                <a:lnTo>
                  <a:pt x="358547" y="385235"/>
                </a:lnTo>
                <a:close/>
              </a:path>
              <a:path w="521334" h="521334">
                <a:moveTo>
                  <a:pt x="379751" y="385235"/>
                </a:moveTo>
                <a:lnTo>
                  <a:pt x="358547" y="385235"/>
                </a:lnTo>
                <a:lnTo>
                  <a:pt x="365374" y="358828"/>
                </a:lnTo>
                <a:lnTo>
                  <a:pt x="370599" y="330710"/>
                </a:lnTo>
                <a:lnTo>
                  <a:pt x="374090" y="301158"/>
                </a:lnTo>
                <a:lnTo>
                  <a:pt x="375715" y="270452"/>
                </a:lnTo>
                <a:lnTo>
                  <a:pt x="395789" y="270452"/>
                </a:lnTo>
                <a:lnTo>
                  <a:pt x="394265" y="301158"/>
                </a:lnTo>
                <a:lnTo>
                  <a:pt x="394195" y="302564"/>
                </a:lnTo>
                <a:lnTo>
                  <a:pt x="390722" y="333316"/>
                </a:lnTo>
                <a:lnTo>
                  <a:pt x="385479" y="362499"/>
                </a:lnTo>
                <a:lnTo>
                  <a:pt x="379751" y="385235"/>
                </a:lnTo>
                <a:close/>
              </a:path>
              <a:path w="521334" h="521334">
                <a:moveTo>
                  <a:pt x="468268" y="417248"/>
                </a:moveTo>
                <a:lnTo>
                  <a:pt x="443033" y="417248"/>
                </a:lnTo>
                <a:lnTo>
                  <a:pt x="466218" y="385385"/>
                </a:lnTo>
                <a:lnTo>
                  <a:pt x="484016" y="349900"/>
                </a:lnTo>
                <a:lnTo>
                  <a:pt x="495827" y="311391"/>
                </a:lnTo>
                <a:lnTo>
                  <a:pt x="501052" y="270452"/>
                </a:lnTo>
                <a:lnTo>
                  <a:pt x="520204" y="270452"/>
                </a:lnTo>
                <a:lnTo>
                  <a:pt x="519757" y="289629"/>
                </a:lnTo>
                <a:lnTo>
                  <a:pt x="510996" y="333316"/>
                </a:lnTo>
                <a:lnTo>
                  <a:pt x="510941" y="333592"/>
                </a:lnTo>
                <a:lnTo>
                  <a:pt x="495067" y="374571"/>
                </a:lnTo>
                <a:lnTo>
                  <a:pt x="472813" y="411887"/>
                </a:lnTo>
                <a:lnTo>
                  <a:pt x="468268" y="417248"/>
                </a:lnTo>
                <a:close/>
              </a:path>
              <a:path w="521334" h="521334">
                <a:moveTo>
                  <a:pt x="270452" y="500289"/>
                </a:moveTo>
                <a:lnTo>
                  <a:pt x="250378" y="500289"/>
                </a:lnTo>
                <a:lnTo>
                  <a:pt x="250378" y="396045"/>
                </a:lnTo>
                <a:lnTo>
                  <a:pt x="270452" y="396045"/>
                </a:lnTo>
                <a:lnTo>
                  <a:pt x="270452" y="500289"/>
                </a:lnTo>
                <a:close/>
              </a:path>
              <a:path w="521334" h="521334">
                <a:moveTo>
                  <a:pt x="361089" y="500289"/>
                </a:moveTo>
                <a:lnTo>
                  <a:pt x="270452" y="500289"/>
                </a:lnTo>
                <a:lnTo>
                  <a:pt x="294407" y="490134"/>
                </a:lnTo>
                <a:lnTo>
                  <a:pt x="316435" y="469905"/>
                </a:lnTo>
                <a:lnTo>
                  <a:pt x="335912" y="440898"/>
                </a:lnTo>
                <a:lnTo>
                  <a:pt x="352213" y="404411"/>
                </a:lnTo>
                <a:lnTo>
                  <a:pt x="332869" y="401075"/>
                </a:lnTo>
                <a:lnTo>
                  <a:pt x="312676" y="398560"/>
                </a:lnTo>
                <a:lnTo>
                  <a:pt x="291812" y="396879"/>
                </a:lnTo>
                <a:lnTo>
                  <a:pt x="270452" y="396045"/>
                </a:lnTo>
                <a:lnTo>
                  <a:pt x="398933" y="396045"/>
                </a:lnTo>
                <a:lnTo>
                  <a:pt x="414962" y="402087"/>
                </a:lnTo>
                <a:lnTo>
                  <a:pt x="429540" y="409053"/>
                </a:lnTo>
                <a:lnTo>
                  <a:pt x="372433" y="409053"/>
                </a:lnTo>
                <a:lnTo>
                  <a:pt x="362172" y="434419"/>
                </a:lnTo>
                <a:lnTo>
                  <a:pt x="350365" y="457052"/>
                </a:lnTo>
                <a:lnTo>
                  <a:pt x="337147" y="476699"/>
                </a:lnTo>
                <a:lnTo>
                  <a:pt x="322654" y="493108"/>
                </a:lnTo>
                <a:lnTo>
                  <a:pt x="377855" y="493108"/>
                </a:lnTo>
                <a:lnTo>
                  <a:pt x="374569" y="495068"/>
                </a:lnTo>
                <a:lnTo>
                  <a:pt x="361089" y="500289"/>
                </a:lnTo>
                <a:close/>
              </a:path>
              <a:path w="521334" h="521334">
                <a:moveTo>
                  <a:pt x="233430" y="493108"/>
                </a:moveTo>
                <a:lnTo>
                  <a:pt x="198175" y="493108"/>
                </a:lnTo>
                <a:lnTo>
                  <a:pt x="183682" y="476699"/>
                </a:lnTo>
                <a:lnTo>
                  <a:pt x="170463" y="457052"/>
                </a:lnTo>
                <a:lnTo>
                  <a:pt x="158656" y="434419"/>
                </a:lnTo>
                <a:lnTo>
                  <a:pt x="148506" y="409322"/>
                </a:lnTo>
                <a:lnTo>
                  <a:pt x="148397" y="409053"/>
                </a:lnTo>
                <a:lnTo>
                  <a:pt x="170690" y="409053"/>
                </a:lnTo>
                <a:lnTo>
                  <a:pt x="184917" y="440898"/>
                </a:lnTo>
                <a:lnTo>
                  <a:pt x="204393" y="469905"/>
                </a:lnTo>
                <a:lnTo>
                  <a:pt x="226420" y="490134"/>
                </a:lnTo>
                <a:lnTo>
                  <a:pt x="233430" y="493108"/>
                </a:lnTo>
                <a:close/>
              </a:path>
              <a:path w="521334" h="521334">
                <a:moveTo>
                  <a:pt x="377855" y="493108"/>
                </a:moveTo>
                <a:lnTo>
                  <a:pt x="322654" y="493108"/>
                </a:lnTo>
                <a:lnTo>
                  <a:pt x="352373" y="483018"/>
                </a:lnTo>
                <a:lnTo>
                  <a:pt x="380212" y="469304"/>
                </a:lnTo>
                <a:lnTo>
                  <a:pt x="405893" y="452249"/>
                </a:lnTo>
                <a:lnTo>
                  <a:pt x="429132" y="432138"/>
                </a:lnTo>
                <a:lnTo>
                  <a:pt x="417767" y="425576"/>
                </a:lnTo>
                <a:lnTo>
                  <a:pt x="404413" y="419491"/>
                </a:lnTo>
                <a:lnTo>
                  <a:pt x="389244" y="413958"/>
                </a:lnTo>
                <a:lnTo>
                  <a:pt x="372433" y="409053"/>
                </a:lnTo>
                <a:lnTo>
                  <a:pt x="429540" y="409053"/>
                </a:lnTo>
                <a:lnTo>
                  <a:pt x="430103" y="409322"/>
                </a:lnTo>
                <a:lnTo>
                  <a:pt x="443033" y="417248"/>
                </a:lnTo>
                <a:lnTo>
                  <a:pt x="468268" y="417248"/>
                </a:lnTo>
                <a:lnTo>
                  <a:pt x="444916" y="444795"/>
                </a:lnTo>
                <a:lnTo>
                  <a:pt x="411885" y="472815"/>
                </a:lnTo>
                <a:lnTo>
                  <a:pt x="377855" y="493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7820613" y="7487146"/>
            <a:ext cx="3358515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700" spc="-135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www.lettrex.co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DAGtZbLcXDA,BAGRxLj23Yg,0</cp:keywords>
  <dc:title>Lettrex.co Partage 4 Astuces Faciles Pour Écrire Des Lettres En Un Rien De Temps</dc:title>
  <dcterms:created xsi:type="dcterms:W3CDTF">2025-07-17T07:11:47Z</dcterms:created>
  <dcterms:modified xsi:type="dcterms:W3CDTF">2025-07-17T07:11:47Z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Canva</vt:lpwstr>
  </property>
  <property fmtid="{D5CDD505-2E9C-101B-9397-08002B2CF9AE}" pid="4" name="LastSaved">
    <vt:filetime>2025-07-17T00:00:00Z</vt:filetime>
  </property>
  <property fmtid="{D5CDD505-2E9C-101B-9397-08002B2CF9AE}" pid="5" name="Producer">
    <vt:lpwstr>Canva</vt:lpwstr>
  </property>
</Properties>
</file>