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Default Extension="jpg" ContentType="image/jp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x="18288000" cy="10287000"/>
  <p:notesSz cx="18288000" cy="10287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1214407" y="0"/>
            <a:ext cx="6045200" cy="10287000"/>
          </a:xfrm>
          <a:custGeom>
            <a:avLst/>
            <a:gdLst/>
            <a:ahLst/>
            <a:cxnLst/>
            <a:rect l="l" t="t" r="r" b="b"/>
            <a:pathLst>
              <a:path w="6045200" h="10287000">
                <a:moveTo>
                  <a:pt x="6044892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6044892" y="0"/>
                </a:lnTo>
                <a:lnTo>
                  <a:pt x="6044892" y="10286999"/>
                </a:lnTo>
                <a:close/>
              </a:path>
            </a:pathLst>
          </a:custGeom>
          <a:solidFill>
            <a:srgbClr val="EC586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12081406" y="8104080"/>
            <a:ext cx="4298315" cy="2183130"/>
          </a:xfrm>
          <a:custGeom>
            <a:avLst/>
            <a:gdLst/>
            <a:ahLst/>
            <a:cxnLst/>
            <a:rect l="l" t="t" r="r" b="b"/>
            <a:pathLst>
              <a:path w="4298315" h="2183129">
                <a:moveTo>
                  <a:pt x="4297955" y="2182918"/>
                </a:moveTo>
                <a:lnTo>
                  <a:pt x="0" y="2182918"/>
                </a:lnTo>
                <a:lnTo>
                  <a:pt x="0" y="0"/>
                </a:lnTo>
                <a:lnTo>
                  <a:pt x="4297955" y="0"/>
                </a:lnTo>
                <a:lnTo>
                  <a:pt x="4297955" y="2182918"/>
                </a:lnTo>
                <a:close/>
              </a:path>
            </a:pathLst>
          </a:custGeom>
          <a:solidFill>
            <a:srgbClr val="132E3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3268522" y="7822462"/>
            <a:ext cx="4648200" cy="559435"/>
          </a:xfrm>
          <a:custGeom>
            <a:avLst/>
            <a:gdLst/>
            <a:ahLst/>
            <a:cxnLst/>
            <a:rect l="l" t="t" r="r" b="b"/>
            <a:pathLst>
              <a:path w="4648200" h="559434">
                <a:moveTo>
                  <a:pt x="4366435" y="559406"/>
                </a:moveTo>
                <a:lnTo>
                  <a:pt x="281764" y="559406"/>
                </a:lnTo>
                <a:lnTo>
                  <a:pt x="236060" y="555745"/>
                </a:lnTo>
                <a:lnTo>
                  <a:pt x="192704" y="545147"/>
                </a:lnTo>
                <a:lnTo>
                  <a:pt x="152277" y="528186"/>
                </a:lnTo>
                <a:lnTo>
                  <a:pt x="115357" y="505440"/>
                </a:lnTo>
                <a:lnTo>
                  <a:pt x="82526" y="477483"/>
                </a:lnTo>
                <a:lnTo>
                  <a:pt x="54364" y="444892"/>
                </a:lnTo>
                <a:lnTo>
                  <a:pt x="31450" y="408243"/>
                </a:lnTo>
                <a:lnTo>
                  <a:pt x="14364" y="368111"/>
                </a:lnTo>
                <a:lnTo>
                  <a:pt x="3687" y="325072"/>
                </a:lnTo>
                <a:lnTo>
                  <a:pt x="0" y="279702"/>
                </a:lnTo>
                <a:lnTo>
                  <a:pt x="3687" y="234333"/>
                </a:lnTo>
                <a:lnTo>
                  <a:pt x="14364" y="191295"/>
                </a:lnTo>
                <a:lnTo>
                  <a:pt x="31450" y="151163"/>
                </a:lnTo>
                <a:lnTo>
                  <a:pt x="54364" y="114514"/>
                </a:lnTo>
                <a:lnTo>
                  <a:pt x="82526" y="81923"/>
                </a:lnTo>
                <a:lnTo>
                  <a:pt x="115357" y="53966"/>
                </a:lnTo>
                <a:lnTo>
                  <a:pt x="152277" y="31219"/>
                </a:lnTo>
                <a:lnTo>
                  <a:pt x="192704" y="14259"/>
                </a:lnTo>
                <a:lnTo>
                  <a:pt x="236060" y="3660"/>
                </a:lnTo>
                <a:lnTo>
                  <a:pt x="281764" y="0"/>
                </a:lnTo>
                <a:lnTo>
                  <a:pt x="4366435" y="0"/>
                </a:lnTo>
                <a:lnTo>
                  <a:pt x="4412139" y="3660"/>
                </a:lnTo>
                <a:lnTo>
                  <a:pt x="4455495" y="14259"/>
                </a:lnTo>
                <a:lnTo>
                  <a:pt x="4495922" y="31219"/>
                </a:lnTo>
                <a:lnTo>
                  <a:pt x="4532842" y="53966"/>
                </a:lnTo>
                <a:lnTo>
                  <a:pt x="4565673" y="81923"/>
                </a:lnTo>
                <a:lnTo>
                  <a:pt x="4593835" y="114514"/>
                </a:lnTo>
                <a:lnTo>
                  <a:pt x="4616749" y="151163"/>
                </a:lnTo>
                <a:lnTo>
                  <a:pt x="4633835" y="191295"/>
                </a:lnTo>
                <a:lnTo>
                  <a:pt x="4644512" y="234333"/>
                </a:lnTo>
                <a:lnTo>
                  <a:pt x="4648199" y="279703"/>
                </a:lnTo>
                <a:lnTo>
                  <a:pt x="4644512" y="325072"/>
                </a:lnTo>
                <a:lnTo>
                  <a:pt x="4633835" y="368111"/>
                </a:lnTo>
                <a:lnTo>
                  <a:pt x="4616749" y="408243"/>
                </a:lnTo>
                <a:lnTo>
                  <a:pt x="4593835" y="444892"/>
                </a:lnTo>
                <a:lnTo>
                  <a:pt x="4565673" y="477483"/>
                </a:lnTo>
                <a:lnTo>
                  <a:pt x="4532842" y="505440"/>
                </a:lnTo>
                <a:lnTo>
                  <a:pt x="4495922" y="528186"/>
                </a:lnTo>
                <a:lnTo>
                  <a:pt x="4455495" y="545147"/>
                </a:lnTo>
                <a:lnTo>
                  <a:pt x="4412139" y="555745"/>
                </a:lnTo>
                <a:lnTo>
                  <a:pt x="4366435" y="559406"/>
                </a:lnTo>
                <a:close/>
              </a:path>
            </a:pathLst>
          </a:custGeom>
          <a:solidFill>
            <a:srgbClr val="EC586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bg object 19"/>
          <p:cNvSpPr/>
          <p:nvPr/>
        </p:nvSpPr>
        <p:spPr>
          <a:xfrm>
            <a:off x="7414034" y="7885829"/>
            <a:ext cx="425450" cy="422275"/>
          </a:xfrm>
          <a:custGeom>
            <a:avLst/>
            <a:gdLst/>
            <a:ahLst/>
            <a:cxnLst/>
            <a:rect l="l" t="t" r="r" b="b"/>
            <a:pathLst>
              <a:path w="425450" h="422275">
                <a:moveTo>
                  <a:pt x="212445" y="421782"/>
                </a:moveTo>
                <a:lnTo>
                  <a:pt x="163733" y="416212"/>
                </a:lnTo>
                <a:lnTo>
                  <a:pt x="119017" y="400347"/>
                </a:lnTo>
                <a:lnTo>
                  <a:pt x="79571" y="375452"/>
                </a:lnTo>
                <a:lnTo>
                  <a:pt x="46671" y="342793"/>
                </a:lnTo>
                <a:lnTo>
                  <a:pt x="21593" y="303635"/>
                </a:lnTo>
                <a:lnTo>
                  <a:pt x="5610" y="259246"/>
                </a:lnTo>
                <a:lnTo>
                  <a:pt x="0" y="210891"/>
                </a:lnTo>
                <a:lnTo>
                  <a:pt x="5610" y="162535"/>
                </a:lnTo>
                <a:lnTo>
                  <a:pt x="21593" y="118146"/>
                </a:lnTo>
                <a:lnTo>
                  <a:pt x="46671" y="78989"/>
                </a:lnTo>
                <a:lnTo>
                  <a:pt x="79571" y="46330"/>
                </a:lnTo>
                <a:lnTo>
                  <a:pt x="119017" y="21435"/>
                </a:lnTo>
                <a:lnTo>
                  <a:pt x="163733" y="5569"/>
                </a:lnTo>
                <a:lnTo>
                  <a:pt x="212445" y="0"/>
                </a:lnTo>
                <a:lnTo>
                  <a:pt x="261157" y="5569"/>
                </a:lnTo>
                <a:lnTo>
                  <a:pt x="305873" y="21435"/>
                </a:lnTo>
                <a:lnTo>
                  <a:pt x="345319" y="46330"/>
                </a:lnTo>
                <a:lnTo>
                  <a:pt x="378219" y="78989"/>
                </a:lnTo>
                <a:lnTo>
                  <a:pt x="403297" y="118146"/>
                </a:lnTo>
                <a:lnTo>
                  <a:pt x="419280" y="162535"/>
                </a:lnTo>
                <a:lnTo>
                  <a:pt x="424890" y="210891"/>
                </a:lnTo>
                <a:lnTo>
                  <a:pt x="419280" y="259246"/>
                </a:lnTo>
                <a:lnTo>
                  <a:pt x="403297" y="303635"/>
                </a:lnTo>
                <a:lnTo>
                  <a:pt x="378219" y="342793"/>
                </a:lnTo>
                <a:lnTo>
                  <a:pt x="345319" y="375452"/>
                </a:lnTo>
                <a:lnTo>
                  <a:pt x="305873" y="400347"/>
                </a:lnTo>
                <a:lnTo>
                  <a:pt x="261157" y="416212"/>
                </a:lnTo>
                <a:lnTo>
                  <a:pt x="212445" y="42178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0" name="bg object 2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04160" y="7976841"/>
            <a:ext cx="244690" cy="242896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270036" y="2150723"/>
            <a:ext cx="5906419" cy="5969000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79443" y="470586"/>
            <a:ext cx="2771774" cy="55244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84405" y="3627107"/>
            <a:ext cx="9014460" cy="2825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85775" y="0"/>
            <a:ext cx="5591175" cy="10287000"/>
          </a:xfrm>
          <a:custGeom>
            <a:avLst/>
            <a:gdLst/>
            <a:ahLst/>
            <a:cxnLst/>
            <a:rect l="l" t="t" r="r" b="b"/>
            <a:pathLst>
              <a:path w="5591175" h="10287000">
                <a:moveTo>
                  <a:pt x="0" y="10286999"/>
                </a:moveTo>
                <a:lnTo>
                  <a:pt x="5590616" y="10286999"/>
                </a:lnTo>
                <a:lnTo>
                  <a:pt x="5590616" y="0"/>
                </a:lnTo>
                <a:lnTo>
                  <a:pt x="0" y="0"/>
                </a:lnTo>
                <a:lnTo>
                  <a:pt x="0" y="10286999"/>
                </a:lnTo>
                <a:close/>
              </a:path>
            </a:pathLst>
          </a:custGeom>
          <a:solidFill>
            <a:srgbClr val="EC586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EC5864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79871" cy="4839345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0" y="4839346"/>
            <a:ext cx="11594465" cy="5447665"/>
          </a:xfrm>
          <a:custGeom>
            <a:avLst/>
            <a:gdLst/>
            <a:ahLst/>
            <a:cxnLst/>
            <a:rect l="l" t="t" r="r" b="b"/>
            <a:pathLst>
              <a:path w="11594465" h="5447665">
                <a:moveTo>
                  <a:pt x="11594171" y="5447653"/>
                </a:moveTo>
                <a:lnTo>
                  <a:pt x="0" y="5447653"/>
                </a:lnTo>
                <a:lnTo>
                  <a:pt x="0" y="0"/>
                </a:lnTo>
                <a:lnTo>
                  <a:pt x="11594171" y="0"/>
                </a:lnTo>
                <a:lnTo>
                  <a:pt x="11594171" y="54476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587404" y="1709808"/>
            <a:ext cx="7702550" cy="2159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587404" y="1709808"/>
            <a:ext cx="7702550" cy="2159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www.lettrex.co/" TargetMode="External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www.crunchbase.com/organization/lettre-x" TargetMode="External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hyperlink" Target="https://issuu.com/lettrex" TargetMode="External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jpg"/><Relationship Id="rId4" Type="http://schemas.openxmlformats.org/officeDocument/2006/relationships/hyperlink" Target="https://www.lettrex.co/" TargetMode="Externa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algn="ctr" marL="12700" marR="5080">
              <a:lnSpc>
                <a:spcPct val="115599"/>
              </a:lnSpc>
              <a:spcBef>
                <a:spcPts val="95"/>
              </a:spcBef>
            </a:pPr>
            <a:r>
              <a:rPr dirty="0" sz="5300"/>
              <a:t>Lettrex</a:t>
            </a:r>
            <a:r>
              <a:rPr dirty="0" sz="5300" spc="-385"/>
              <a:t> </a:t>
            </a:r>
            <a:r>
              <a:rPr dirty="0" sz="5300" spc="405"/>
              <a:t>Partage</a:t>
            </a:r>
            <a:r>
              <a:rPr dirty="0" sz="5300" spc="-380"/>
              <a:t> </a:t>
            </a:r>
            <a:r>
              <a:rPr dirty="0" sz="5300" spc="465"/>
              <a:t>4</a:t>
            </a:r>
            <a:r>
              <a:rPr dirty="0" sz="5300" spc="-380"/>
              <a:t> </a:t>
            </a:r>
            <a:r>
              <a:rPr dirty="0" sz="5300" spc="370"/>
              <a:t>Conseils </a:t>
            </a:r>
            <a:r>
              <a:rPr dirty="0" sz="5300" spc="229"/>
              <a:t>Pour</a:t>
            </a:r>
            <a:r>
              <a:rPr dirty="0" sz="5300" spc="-455"/>
              <a:t> </a:t>
            </a:r>
            <a:r>
              <a:rPr dirty="0" sz="5300" spc="254"/>
              <a:t>Améliorer</a:t>
            </a:r>
            <a:r>
              <a:rPr dirty="0" sz="5300" spc="-455"/>
              <a:t> </a:t>
            </a:r>
            <a:r>
              <a:rPr dirty="0" sz="5300" spc="210"/>
              <a:t>Votre </a:t>
            </a:r>
            <a:r>
              <a:rPr dirty="0" sz="5300" spc="325"/>
              <a:t>Rédaction</a:t>
            </a:r>
            <a:r>
              <a:rPr dirty="0" sz="5300" spc="-455"/>
              <a:t> </a:t>
            </a:r>
            <a:r>
              <a:rPr dirty="0" sz="5300" spc="325"/>
              <a:t>De</a:t>
            </a:r>
            <a:r>
              <a:rPr dirty="0" sz="5300" spc="-455"/>
              <a:t> </a:t>
            </a:r>
            <a:r>
              <a:rPr dirty="0" sz="5300" spc="95"/>
              <a:t>Lettres</a:t>
            </a:r>
            <a:endParaRPr sz="5300"/>
          </a:p>
        </p:txBody>
      </p:sp>
      <p:sp>
        <p:nvSpPr>
          <p:cNvPr id="3" name="object 3" descr=""/>
          <p:cNvSpPr/>
          <p:nvPr/>
        </p:nvSpPr>
        <p:spPr>
          <a:xfrm>
            <a:off x="8556083" y="470587"/>
            <a:ext cx="1176020" cy="1176020"/>
          </a:xfrm>
          <a:custGeom>
            <a:avLst/>
            <a:gdLst/>
            <a:ahLst/>
            <a:cxnLst/>
            <a:rect l="l" t="t" r="r" b="b"/>
            <a:pathLst>
              <a:path w="1176020" h="1176020">
                <a:moveTo>
                  <a:pt x="587916" y="1175833"/>
                </a:moveTo>
                <a:lnTo>
                  <a:pt x="539698" y="1173884"/>
                </a:lnTo>
                <a:lnTo>
                  <a:pt x="492553" y="1168138"/>
                </a:lnTo>
                <a:lnTo>
                  <a:pt x="446633" y="1158746"/>
                </a:lnTo>
                <a:lnTo>
                  <a:pt x="402089" y="1145860"/>
                </a:lnTo>
                <a:lnTo>
                  <a:pt x="359072" y="1129631"/>
                </a:lnTo>
                <a:lnTo>
                  <a:pt x="317735" y="1110211"/>
                </a:lnTo>
                <a:lnTo>
                  <a:pt x="278227" y="1087749"/>
                </a:lnTo>
                <a:lnTo>
                  <a:pt x="240700" y="1062399"/>
                </a:lnTo>
                <a:lnTo>
                  <a:pt x="205306" y="1034311"/>
                </a:lnTo>
                <a:lnTo>
                  <a:pt x="172196" y="1003636"/>
                </a:lnTo>
                <a:lnTo>
                  <a:pt x="141522" y="970526"/>
                </a:lnTo>
                <a:lnTo>
                  <a:pt x="113433" y="935132"/>
                </a:lnTo>
                <a:lnTo>
                  <a:pt x="88083" y="897605"/>
                </a:lnTo>
                <a:lnTo>
                  <a:pt x="65622" y="858098"/>
                </a:lnTo>
                <a:lnTo>
                  <a:pt x="46201" y="816760"/>
                </a:lnTo>
                <a:lnTo>
                  <a:pt x="29972" y="773743"/>
                </a:lnTo>
                <a:lnTo>
                  <a:pt x="17086" y="729199"/>
                </a:lnTo>
                <a:lnTo>
                  <a:pt x="7694" y="683279"/>
                </a:lnTo>
                <a:lnTo>
                  <a:pt x="1948" y="636134"/>
                </a:lnTo>
                <a:lnTo>
                  <a:pt x="0" y="587916"/>
                </a:lnTo>
                <a:lnTo>
                  <a:pt x="1948" y="539698"/>
                </a:lnTo>
                <a:lnTo>
                  <a:pt x="7694" y="492553"/>
                </a:lnTo>
                <a:lnTo>
                  <a:pt x="17086" y="446633"/>
                </a:lnTo>
                <a:lnTo>
                  <a:pt x="29972" y="402089"/>
                </a:lnTo>
                <a:lnTo>
                  <a:pt x="46201" y="359072"/>
                </a:lnTo>
                <a:lnTo>
                  <a:pt x="65622" y="317735"/>
                </a:lnTo>
                <a:lnTo>
                  <a:pt x="88083" y="278227"/>
                </a:lnTo>
                <a:lnTo>
                  <a:pt x="113433" y="240700"/>
                </a:lnTo>
                <a:lnTo>
                  <a:pt x="141522" y="205306"/>
                </a:lnTo>
                <a:lnTo>
                  <a:pt x="172196" y="172196"/>
                </a:lnTo>
                <a:lnTo>
                  <a:pt x="205306" y="141522"/>
                </a:lnTo>
                <a:lnTo>
                  <a:pt x="240700" y="113433"/>
                </a:lnTo>
                <a:lnTo>
                  <a:pt x="278227" y="88083"/>
                </a:lnTo>
                <a:lnTo>
                  <a:pt x="317735" y="65622"/>
                </a:lnTo>
                <a:lnTo>
                  <a:pt x="359072" y="46201"/>
                </a:lnTo>
                <a:lnTo>
                  <a:pt x="402089" y="29972"/>
                </a:lnTo>
                <a:lnTo>
                  <a:pt x="446633" y="17086"/>
                </a:lnTo>
                <a:lnTo>
                  <a:pt x="492553" y="7694"/>
                </a:lnTo>
                <a:lnTo>
                  <a:pt x="539698" y="1948"/>
                </a:lnTo>
                <a:lnTo>
                  <a:pt x="587916" y="0"/>
                </a:lnTo>
                <a:lnTo>
                  <a:pt x="636134" y="1948"/>
                </a:lnTo>
                <a:lnTo>
                  <a:pt x="683279" y="7694"/>
                </a:lnTo>
                <a:lnTo>
                  <a:pt x="729199" y="17086"/>
                </a:lnTo>
                <a:lnTo>
                  <a:pt x="773743" y="29972"/>
                </a:lnTo>
                <a:lnTo>
                  <a:pt x="816760" y="46201"/>
                </a:lnTo>
                <a:lnTo>
                  <a:pt x="858098" y="65622"/>
                </a:lnTo>
                <a:lnTo>
                  <a:pt x="897605" y="88083"/>
                </a:lnTo>
                <a:lnTo>
                  <a:pt x="935132" y="113433"/>
                </a:lnTo>
                <a:lnTo>
                  <a:pt x="970526" y="141522"/>
                </a:lnTo>
                <a:lnTo>
                  <a:pt x="1003636" y="172196"/>
                </a:lnTo>
                <a:lnTo>
                  <a:pt x="1034311" y="205306"/>
                </a:lnTo>
                <a:lnTo>
                  <a:pt x="1062399" y="240700"/>
                </a:lnTo>
                <a:lnTo>
                  <a:pt x="1087749" y="278227"/>
                </a:lnTo>
                <a:lnTo>
                  <a:pt x="1110210" y="317735"/>
                </a:lnTo>
                <a:lnTo>
                  <a:pt x="1129631" y="359072"/>
                </a:lnTo>
                <a:lnTo>
                  <a:pt x="1145860" y="402089"/>
                </a:lnTo>
                <a:lnTo>
                  <a:pt x="1158746" y="446633"/>
                </a:lnTo>
                <a:lnTo>
                  <a:pt x="1168138" y="492553"/>
                </a:lnTo>
                <a:lnTo>
                  <a:pt x="1173884" y="539698"/>
                </a:lnTo>
                <a:lnTo>
                  <a:pt x="1175833" y="587916"/>
                </a:lnTo>
                <a:lnTo>
                  <a:pt x="1173884" y="636134"/>
                </a:lnTo>
                <a:lnTo>
                  <a:pt x="1168138" y="683279"/>
                </a:lnTo>
                <a:lnTo>
                  <a:pt x="1158746" y="729199"/>
                </a:lnTo>
                <a:lnTo>
                  <a:pt x="1145860" y="773743"/>
                </a:lnTo>
                <a:lnTo>
                  <a:pt x="1129631" y="816760"/>
                </a:lnTo>
                <a:lnTo>
                  <a:pt x="1110210" y="858098"/>
                </a:lnTo>
                <a:lnTo>
                  <a:pt x="1087749" y="897605"/>
                </a:lnTo>
                <a:lnTo>
                  <a:pt x="1062399" y="935132"/>
                </a:lnTo>
                <a:lnTo>
                  <a:pt x="1034311" y="970526"/>
                </a:lnTo>
                <a:lnTo>
                  <a:pt x="1003636" y="1003636"/>
                </a:lnTo>
                <a:lnTo>
                  <a:pt x="970526" y="1034311"/>
                </a:lnTo>
                <a:lnTo>
                  <a:pt x="935132" y="1062399"/>
                </a:lnTo>
                <a:lnTo>
                  <a:pt x="897605" y="1087749"/>
                </a:lnTo>
                <a:lnTo>
                  <a:pt x="858098" y="1110211"/>
                </a:lnTo>
                <a:lnTo>
                  <a:pt x="816760" y="1129631"/>
                </a:lnTo>
                <a:lnTo>
                  <a:pt x="773743" y="1145860"/>
                </a:lnTo>
                <a:lnTo>
                  <a:pt x="729199" y="1158746"/>
                </a:lnTo>
                <a:lnTo>
                  <a:pt x="683279" y="1168138"/>
                </a:lnTo>
                <a:lnTo>
                  <a:pt x="636134" y="1173884"/>
                </a:lnTo>
                <a:lnTo>
                  <a:pt x="587916" y="1175833"/>
                </a:lnTo>
                <a:close/>
              </a:path>
            </a:pathLst>
          </a:custGeom>
          <a:solidFill>
            <a:srgbClr val="EC5864">
              <a:alpha val="52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3966954" y="7865081"/>
            <a:ext cx="2593975" cy="42290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u="heavy" sz="2600" spc="50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  <a:hlinkClick r:id="rId2"/>
              </a:rPr>
              <a:t>www.lettrex.co</a:t>
            </a:r>
            <a:endParaRPr sz="2600">
              <a:latin typeface="Trebuchet MS"/>
              <a:cs typeface="Trebuchet MS"/>
            </a:endParaRPr>
          </a:p>
        </p:txBody>
      </p:sp>
      <p:sp>
        <p:nvSpPr>
          <p:cNvPr id="5" name="object 5" descr=""/>
          <p:cNvSpPr/>
          <p:nvPr/>
        </p:nvSpPr>
        <p:spPr>
          <a:xfrm>
            <a:off x="2392699" y="1583019"/>
            <a:ext cx="1316355" cy="1316355"/>
          </a:xfrm>
          <a:custGeom>
            <a:avLst/>
            <a:gdLst/>
            <a:ahLst/>
            <a:cxnLst/>
            <a:rect l="l" t="t" r="r" b="b"/>
            <a:pathLst>
              <a:path w="1316354" h="1316355">
                <a:moveTo>
                  <a:pt x="658163" y="1316327"/>
                </a:moveTo>
                <a:lnTo>
                  <a:pt x="611160" y="1314674"/>
                </a:lnTo>
                <a:lnTo>
                  <a:pt x="565048" y="1309791"/>
                </a:lnTo>
                <a:lnTo>
                  <a:pt x="519940" y="1301788"/>
                </a:lnTo>
                <a:lnTo>
                  <a:pt x="475947" y="1290777"/>
                </a:lnTo>
                <a:lnTo>
                  <a:pt x="433180" y="1276870"/>
                </a:lnTo>
                <a:lnTo>
                  <a:pt x="391750" y="1260177"/>
                </a:lnTo>
                <a:lnTo>
                  <a:pt x="351769" y="1240810"/>
                </a:lnTo>
                <a:lnTo>
                  <a:pt x="313349" y="1218880"/>
                </a:lnTo>
                <a:lnTo>
                  <a:pt x="276600" y="1194500"/>
                </a:lnTo>
                <a:lnTo>
                  <a:pt x="241634" y="1167779"/>
                </a:lnTo>
                <a:lnTo>
                  <a:pt x="208562" y="1138830"/>
                </a:lnTo>
                <a:lnTo>
                  <a:pt x="177496" y="1107764"/>
                </a:lnTo>
                <a:lnTo>
                  <a:pt x="148547" y="1074693"/>
                </a:lnTo>
                <a:lnTo>
                  <a:pt x="121826" y="1039726"/>
                </a:lnTo>
                <a:lnTo>
                  <a:pt x="97446" y="1002977"/>
                </a:lnTo>
                <a:lnTo>
                  <a:pt x="75516" y="964557"/>
                </a:lnTo>
                <a:lnTo>
                  <a:pt x="56150" y="924576"/>
                </a:lnTo>
                <a:lnTo>
                  <a:pt x="39457" y="883146"/>
                </a:lnTo>
                <a:lnTo>
                  <a:pt x="25549" y="840379"/>
                </a:lnTo>
                <a:lnTo>
                  <a:pt x="14538" y="796386"/>
                </a:lnTo>
                <a:lnTo>
                  <a:pt x="6535" y="751278"/>
                </a:lnTo>
                <a:lnTo>
                  <a:pt x="1652" y="705166"/>
                </a:lnTo>
                <a:lnTo>
                  <a:pt x="0" y="658163"/>
                </a:lnTo>
                <a:lnTo>
                  <a:pt x="1652" y="611160"/>
                </a:lnTo>
                <a:lnTo>
                  <a:pt x="6535" y="565048"/>
                </a:lnTo>
                <a:lnTo>
                  <a:pt x="14538" y="519940"/>
                </a:lnTo>
                <a:lnTo>
                  <a:pt x="25549" y="475947"/>
                </a:lnTo>
                <a:lnTo>
                  <a:pt x="39457" y="433180"/>
                </a:lnTo>
                <a:lnTo>
                  <a:pt x="56150" y="391750"/>
                </a:lnTo>
                <a:lnTo>
                  <a:pt x="75516" y="351769"/>
                </a:lnTo>
                <a:lnTo>
                  <a:pt x="97446" y="313349"/>
                </a:lnTo>
                <a:lnTo>
                  <a:pt x="121826" y="276600"/>
                </a:lnTo>
                <a:lnTo>
                  <a:pt x="148547" y="241634"/>
                </a:lnTo>
                <a:lnTo>
                  <a:pt x="177496" y="208562"/>
                </a:lnTo>
                <a:lnTo>
                  <a:pt x="208562" y="177496"/>
                </a:lnTo>
                <a:lnTo>
                  <a:pt x="241634" y="148547"/>
                </a:lnTo>
                <a:lnTo>
                  <a:pt x="276600" y="121826"/>
                </a:lnTo>
                <a:lnTo>
                  <a:pt x="313349" y="97446"/>
                </a:lnTo>
                <a:lnTo>
                  <a:pt x="351769" y="75516"/>
                </a:lnTo>
                <a:lnTo>
                  <a:pt x="391750" y="56150"/>
                </a:lnTo>
                <a:lnTo>
                  <a:pt x="433180" y="39457"/>
                </a:lnTo>
                <a:lnTo>
                  <a:pt x="475947" y="25549"/>
                </a:lnTo>
                <a:lnTo>
                  <a:pt x="519940" y="14538"/>
                </a:lnTo>
                <a:lnTo>
                  <a:pt x="565048" y="6535"/>
                </a:lnTo>
                <a:lnTo>
                  <a:pt x="611160" y="1652"/>
                </a:lnTo>
                <a:lnTo>
                  <a:pt x="658163" y="0"/>
                </a:lnTo>
                <a:lnTo>
                  <a:pt x="705166" y="1652"/>
                </a:lnTo>
                <a:lnTo>
                  <a:pt x="751278" y="6535"/>
                </a:lnTo>
                <a:lnTo>
                  <a:pt x="796386" y="14538"/>
                </a:lnTo>
                <a:lnTo>
                  <a:pt x="840379" y="25549"/>
                </a:lnTo>
                <a:lnTo>
                  <a:pt x="883146" y="39457"/>
                </a:lnTo>
                <a:lnTo>
                  <a:pt x="924576" y="56150"/>
                </a:lnTo>
                <a:lnTo>
                  <a:pt x="964557" y="75516"/>
                </a:lnTo>
                <a:lnTo>
                  <a:pt x="1002977" y="97446"/>
                </a:lnTo>
                <a:lnTo>
                  <a:pt x="1039726" y="121826"/>
                </a:lnTo>
                <a:lnTo>
                  <a:pt x="1074693" y="148547"/>
                </a:lnTo>
                <a:lnTo>
                  <a:pt x="1107764" y="177496"/>
                </a:lnTo>
                <a:lnTo>
                  <a:pt x="1138830" y="208562"/>
                </a:lnTo>
                <a:lnTo>
                  <a:pt x="1167779" y="241634"/>
                </a:lnTo>
                <a:lnTo>
                  <a:pt x="1194500" y="276600"/>
                </a:lnTo>
                <a:lnTo>
                  <a:pt x="1218880" y="313349"/>
                </a:lnTo>
                <a:lnTo>
                  <a:pt x="1240810" y="351769"/>
                </a:lnTo>
                <a:lnTo>
                  <a:pt x="1260177" y="391750"/>
                </a:lnTo>
                <a:lnTo>
                  <a:pt x="1276870" y="433180"/>
                </a:lnTo>
                <a:lnTo>
                  <a:pt x="1290777" y="475947"/>
                </a:lnTo>
                <a:lnTo>
                  <a:pt x="1301788" y="519940"/>
                </a:lnTo>
                <a:lnTo>
                  <a:pt x="1309791" y="565048"/>
                </a:lnTo>
                <a:lnTo>
                  <a:pt x="1314674" y="611160"/>
                </a:lnTo>
                <a:lnTo>
                  <a:pt x="1316327" y="658163"/>
                </a:lnTo>
                <a:lnTo>
                  <a:pt x="1314674" y="705166"/>
                </a:lnTo>
                <a:lnTo>
                  <a:pt x="1309791" y="751278"/>
                </a:lnTo>
                <a:lnTo>
                  <a:pt x="1301788" y="796386"/>
                </a:lnTo>
                <a:lnTo>
                  <a:pt x="1290777" y="840379"/>
                </a:lnTo>
                <a:lnTo>
                  <a:pt x="1276870" y="883146"/>
                </a:lnTo>
                <a:lnTo>
                  <a:pt x="1260177" y="924576"/>
                </a:lnTo>
                <a:lnTo>
                  <a:pt x="1240810" y="964557"/>
                </a:lnTo>
                <a:lnTo>
                  <a:pt x="1218880" y="1002977"/>
                </a:lnTo>
                <a:lnTo>
                  <a:pt x="1194500" y="1039726"/>
                </a:lnTo>
                <a:lnTo>
                  <a:pt x="1167779" y="1074693"/>
                </a:lnTo>
                <a:lnTo>
                  <a:pt x="1138830" y="1107764"/>
                </a:lnTo>
                <a:lnTo>
                  <a:pt x="1107764" y="1138830"/>
                </a:lnTo>
                <a:lnTo>
                  <a:pt x="1074693" y="1167779"/>
                </a:lnTo>
                <a:lnTo>
                  <a:pt x="1039726" y="1194500"/>
                </a:lnTo>
                <a:lnTo>
                  <a:pt x="1002977" y="1218880"/>
                </a:lnTo>
                <a:lnTo>
                  <a:pt x="964557" y="1240810"/>
                </a:lnTo>
                <a:lnTo>
                  <a:pt x="924576" y="1260177"/>
                </a:lnTo>
                <a:lnTo>
                  <a:pt x="883146" y="1276870"/>
                </a:lnTo>
                <a:lnTo>
                  <a:pt x="840379" y="1290777"/>
                </a:lnTo>
                <a:lnTo>
                  <a:pt x="796386" y="1301788"/>
                </a:lnTo>
                <a:lnTo>
                  <a:pt x="751278" y="1309791"/>
                </a:lnTo>
                <a:lnTo>
                  <a:pt x="705166" y="1314674"/>
                </a:lnTo>
                <a:lnTo>
                  <a:pt x="658163" y="1316327"/>
                </a:lnTo>
                <a:close/>
              </a:path>
            </a:pathLst>
          </a:custGeom>
          <a:solidFill>
            <a:srgbClr val="EC5864">
              <a:alpha val="48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9389726" y="9374659"/>
            <a:ext cx="1824989" cy="912494"/>
          </a:xfrm>
          <a:custGeom>
            <a:avLst/>
            <a:gdLst/>
            <a:ahLst/>
            <a:cxnLst/>
            <a:rect l="l" t="t" r="r" b="b"/>
            <a:pathLst>
              <a:path w="1824990" h="912495">
                <a:moveTo>
                  <a:pt x="1824680" y="912340"/>
                </a:moveTo>
                <a:lnTo>
                  <a:pt x="0" y="912340"/>
                </a:lnTo>
                <a:lnTo>
                  <a:pt x="1264" y="863886"/>
                </a:lnTo>
                <a:lnTo>
                  <a:pt x="5016" y="816092"/>
                </a:lnTo>
                <a:lnTo>
                  <a:pt x="11192" y="769019"/>
                </a:lnTo>
                <a:lnTo>
                  <a:pt x="19729" y="722731"/>
                </a:lnTo>
                <a:lnTo>
                  <a:pt x="30564" y="677290"/>
                </a:lnTo>
                <a:lnTo>
                  <a:pt x="43635" y="632761"/>
                </a:lnTo>
                <a:lnTo>
                  <a:pt x="58877" y="589205"/>
                </a:lnTo>
                <a:lnTo>
                  <a:pt x="76228" y="546687"/>
                </a:lnTo>
                <a:lnTo>
                  <a:pt x="95625" y="505269"/>
                </a:lnTo>
                <a:lnTo>
                  <a:pt x="117004" y="465013"/>
                </a:lnTo>
                <a:lnTo>
                  <a:pt x="140304" y="425984"/>
                </a:lnTo>
                <a:lnTo>
                  <a:pt x="165460" y="388244"/>
                </a:lnTo>
                <a:lnTo>
                  <a:pt x="192410" y="351857"/>
                </a:lnTo>
                <a:lnTo>
                  <a:pt x="221090" y="316885"/>
                </a:lnTo>
                <a:lnTo>
                  <a:pt x="251438" y="283391"/>
                </a:lnTo>
                <a:lnTo>
                  <a:pt x="283391" y="251438"/>
                </a:lnTo>
                <a:lnTo>
                  <a:pt x="316885" y="221090"/>
                </a:lnTo>
                <a:lnTo>
                  <a:pt x="351857" y="192410"/>
                </a:lnTo>
                <a:lnTo>
                  <a:pt x="388244" y="165460"/>
                </a:lnTo>
                <a:lnTo>
                  <a:pt x="425984" y="140304"/>
                </a:lnTo>
                <a:lnTo>
                  <a:pt x="465013" y="117004"/>
                </a:lnTo>
                <a:lnTo>
                  <a:pt x="505269" y="95625"/>
                </a:lnTo>
                <a:lnTo>
                  <a:pt x="546687" y="76228"/>
                </a:lnTo>
                <a:lnTo>
                  <a:pt x="589205" y="58877"/>
                </a:lnTo>
                <a:lnTo>
                  <a:pt x="632761" y="43635"/>
                </a:lnTo>
                <a:lnTo>
                  <a:pt x="677290" y="30564"/>
                </a:lnTo>
                <a:lnTo>
                  <a:pt x="722731" y="19729"/>
                </a:lnTo>
                <a:lnTo>
                  <a:pt x="769019" y="11192"/>
                </a:lnTo>
                <a:lnTo>
                  <a:pt x="816092" y="5016"/>
                </a:lnTo>
                <a:lnTo>
                  <a:pt x="863887" y="1264"/>
                </a:lnTo>
                <a:lnTo>
                  <a:pt x="912340" y="0"/>
                </a:lnTo>
                <a:lnTo>
                  <a:pt x="960793" y="1264"/>
                </a:lnTo>
                <a:lnTo>
                  <a:pt x="1008588" y="5016"/>
                </a:lnTo>
                <a:lnTo>
                  <a:pt x="1055661" y="11192"/>
                </a:lnTo>
                <a:lnTo>
                  <a:pt x="1101949" y="19729"/>
                </a:lnTo>
                <a:lnTo>
                  <a:pt x="1147390" y="30564"/>
                </a:lnTo>
                <a:lnTo>
                  <a:pt x="1191919" y="43635"/>
                </a:lnTo>
                <a:lnTo>
                  <a:pt x="1235475" y="58877"/>
                </a:lnTo>
                <a:lnTo>
                  <a:pt x="1277993" y="76228"/>
                </a:lnTo>
                <a:lnTo>
                  <a:pt x="1319411" y="95625"/>
                </a:lnTo>
                <a:lnTo>
                  <a:pt x="1359667" y="117004"/>
                </a:lnTo>
                <a:lnTo>
                  <a:pt x="1398696" y="140304"/>
                </a:lnTo>
                <a:lnTo>
                  <a:pt x="1436436" y="165460"/>
                </a:lnTo>
                <a:lnTo>
                  <a:pt x="1472823" y="192410"/>
                </a:lnTo>
                <a:lnTo>
                  <a:pt x="1507795" y="221090"/>
                </a:lnTo>
                <a:lnTo>
                  <a:pt x="1541289" y="251438"/>
                </a:lnTo>
                <a:lnTo>
                  <a:pt x="1573242" y="283391"/>
                </a:lnTo>
                <a:lnTo>
                  <a:pt x="1603590" y="316885"/>
                </a:lnTo>
                <a:lnTo>
                  <a:pt x="1632270" y="351857"/>
                </a:lnTo>
                <a:lnTo>
                  <a:pt x="1659220" y="388244"/>
                </a:lnTo>
                <a:lnTo>
                  <a:pt x="1684376" y="425984"/>
                </a:lnTo>
                <a:lnTo>
                  <a:pt x="1707675" y="465013"/>
                </a:lnTo>
                <a:lnTo>
                  <a:pt x="1729055" y="505269"/>
                </a:lnTo>
                <a:lnTo>
                  <a:pt x="1748452" y="546687"/>
                </a:lnTo>
                <a:lnTo>
                  <a:pt x="1765803" y="589205"/>
                </a:lnTo>
                <a:lnTo>
                  <a:pt x="1781045" y="632761"/>
                </a:lnTo>
                <a:lnTo>
                  <a:pt x="1794116" y="677290"/>
                </a:lnTo>
                <a:lnTo>
                  <a:pt x="1804951" y="722731"/>
                </a:lnTo>
                <a:lnTo>
                  <a:pt x="1813488" y="769019"/>
                </a:lnTo>
                <a:lnTo>
                  <a:pt x="1819664" y="816092"/>
                </a:lnTo>
                <a:lnTo>
                  <a:pt x="1823416" y="863886"/>
                </a:lnTo>
                <a:lnTo>
                  <a:pt x="1824680" y="912340"/>
                </a:lnTo>
                <a:close/>
              </a:path>
            </a:pathLst>
          </a:custGeom>
          <a:solidFill>
            <a:srgbClr val="EC5864">
              <a:alpha val="52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/>
          <p:nvPr/>
        </p:nvSpPr>
        <p:spPr>
          <a:xfrm>
            <a:off x="0" y="7561363"/>
            <a:ext cx="739140" cy="1478280"/>
          </a:xfrm>
          <a:custGeom>
            <a:avLst/>
            <a:gdLst/>
            <a:ahLst/>
            <a:cxnLst/>
            <a:rect l="l" t="t" r="r" b="b"/>
            <a:pathLst>
              <a:path w="739140" h="1478279">
                <a:moveTo>
                  <a:pt x="0" y="1478130"/>
                </a:moveTo>
                <a:lnTo>
                  <a:pt x="0" y="0"/>
                </a:lnTo>
                <a:lnTo>
                  <a:pt x="48593" y="1572"/>
                </a:lnTo>
                <a:lnTo>
                  <a:pt x="96348" y="6223"/>
                </a:lnTo>
                <a:lnTo>
                  <a:pt x="143165" y="13856"/>
                </a:lnTo>
                <a:lnTo>
                  <a:pt x="188949" y="24373"/>
                </a:lnTo>
                <a:lnTo>
                  <a:pt x="233601" y="37678"/>
                </a:lnTo>
                <a:lnTo>
                  <a:pt x="277025" y="53672"/>
                </a:lnTo>
                <a:lnTo>
                  <a:pt x="319122" y="72258"/>
                </a:lnTo>
                <a:lnTo>
                  <a:pt x="359795" y="93339"/>
                </a:lnTo>
                <a:lnTo>
                  <a:pt x="398948" y="116818"/>
                </a:lnTo>
                <a:lnTo>
                  <a:pt x="436482" y="142596"/>
                </a:lnTo>
                <a:lnTo>
                  <a:pt x="472300" y="170578"/>
                </a:lnTo>
                <a:lnTo>
                  <a:pt x="506305" y="200664"/>
                </a:lnTo>
                <a:lnTo>
                  <a:pt x="538400" y="232759"/>
                </a:lnTo>
                <a:lnTo>
                  <a:pt x="568487" y="266764"/>
                </a:lnTo>
                <a:lnTo>
                  <a:pt x="596468" y="302583"/>
                </a:lnTo>
                <a:lnTo>
                  <a:pt x="622247" y="340117"/>
                </a:lnTo>
                <a:lnTo>
                  <a:pt x="645725" y="379269"/>
                </a:lnTo>
                <a:lnTo>
                  <a:pt x="666807" y="419943"/>
                </a:lnTo>
                <a:lnTo>
                  <a:pt x="685393" y="462040"/>
                </a:lnTo>
                <a:lnTo>
                  <a:pt x="701387" y="505463"/>
                </a:lnTo>
                <a:lnTo>
                  <a:pt x="714691" y="550115"/>
                </a:lnTo>
                <a:lnTo>
                  <a:pt x="725209" y="595899"/>
                </a:lnTo>
                <a:lnTo>
                  <a:pt x="732842" y="642717"/>
                </a:lnTo>
                <a:lnTo>
                  <a:pt x="737493" y="690471"/>
                </a:lnTo>
                <a:lnTo>
                  <a:pt x="739065" y="739065"/>
                </a:lnTo>
                <a:lnTo>
                  <a:pt x="737493" y="787659"/>
                </a:lnTo>
                <a:lnTo>
                  <a:pt x="732842" y="835413"/>
                </a:lnTo>
                <a:lnTo>
                  <a:pt x="725209" y="882231"/>
                </a:lnTo>
                <a:lnTo>
                  <a:pt x="714691" y="928015"/>
                </a:lnTo>
                <a:lnTo>
                  <a:pt x="701387" y="972667"/>
                </a:lnTo>
                <a:lnTo>
                  <a:pt x="685393" y="1016090"/>
                </a:lnTo>
                <a:lnTo>
                  <a:pt x="666807" y="1058187"/>
                </a:lnTo>
                <a:lnTo>
                  <a:pt x="645725" y="1098861"/>
                </a:lnTo>
                <a:lnTo>
                  <a:pt x="622247" y="1138013"/>
                </a:lnTo>
                <a:lnTo>
                  <a:pt x="596468" y="1175547"/>
                </a:lnTo>
                <a:lnTo>
                  <a:pt x="568487" y="1211366"/>
                </a:lnTo>
                <a:lnTo>
                  <a:pt x="538400" y="1245371"/>
                </a:lnTo>
                <a:lnTo>
                  <a:pt x="506305" y="1277466"/>
                </a:lnTo>
                <a:lnTo>
                  <a:pt x="472300" y="1307552"/>
                </a:lnTo>
                <a:lnTo>
                  <a:pt x="436482" y="1335534"/>
                </a:lnTo>
                <a:lnTo>
                  <a:pt x="398948" y="1361312"/>
                </a:lnTo>
                <a:lnTo>
                  <a:pt x="359795" y="1384791"/>
                </a:lnTo>
                <a:lnTo>
                  <a:pt x="319122" y="1405872"/>
                </a:lnTo>
                <a:lnTo>
                  <a:pt x="277025" y="1424458"/>
                </a:lnTo>
                <a:lnTo>
                  <a:pt x="233601" y="1440452"/>
                </a:lnTo>
                <a:lnTo>
                  <a:pt x="188949" y="1453757"/>
                </a:lnTo>
                <a:lnTo>
                  <a:pt x="143165" y="1464274"/>
                </a:lnTo>
                <a:lnTo>
                  <a:pt x="96348" y="1471907"/>
                </a:lnTo>
                <a:lnTo>
                  <a:pt x="48593" y="1476558"/>
                </a:lnTo>
                <a:lnTo>
                  <a:pt x="0" y="1478130"/>
                </a:lnTo>
                <a:close/>
              </a:path>
            </a:pathLst>
          </a:custGeom>
          <a:solidFill>
            <a:srgbClr val="EC5864">
              <a:alpha val="48999"/>
            </a:srgbClr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1955286" y="6987918"/>
            <a:ext cx="5888355" cy="939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0" spc="280" b="1">
                <a:solidFill>
                  <a:srgbClr val="FFFFFF"/>
                </a:solidFill>
                <a:latin typeface="Trebuchet MS"/>
                <a:cs typeface="Trebuchet MS"/>
              </a:rPr>
              <a:t>INTRODUCTION</a:t>
            </a:r>
            <a:endParaRPr sz="6000">
              <a:latin typeface="Trebuchet MS"/>
              <a:cs typeface="Trebuchet MS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1016000" y="5830441"/>
            <a:ext cx="9901555" cy="3282950"/>
          </a:xfrm>
          <a:prstGeom prst="rect">
            <a:avLst/>
          </a:prstGeom>
        </p:spPr>
        <p:txBody>
          <a:bodyPr wrap="square" lIns="0" tIns="3175" rIns="0" bIns="0" rtlCol="0" vert="horz">
            <a:spAutoFit/>
          </a:bodyPr>
          <a:lstStyle/>
          <a:p>
            <a:pPr marL="12700" marR="5080">
              <a:lnSpc>
                <a:spcPct val="102099"/>
              </a:lnSpc>
              <a:spcBef>
                <a:spcPts val="25"/>
              </a:spcBef>
            </a:pPr>
            <a:r>
              <a:rPr dirty="0" sz="3000" spc="45">
                <a:solidFill>
                  <a:srgbClr val="FFFFFF"/>
                </a:solidFill>
                <a:latin typeface="Lucida Sans Unicode"/>
                <a:cs typeface="Lucida Sans Unicode"/>
              </a:rPr>
              <a:t>Rédiger</a:t>
            </a:r>
            <a:r>
              <a:rPr dirty="0" sz="3000" spc="-3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3000" spc="95">
                <a:solidFill>
                  <a:srgbClr val="FFFFFF"/>
                </a:solidFill>
                <a:latin typeface="Lucida Sans Unicode"/>
                <a:cs typeface="Lucida Sans Unicode"/>
              </a:rPr>
              <a:t>une</a:t>
            </a:r>
            <a:r>
              <a:rPr dirty="0" sz="3000" spc="-3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3000">
                <a:solidFill>
                  <a:srgbClr val="FFFFFF"/>
                </a:solidFill>
                <a:latin typeface="Lucida Sans Unicode"/>
                <a:cs typeface="Lucida Sans Unicode"/>
              </a:rPr>
              <a:t>lettre</a:t>
            </a:r>
            <a:r>
              <a:rPr dirty="0" sz="3000" spc="-3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3000">
                <a:solidFill>
                  <a:srgbClr val="FFFFFF"/>
                </a:solidFill>
                <a:latin typeface="Lucida Sans Unicode"/>
                <a:cs typeface="Lucida Sans Unicode"/>
              </a:rPr>
              <a:t>professionnelle</a:t>
            </a:r>
            <a:r>
              <a:rPr dirty="0" sz="3000" spc="-3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3000" spc="100">
                <a:solidFill>
                  <a:srgbClr val="FFFFFF"/>
                </a:solidFill>
                <a:latin typeface="Lucida Sans Unicode"/>
                <a:cs typeface="Lucida Sans Unicode"/>
              </a:rPr>
              <a:t>efficace </a:t>
            </a:r>
            <a:r>
              <a:rPr dirty="0" sz="3000" spc="185">
                <a:solidFill>
                  <a:srgbClr val="FFFFFF"/>
                </a:solidFill>
                <a:latin typeface="Lucida Sans Unicode"/>
                <a:cs typeface="Lucida Sans Unicode"/>
              </a:rPr>
              <a:t>demande</a:t>
            </a:r>
            <a:r>
              <a:rPr dirty="0" sz="3000" spc="-11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3000">
                <a:solidFill>
                  <a:srgbClr val="FFFFFF"/>
                </a:solidFill>
                <a:latin typeface="Lucida Sans Unicode"/>
                <a:cs typeface="Lucida Sans Unicode"/>
              </a:rPr>
              <a:t>plus</a:t>
            </a:r>
            <a:r>
              <a:rPr dirty="0" sz="3000" spc="-10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3000" spc="120">
                <a:solidFill>
                  <a:srgbClr val="FFFFFF"/>
                </a:solidFill>
                <a:latin typeface="Lucida Sans Unicode"/>
                <a:cs typeface="Lucida Sans Unicode"/>
              </a:rPr>
              <a:t>que</a:t>
            </a:r>
            <a:r>
              <a:rPr dirty="0" sz="3000" spc="-11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3000" spc="155">
                <a:solidFill>
                  <a:srgbClr val="FFFFFF"/>
                </a:solidFill>
                <a:latin typeface="Lucida Sans Unicode"/>
                <a:cs typeface="Lucida Sans Unicode"/>
              </a:rPr>
              <a:t>de</a:t>
            </a:r>
            <a:r>
              <a:rPr dirty="0" sz="3000" spc="-10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3000" spc="55">
                <a:solidFill>
                  <a:srgbClr val="FFFFFF"/>
                </a:solidFill>
                <a:latin typeface="Lucida Sans Unicode"/>
                <a:cs typeface="Lucida Sans Unicode"/>
              </a:rPr>
              <a:t>simples</a:t>
            </a:r>
            <a:r>
              <a:rPr dirty="0" sz="3000" spc="-11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3000">
                <a:solidFill>
                  <a:srgbClr val="FFFFFF"/>
                </a:solidFill>
                <a:latin typeface="Lucida Sans Unicode"/>
                <a:cs typeface="Lucida Sans Unicode"/>
              </a:rPr>
              <a:t>mots.</a:t>
            </a:r>
            <a:r>
              <a:rPr dirty="0" sz="3000" spc="-10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3000">
                <a:solidFill>
                  <a:srgbClr val="FFFFFF"/>
                </a:solidFill>
                <a:latin typeface="Lucida Sans Unicode"/>
                <a:cs typeface="Lucida Sans Unicode"/>
              </a:rPr>
              <a:t>Clarté,</a:t>
            </a:r>
            <a:r>
              <a:rPr dirty="0" sz="3000" spc="-11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3000" spc="-25">
                <a:solidFill>
                  <a:srgbClr val="FFFFFF"/>
                </a:solidFill>
                <a:latin typeface="Lucida Sans Unicode"/>
                <a:cs typeface="Lucida Sans Unicode"/>
              </a:rPr>
              <a:t>ton </a:t>
            </a:r>
            <a:r>
              <a:rPr dirty="0" sz="3000" spc="185">
                <a:solidFill>
                  <a:srgbClr val="FFFFFF"/>
                </a:solidFill>
                <a:latin typeface="Lucida Sans Unicode"/>
                <a:cs typeface="Lucida Sans Unicode"/>
              </a:rPr>
              <a:t>adapté</a:t>
            </a:r>
            <a:r>
              <a:rPr dirty="0" sz="3000" spc="1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3000" spc="75">
                <a:solidFill>
                  <a:srgbClr val="FFFFFF"/>
                </a:solidFill>
                <a:latin typeface="Lucida Sans Unicode"/>
                <a:cs typeface="Lucida Sans Unicode"/>
              </a:rPr>
              <a:t>et</a:t>
            </a:r>
            <a:r>
              <a:rPr dirty="0" sz="3000" spc="2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3000">
                <a:solidFill>
                  <a:srgbClr val="FFFFFF"/>
                </a:solidFill>
                <a:latin typeface="Lucida Sans Unicode"/>
                <a:cs typeface="Lucida Sans Unicode"/>
              </a:rPr>
              <a:t>structure</a:t>
            </a:r>
            <a:r>
              <a:rPr dirty="0" sz="3000" spc="1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3000">
                <a:solidFill>
                  <a:srgbClr val="FFFFFF"/>
                </a:solidFill>
                <a:latin typeface="Lucida Sans Unicode"/>
                <a:cs typeface="Lucida Sans Unicode"/>
              </a:rPr>
              <a:t>sont</a:t>
            </a:r>
            <a:r>
              <a:rPr dirty="0" sz="3000" spc="2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3000">
                <a:solidFill>
                  <a:srgbClr val="FFFFFF"/>
                </a:solidFill>
                <a:latin typeface="Lucida Sans Unicode"/>
                <a:cs typeface="Lucida Sans Unicode"/>
              </a:rPr>
              <a:t>essentiels</a:t>
            </a:r>
            <a:r>
              <a:rPr dirty="0" sz="3000" spc="1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3000">
                <a:solidFill>
                  <a:srgbClr val="FFFFFF"/>
                </a:solidFill>
                <a:latin typeface="Lucida Sans Unicode"/>
                <a:cs typeface="Lucida Sans Unicode"/>
              </a:rPr>
              <a:t>pour</a:t>
            </a:r>
            <a:r>
              <a:rPr dirty="0" sz="3000" spc="2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3000">
                <a:solidFill>
                  <a:srgbClr val="FFFFFF"/>
                </a:solidFill>
                <a:latin typeface="Lucida Sans Unicode"/>
                <a:cs typeface="Lucida Sans Unicode"/>
              </a:rPr>
              <a:t>faire</a:t>
            </a:r>
            <a:r>
              <a:rPr dirty="0" sz="3000" spc="1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3000" spc="90">
                <a:solidFill>
                  <a:srgbClr val="FFFFFF"/>
                </a:solidFill>
                <a:latin typeface="Lucida Sans Unicode"/>
                <a:cs typeface="Lucida Sans Unicode"/>
              </a:rPr>
              <a:t>bonne </a:t>
            </a:r>
            <a:r>
              <a:rPr dirty="0" sz="3000">
                <a:solidFill>
                  <a:srgbClr val="FFFFFF"/>
                </a:solidFill>
                <a:latin typeface="Lucida Sans Unicode"/>
                <a:cs typeface="Lucida Sans Unicode"/>
              </a:rPr>
              <a:t>impression.</a:t>
            </a:r>
            <a:r>
              <a:rPr dirty="0" sz="3000" spc="-3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3000" spc="75">
                <a:solidFill>
                  <a:srgbClr val="FFFFFF"/>
                </a:solidFill>
                <a:latin typeface="Lucida Sans Unicode"/>
                <a:cs typeface="Lucida Sans Unicode"/>
              </a:rPr>
              <a:t>Dans</a:t>
            </a:r>
            <a:r>
              <a:rPr dirty="0" sz="3000" spc="-2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3000" spc="114">
                <a:solidFill>
                  <a:srgbClr val="FFFFFF"/>
                </a:solidFill>
                <a:latin typeface="Lucida Sans Unicode"/>
                <a:cs typeface="Lucida Sans Unicode"/>
              </a:rPr>
              <a:t>cette</a:t>
            </a:r>
            <a:r>
              <a:rPr dirty="0" sz="3000" spc="-2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3000">
                <a:solidFill>
                  <a:srgbClr val="FFFFFF"/>
                </a:solidFill>
                <a:latin typeface="Lucida Sans Unicode"/>
                <a:cs typeface="Lucida Sans Unicode"/>
              </a:rPr>
              <a:t>présentation,</a:t>
            </a:r>
            <a:r>
              <a:rPr dirty="0" sz="3000" spc="-2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u="heavy" sz="3000" spc="-1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ucida Sans Unicode"/>
                <a:cs typeface="Lucida Sans Unicode"/>
                <a:hlinkClick r:id="rId2"/>
              </a:rPr>
              <a:t>Lettrex.co</a:t>
            </a:r>
            <a:r>
              <a:rPr dirty="0" sz="3000" spc="-1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3000" spc="145">
                <a:solidFill>
                  <a:srgbClr val="FFFFFF"/>
                </a:solidFill>
                <a:latin typeface="Lucida Sans Unicode"/>
                <a:cs typeface="Lucida Sans Unicode"/>
              </a:rPr>
              <a:t>partage</a:t>
            </a:r>
            <a:r>
              <a:rPr dirty="0" sz="3000" spc="-8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3000">
                <a:solidFill>
                  <a:srgbClr val="FFFFFF"/>
                </a:solidFill>
                <a:latin typeface="Lucida Sans Unicode"/>
                <a:cs typeface="Lucida Sans Unicode"/>
              </a:rPr>
              <a:t>4</a:t>
            </a:r>
            <a:r>
              <a:rPr dirty="0" sz="3000" spc="-8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3000">
                <a:solidFill>
                  <a:srgbClr val="FFFFFF"/>
                </a:solidFill>
                <a:latin typeface="Lucida Sans Unicode"/>
                <a:cs typeface="Lucida Sans Unicode"/>
              </a:rPr>
              <a:t>conseils</a:t>
            </a:r>
            <a:r>
              <a:rPr dirty="0" sz="3000" spc="-8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3000" spc="55">
                <a:solidFill>
                  <a:srgbClr val="FFFFFF"/>
                </a:solidFill>
                <a:latin typeface="Lucida Sans Unicode"/>
                <a:cs typeface="Lucida Sans Unicode"/>
              </a:rPr>
              <a:t>simples</a:t>
            </a:r>
            <a:r>
              <a:rPr dirty="0" sz="3000" spc="-8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3000" spc="75">
                <a:solidFill>
                  <a:srgbClr val="FFFFFF"/>
                </a:solidFill>
                <a:latin typeface="Lucida Sans Unicode"/>
                <a:cs typeface="Lucida Sans Unicode"/>
              </a:rPr>
              <a:t>et</a:t>
            </a:r>
            <a:r>
              <a:rPr dirty="0" sz="3000" spc="-8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3000" spc="65">
                <a:solidFill>
                  <a:srgbClr val="FFFFFF"/>
                </a:solidFill>
                <a:latin typeface="Lucida Sans Unicode"/>
                <a:cs typeface="Lucida Sans Unicode"/>
              </a:rPr>
              <a:t>pratiques</a:t>
            </a:r>
            <a:r>
              <a:rPr dirty="0" sz="3000" spc="-8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3000" spc="-20">
                <a:solidFill>
                  <a:srgbClr val="FFFFFF"/>
                </a:solidFill>
                <a:latin typeface="Lucida Sans Unicode"/>
                <a:cs typeface="Lucida Sans Unicode"/>
              </a:rPr>
              <a:t>pour </a:t>
            </a:r>
            <a:r>
              <a:rPr dirty="0" sz="3000" spc="65">
                <a:solidFill>
                  <a:srgbClr val="FFFFFF"/>
                </a:solidFill>
                <a:latin typeface="Lucida Sans Unicode"/>
                <a:cs typeface="Lucida Sans Unicode"/>
              </a:rPr>
              <a:t>améliorer</a:t>
            </a:r>
            <a:r>
              <a:rPr dirty="0" sz="3000" spc="-11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3000">
                <a:solidFill>
                  <a:srgbClr val="FFFFFF"/>
                </a:solidFill>
                <a:latin typeface="Lucida Sans Unicode"/>
                <a:cs typeface="Lucida Sans Unicode"/>
              </a:rPr>
              <a:t>votre</a:t>
            </a:r>
            <a:r>
              <a:rPr dirty="0" sz="3000" spc="-10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3000" spc="85">
                <a:solidFill>
                  <a:srgbClr val="FFFFFF"/>
                </a:solidFill>
                <a:latin typeface="Lucida Sans Unicode"/>
                <a:cs typeface="Lucida Sans Unicode"/>
              </a:rPr>
              <a:t>rédaction</a:t>
            </a:r>
            <a:r>
              <a:rPr dirty="0" sz="3000" spc="-10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3000" spc="155">
                <a:solidFill>
                  <a:srgbClr val="FFFFFF"/>
                </a:solidFill>
                <a:latin typeface="Lucida Sans Unicode"/>
                <a:cs typeface="Lucida Sans Unicode"/>
              </a:rPr>
              <a:t>de</a:t>
            </a:r>
            <a:r>
              <a:rPr dirty="0" sz="3000" spc="-11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3000" spc="-30">
                <a:solidFill>
                  <a:srgbClr val="FFFFFF"/>
                </a:solidFill>
                <a:latin typeface="Lucida Sans Unicode"/>
                <a:cs typeface="Lucida Sans Unicode"/>
              </a:rPr>
              <a:t>lettres,</a:t>
            </a:r>
            <a:r>
              <a:rPr dirty="0" sz="3000" spc="-10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3000" spc="-75">
                <a:solidFill>
                  <a:srgbClr val="FFFFFF"/>
                </a:solidFill>
                <a:latin typeface="Lucida Sans Unicode"/>
                <a:cs typeface="Lucida Sans Unicode"/>
              </a:rPr>
              <a:t>qu’il</a:t>
            </a:r>
            <a:r>
              <a:rPr dirty="0" sz="3000" spc="-10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3000" spc="-10">
                <a:solidFill>
                  <a:srgbClr val="FFFFFF"/>
                </a:solidFill>
                <a:latin typeface="Lucida Sans Unicode"/>
                <a:cs typeface="Lucida Sans Unicode"/>
              </a:rPr>
              <a:t>s’agisse </a:t>
            </a:r>
            <a:r>
              <a:rPr dirty="0" sz="3000">
                <a:solidFill>
                  <a:srgbClr val="FFFFFF"/>
                </a:solidFill>
                <a:latin typeface="Lucida Sans Unicode"/>
                <a:cs typeface="Lucida Sans Unicode"/>
              </a:rPr>
              <a:t>d’une</a:t>
            </a:r>
            <a:r>
              <a:rPr dirty="0" sz="3000" spc="-8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3000">
                <a:solidFill>
                  <a:srgbClr val="FFFFFF"/>
                </a:solidFill>
                <a:latin typeface="Lucida Sans Unicode"/>
                <a:cs typeface="Lucida Sans Unicode"/>
              </a:rPr>
              <a:t>lettre</a:t>
            </a:r>
            <a:r>
              <a:rPr dirty="0" sz="3000" spc="-7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3000" spc="125">
                <a:solidFill>
                  <a:srgbClr val="FFFFFF"/>
                </a:solidFill>
                <a:latin typeface="Lucida Sans Unicode"/>
                <a:cs typeface="Lucida Sans Unicode"/>
              </a:rPr>
              <a:t>recommandée,</a:t>
            </a:r>
            <a:r>
              <a:rPr dirty="0" sz="3000" spc="-7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3000">
                <a:solidFill>
                  <a:srgbClr val="FFFFFF"/>
                </a:solidFill>
                <a:latin typeface="Lucida Sans Unicode"/>
                <a:cs typeface="Lucida Sans Unicode"/>
              </a:rPr>
              <a:t>suivie</a:t>
            </a:r>
            <a:r>
              <a:rPr dirty="0" sz="3000" spc="-7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3000" spc="60">
                <a:solidFill>
                  <a:srgbClr val="FFFFFF"/>
                </a:solidFill>
                <a:latin typeface="Lucida Sans Unicode"/>
                <a:cs typeface="Lucida Sans Unicode"/>
              </a:rPr>
              <a:t>ou</a:t>
            </a:r>
            <a:r>
              <a:rPr dirty="0" sz="3000" spc="-8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3000" spc="-10">
                <a:solidFill>
                  <a:srgbClr val="FFFFFF"/>
                </a:solidFill>
                <a:latin typeface="Lucida Sans Unicode"/>
                <a:cs typeface="Lucida Sans Unicode"/>
              </a:rPr>
              <a:t>simple.</a:t>
            </a:r>
            <a:endParaRPr sz="30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8045450" cy="10287000"/>
            <a:chOff x="0" y="0"/>
            <a:chExt cx="8045450" cy="102870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28699" y="1913007"/>
              <a:ext cx="7016224" cy="6460982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0" y="0"/>
              <a:ext cx="485775" cy="10287000"/>
            </a:xfrm>
            <a:custGeom>
              <a:avLst/>
              <a:gdLst/>
              <a:ahLst/>
              <a:cxnLst/>
              <a:rect l="l" t="t" r="r" b="b"/>
              <a:pathLst>
                <a:path w="485775" h="10287000">
                  <a:moveTo>
                    <a:pt x="485775" y="10287000"/>
                  </a:moveTo>
                  <a:lnTo>
                    <a:pt x="0" y="10287000"/>
                  </a:lnTo>
                  <a:lnTo>
                    <a:pt x="0" y="0"/>
                  </a:lnTo>
                  <a:lnTo>
                    <a:pt x="485775" y="0"/>
                  </a:lnTo>
                  <a:lnTo>
                    <a:pt x="485775" y="10287000"/>
                  </a:lnTo>
                  <a:close/>
                </a:path>
              </a:pathLst>
            </a:custGeom>
            <a:solidFill>
              <a:srgbClr val="26495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587404" y="825500"/>
            <a:ext cx="8554720" cy="2159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95"/>
              </a:spcBef>
            </a:pPr>
            <a:r>
              <a:rPr dirty="0" spc="-900"/>
              <a:t>1.</a:t>
            </a:r>
            <a:r>
              <a:rPr dirty="0" spc="-535"/>
              <a:t> </a:t>
            </a:r>
            <a:r>
              <a:rPr dirty="0" spc="310"/>
              <a:t>Adoptez</a:t>
            </a:r>
            <a:r>
              <a:rPr dirty="0" spc="-525"/>
              <a:t> </a:t>
            </a:r>
            <a:r>
              <a:rPr dirty="0" spc="475"/>
              <a:t>un</a:t>
            </a:r>
            <a:r>
              <a:rPr dirty="0" spc="-525"/>
              <a:t> </a:t>
            </a:r>
            <a:r>
              <a:rPr dirty="0" spc="640"/>
              <a:t>langage </a:t>
            </a:r>
            <a:r>
              <a:rPr dirty="0" spc="450"/>
              <a:t>simple</a:t>
            </a:r>
            <a:r>
              <a:rPr dirty="0" spc="-535"/>
              <a:t> </a:t>
            </a:r>
            <a:r>
              <a:rPr dirty="0" spc="140"/>
              <a:t>et</a:t>
            </a:r>
            <a:r>
              <a:rPr dirty="0" spc="-535"/>
              <a:t> </a:t>
            </a:r>
            <a:r>
              <a:rPr dirty="0" spc="265"/>
              <a:t>clair</a:t>
            </a:r>
          </a:p>
        </p:txBody>
      </p:sp>
      <p:sp>
        <p:nvSpPr>
          <p:cNvPr id="6" name="object 6" descr=""/>
          <p:cNvSpPr txBox="1"/>
          <p:nvPr/>
        </p:nvSpPr>
        <p:spPr>
          <a:xfrm>
            <a:off x="8587404" y="3145119"/>
            <a:ext cx="9091295" cy="5892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95"/>
              </a:spcBef>
            </a:pPr>
            <a:r>
              <a:rPr dirty="0" sz="3000" spc="-10">
                <a:latin typeface="Lucida Sans Unicode"/>
                <a:cs typeface="Lucida Sans Unicode"/>
              </a:rPr>
              <a:t>Les</a:t>
            </a:r>
            <a:r>
              <a:rPr dirty="0" sz="3000" spc="-100">
                <a:latin typeface="Lucida Sans Unicode"/>
                <a:cs typeface="Lucida Sans Unicode"/>
              </a:rPr>
              <a:t> </a:t>
            </a:r>
            <a:r>
              <a:rPr dirty="0" sz="3000">
                <a:latin typeface="Lucida Sans Unicode"/>
                <a:cs typeface="Lucida Sans Unicode"/>
              </a:rPr>
              <a:t>lettres</a:t>
            </a:r>
            <a:r>
              <a:rPr dirty="0" sz="3000" spc="-95">
                <a:latin typeface="Lucida Sans Unicode"/>
                <a:cs typeface="Lucida Sans Unicode"/>
              </a:rPr>
              <a:t> </a:t>
            </a:r>
            <a:r>
              <a:rPr dirty="0" sz="3000">
                <a:latin typeface="Lucida Sans Unicode"/>
                <a:cs typeface="Lucida Sans Unicode"/>
              </a:rPr>
              <a:t>les</a:t>
            </a:r>
            <a:r>
              <a:rPr dirty="0" sz="3000" spc="-95">
                <a:latin typeface="Lucida Sans Unicode"/>
                <a:cs typeface="Lucida Sans Unicode"/>
              </a:rPr>
              <a:t> </a:t>
            </a:r>
            <a:r>
              <a:rPr dirty="0" sz="3000">
                <a:latin typeface="Lucida Sans Unicode"/>
                <a:cs typeface="Lucida Sans Unicode"/>
              </a:rPr>
              <a:t>plus</a:t>
            </a:r>
            <a:r>
              <a:rPr dirty="0" sz="3000" spc="-95">
                <a:latin typeface="Lucida Sans Unicode"/>
                <a:cs typeface="Lucida Sans Unicode"/>
              </a:rPr>
              <a:t> </a:t>
            </a:r>
            <a:r>
              <a:rPr dirty="0" sz="3000" spc="95">
                <a:latin typeface="Lucida Sans Unicode"/>
                <a:cs typeface="Lucida Sans Unicode"/>
              </a:rPr>
              <a:t>percutantes</a:t>
            </a:r>
            <a:r>
              <a:rPr dirty="0" sz="3000" spc="-95">
                <a:latin typeface="Lucida Sans Unicode"/>
                <a:cs typeface="Lucida Sans Unicode"/>
              </a:rPr>
              <a:t> </a:t>
            </a:r>
            <a:r>
              <a:rPr dirty="0" sz="3000">
                <a:latin typeface="Lucida Sans Unicode"/>
                <a:cs typeface="Lucida Sans Unicode"/>
              </a:rPr>
              <a:t>sont</a:t>
            </a:r>
            <a:r>
              <a:rPr dirty="0" sz="3000" spc="-95">
                <a:latin typeface="Lucida Sans Unicode"/>
                <a:cs typeface="Lucida Sans Unicode"/>
              </a:rPr>
              <a:t> </a:t>
            </a:r>
            <a:r>
              <a:rPr dirty="0" sz="3000" spc="70">
                <a:latin typeface="Lucida Sans Unicode"/>
                <a:cs typeface="Lucida Sans Unicode"/>
              </a:rPr>
              <a:t>souvent</a:t>
            </a:r>
            <a:r>
              <a:rPr dirty="0" sz="3000" spc="-100">
                <a:latin typeface="Lucida Sans Unicode"/>
                <a:cs typeface="Lucida Sans Unicode"/>
              </a:rPr>
              <a:t> </a:t>
            </a:r>
            <a:r>
              <a:rPr dirty="0" sz="3000" spc="-25">
                <a:latin typeface="Lucida Sans Unicode"/>
                <a:cs typeface="Lucida Sans Unicode"/>
              </a:rPr>
              <a:t>les </a:t>
            </a:r>
            <a:r>
              <a:rPr dirty="0" sz="3000">
                <a:latin typeface="Lucida Sans Unicode"/>
                <a:cs typeface="Lucida Sans Unicode"/>
              </a:rPr>
              <a:t>plus</a:t>
            </a:r>
            <a:r>
              <a:rPr dirty="0" sz="3000" spc="-130">
                <a:latin typeface="Lucida Sans Unicode"/>
                <a:cs typeface="Lucida Sans Unicode"/>
              </a:rPr>
              <a:t> </a:t>
            </a:r>
            <a:r>
              <a:rPr dirty="0" sz="3000">
                <a:latin typeface="Lucida Sans Unicode"/>
                <a:cs typeface="Lucida Sans Unicode"/>
              </a:rPr>
              <a:t>simples.</a:t>
            </a:r>
            <a:r>
              <a:rPr dirty="0" sz="3000" spc="-125">
                <a:latin typeface="Lucida Sans Unicode"/>
                <a:cs typeface="Lucida Sans Unicode"/>
              </a:rPr>
              <a:t> </a:t>
            </a:r>
            <a:r>
              <a:rPr dirty="0" sz="3000">
                <a:latin typeface="Lucida Sans Unicode"/>
                <a:cs typeface="Lucida Sans Unicode"/>
              </a:rPr>
              <a:t>Au</a:t>
            </a:r>
            <a:r>
              <a:rPr dirty="0" sz="3000" spc="-125">
                <a:latin typeface="Lucida Sans Unicode"/>
                <a:cs typeface="Lucida Sans Unicode"/>
              </a:rPr>
              <a:t> </a:t>
            </a:r>
            <a:r>
              <a:rPr dirty="0" sz="3000">
                <a:latin typeface="Lucida Sans Unicode"/>
                <a:cs typeface="Lucida Sans Unicode"/>
              </a:rPr>
              <a:t>lieu</a:t>
            </a:r>
            <a:r>
              <a:rPr dirty="0" sz="3000" spc="-125">
                <a:latin typeface="Lucida Sans Unicode"/>
                <a:cs typeface="Lucida Sans Unicode"/>
              </a:rPr>
              <a:t> </a:t>
            </a:r>
            <a:r>
              <a:rPr dirty="0" sz="3000" spc="-35">
                <a:latin typeface="Lucida Sans Unicode"/>
                <a:cs typeface="Lucida Sans Unicode"/>
              </a:rPr>
              <a:t>d'utiliser</a:t>
            </a:r>
            <a:r>
              <a:rPr dirty="0" sz="3000" spc="-125">
                <a:latin typeface="Lucida Sans Unicode"/>
                <a:cs typeface="Lucida Sans Unicode"/>
              </a:rPr>
              <a:t> </a:t>
            </a:r>
            <a:r>
              <a:rPr dirty="0" sz="3000" spc="114">
                <a:latin typeface="Lucida Sans Unicode"/>
                <a:cs typeface="Lucida Sans Unicode"/>
              </a:rPr>
              <a:t>des</a:t>
            </a:r>
            <a:r>
              <a:rPr dirty="0" sz="3000" spc="-125">
                <a:latin typeface="Lucida Sans Unicode"/>
                <a:cs typeface="Lucida Sans Unicode"/>
              </a:rPr>
              <a:t> </a:t>
            </a:r>
            <a:r>
              <a:rPr dirty="0" sz="3000" spc="65">
                <a:latin typeface="Lucida Sans Unicode"/>
                <a:cs typeface="Lucida Sans Unicode"/>
              </a:rPr>
              <a:t>mots </a:t>
            </a:r>
            <a:r>
              <a:rPr dirty="0" sz="3000" spc="90">
                <a:latin typeface="Lucida Sans Unicode"/>
                <a:cs typeface="Lucida Sans Unicode"/>
              </a:rPr>
              <a:t>compliqués</a:t>
            </a:r>
            <a:r>
              <a:rPr dirty="0" sz="3000" spc="-85">
                <a:latin typeface="Lucida Sans Unicode"/>
                <a:cs typeface="Lucida Sans Unicode"/>
              </a:rPr>
              <a:t> </a:t>
            </a:r>
            <a:r>
              <a:rPr dirty="0" sz="3000" spc="60">
                <a:latin typeface="Lucida Sans Unicode"/>
                <a:cs typeface="Lucida Sans Unicode"/>
              </a:rPr>
              <a:t>ou</a:t>
            </a:r>
            <a:r>
              <a:rPr dirty="0" sz="3000" spc="-85">
                <a:latin typeface="Lucida Sans Unicode"/>
                <a:cs typeface="Lucida Sans Unicode"/>
              </a:rPr>
              <a:t> </a:t>
            </a:r>
            <a:r>
              <a:rPr dirty="0" sz="3000" spc="155">
                <a:latin typeface="Lucida Sans Unicode"/>
                <a:cs typeface="Lucida Sans Unicode"/>
              </a:rPr>
              <a:t>de</a:t>
            </a:r>
            <a:r>
              <a:rPr dirty="0" sz="3000" spc="-80">
                <a:latin typeface="Lucida Sans Unicode"/>
                <a:cs typeface="Lucida Sans Unicode"/>
              </a:rPr>
              <a:t> </a:t>
            </a:r>
            <a:r>
              <a:rPr dirty="0" sz="3000" spc="60">
                <a:latin typeface="Lucida Sans Unicode"/>
                <a:cs typeface="Lucida Sans Unicode"/>
              </a:rPr>
              <a:t>longues</a:t>
            </a:r>
            <a:r>
              <a:rPr dirty="0" sz="3000" spc="-85">
                <a:latin typeface="Lucida Sans Unicode"/>
                <a:cs typeface="Lucida Sans Unicode"/>
              </a:rPr>
              <a:t> </a:t>
            </a:r>
            <a:r>
              <a:rPr dirty="0" sz="3000">
                <a:latin typeface="Lucida Sans Unicode"/>
                <a:cs typeface="Lucida Sans Unicode"/>
              </a:rPr>
              <a:t>phrases,</a:t>
            </a:r>
            <a:r>
              <a:rPr dirty="0" sz="3000" spc="-85">
                <a:latin typeface="Lucida Sans Unicode"/>
                <a:cs typeface="Lucida Sans Unicode"/>
              </a:rPr>
              <a:t> </a:t>
            </a:r>
            <a:r>
              <a:rPr dirty="0" sz="3000" spc="-10">
                <a:latin typeface="Lucida Sans Unicode"/>
                <a:cs typeface="Lucida Sans Unicode"/>
              </a:rPr>
              <a:t>privilégiez </a:t>
            </a:r>
            <a:r>
              <a:rPr dirty="0" sz="3000" spc="105">
                <a:latin typeface="Lucida Sans Unicode"/>
                <a:cs typeface="Lucida Sans Unicode"/>
              </a:rPr>
              <a:t>la</a:t>
            </a:r>
            <a:r>
              <a:rPr dirty="0" sz="3000" spc="-110">
                <a:latin typeface="Lucida Sans Unicode"/>
                <a:cs typeface="Lucida Sans Unicode"/>
              </a:rPr>
              <a:t> </a:t>
            </a:r>
            <a:r>
              <a:rPr dirty="0" sz="3000">
                <a:latin typeface="Lucida Sans Unicode"/>
                <a:cs typeface="Lucida Sans Unicode"/>
              </a:rPr>
              <a:t>clarté.</a:t>
            </a:r>
            <a:r>
              <a:rPr dirty="0" sz="3000" spc="-95">
                <a:latin typeface="Lucida Sans Unicode"/>
                <a:cs typeface="Lucida Sans Unicode"/>
              </a:rPr>
              <a:t> </a:t>
            </a:r>
            <a:r>
              <a:rPr dirty="0" u="heavy" sz="3000" spc="-50">
                <a:uFill>
                  <a:solidFill>
                    <a:srgbClr val="000000"/>
                  </a:solidFill>
                </a:uFill>
                <a:latin typeface="Lucida Sans Unicode"/>
                <a:cs typeface="Lucida Sans Unicode"/>
                <a:hlinkClick r:id="rId3"/>
              </a:rPr>
              <a:t>Lettrex.co</a:t>
            </a:r>
            <a:r>
              <a:rPr dirty="0" sz="3000" spc="-100">
                <a:latin typeface="Lucida Sans Unicode"/>
                <a:cs typeface="Lucida Sans Unicode"/>
              </a:rPr>
              <a:t> </a:t>
            </a:r>
            <a:r>
              <a:rPr dirty="0" sz="3000" spc="135">
                <a:latin typeface="Lucida Sans Unicode"/>
                <a:cs typeface="Lucida Sans Unicode"/>
              </a:rPr>
              <a:t>encourage</a:t>
            </a:r>
            <a:r>
              <a:rPr dirty="0" sz="3000" spc="-95">
                <a:latin typeface="Lucida Sans Unicode"/>
                <a:cs typeface="Lucida Sans Unicode"/>
              </a:rPr>
              <a:t> </a:t>
            </a:r>
            <a:r>
              <a:rPr dirty="0" sz="3000" spc="-30">
                <a:latin typeface="Lucida Sans Unicode"/>
                <a:cs typeface="Lucida Sans Unicode"/>
              </a:rPr>
              <a:t>l'utilisation</a:t>
            </a:r>
            <a:r>
              <a:rPr dirty="0" sz="3000" spc="-95">
                <a:latin typeface="Lucida Sans Unicode"/>
                <a:cs typeface="Lucida Sans Unicode"/>
              </a:rPr>
              <a:t> </a:t>
            </a:r>
            <a:r>
              <a:rPr dirty="0" sz="3000" spc="-20">
                <a:latin typeface="Lucida Sans Unicode"/>
                <a:cs typeface="Lucida Sans Unicode"/>
              </a:rPr>
              <a:t>d'un </a:t>
            </a:r>
            <a:r>
              <a:rPr dirty="0" sz="3000" spc="155">
                <a:latin typeface="Lucida Sans Unicode"/>
                <a:cs typeface="Lucida Sans Unicode"/>
              </a:rPr>
              <a:t>langage</a:t>
            </a:r>
            <a:r>
              <a:rPr dirty="0" sz="3000" spc="-145">
                <a:latin typeface="Lucida Sans Unicode"/>
                <a:cs typeface="Lucida Sans Unicode"/>
              </a:rPr>
              <a:t> </a:t>
            </a:r>
            <a:r>
              <a:rPr dirty="0" sz="3000" spc="95">
                <a:latin typeface="Lucida Sans Unicode"/>
                <a:cs typeface="Lucida Sans Unicode"/>
              </a:rPr>
              <a:t>courant</a:t>
            </a:r>
            <a:r>
              <a:rPr dirty="0" sz="3000" spc="-140">
                <a:latin typeface="Lucida Sans Unicode"/>
                <a:cs typeface="Lucida Sans Unicode"/>
              </a:rPr>
              <a:t> </a:t>
            </a:r>
            <a:r>
              <a:rPr dirty="0" sz="3000" spc="75">
                <a:latin typeface="Lucida Sans Unicode"/>
                <a:cs typeface="Lucida Sans Unicode"/>
              </a:rPr>
              <a:t>et</a:t>
            </a:r>
            <a:r>
              <a:rPr dirty="0" sz="3000" spc="-145">
                <a:latin typeface="Lucida Sans Unicode"/>
                <a:cs typeface="Lucida Sans Unicode"/>
              </a:rPr>
              <a:t> </a:t>
            </a:r>
            <a:r>
              <a:rPr dirty="0" sz="3000" spc="70">
                <a:latin typeface="Lucida Sans Unicode"/>
                <a:cs typeface="Lucida Sans Unicode"/>
              </a:rPr>
              <a:t>facile</a:t>
            </a:r>
            <a:r>
              <a:rPr dirty="0" sz="3000" spc="-140">
                <a:latin typeface="Lucida Sans Unicode"/>
                <a:cs typeface="Lucida Sans Unicode"/>
              </a:rPr>
              <a:t> </a:t>
            </a:r>
            <a:r>
              <a:rPr dirty="0" sz="3000" spc="345">
                <a:latin typeface="Lucida Sans Unicode"/>
                <a:cs typeface="Lucida Sans Unicode"/>
              </a:rPr>
              <a:t>à</a:t>
            </a:r>
            <a:r>
              <a:rPr dirty="0" sz="3000" spc="-145">
                <a:latin typeface="Lucida Sans Unicode"/>
                <a:cs typeface="Lucida Sans Unicode"/>
              </a:rPr>
              <a:t> </a:t>
            </a:r>
            <a:r>
              <a:rPr dirty="0" sz="3000" spc="70">
                <a:latin typeface="Lucida Sans Unicode"/>
                <a:cs typeface="Lucida Sans Unicode"/>
              </a:rPr>
              <a:t>comprendre.</a:t>
            </a:r>
            <a:r>
              <a:rPr dirty="0" sz="3000" spc="-140">
                <a:latin typeface="Lucida Sans Unicode"/>
                <a:cs typeface="Lucida Sans Unicode"/>
              </a:rPr>
              <a:t> </a:t>
            </a:r>
            <a:r>
              <a:rPr dirty="0" sz="3000" spc="-10">
                <a:latin typeface="Lucida Sans Unicode"/>
                <a:cs typeface="Lucida Sans Unicode"/>
              </a:rPr>
              <a:t>Ainsi, </a:t>
            </a:r>
            <a:r>
              <a:rPr dirty="0" sz="3000">
                <a:latin typeface="Lucida Sans Unicode"/>
                <a:cs typeface="Lucida Sans Unicode"/>
              </a:rPr>
              <a:t>le</a:t>
            </a:r>
            <a:r>
              <a:rPr dirty="0" sz="3000" spc="-130">
                <a:latin typeface="Lucida Sans Unicode"/>
                <a:cs typeface="Lucida Sans Unicode"/>
              </a:rPr>
              <a:t> </a:t>
            </a:r>
            <a:r>
              <a:rPr dirty="0" sz="3000" spc="60">
                <a:latin typeface="Lucida Sans Unicode"/>
                <a:cs typeface="Lucida Sans Unicode"/>
              </a:rPr>
              <a:t>lecteur</a:t>
            </a:r>
            <a:r>
              <a:rPr dirty="0" sz="3000" spc="-130">
                <a:latin typeface="Lucida Sans Unicode"/>
                <a:cs typeface="Lucida Sans Unicode"/>
              </a:rPr>
              <a:t> </a:t>
            </a:r>
            <a:r>
              <a:rPr dirty="0" sz="3000" spc="125">
                <a:latin typeface="Lucida Sans Unicode"/>
                <a:cs typeface="Lucida Sans Unicode"/>
              </a:rPr>
              <a:t>comprendra</a:t>
            </a:r>
            <a:r>
              <a:rPr dirty="0" sz="3000" spc="-125">
                <a:latin typeface="Lucida Sans Unicode"/>
                <a:cs typeface="Lucida Sans Unicode"/>
              </a:rPr>
              <a:t> </a:t>
            </a:r>
            <a:r>
              <a:rPr dirty="0" sz="3000" spc="100">
                <a:latin typeface="Lucida Sans Unicode"/>
                <a:cs typeface="Lucida Sans Unicode"/>
              </a:rPr>
              <a:t>exactement</a:t>
            </a:r>
            <a:r>
              <a:rPr dirty="0" sz="3000" spc="-130">
                <a:latin typeface="Lucida Sans Unicode"/>
                <a:cs typeface="Lucida Sans Unicode"/>
              </a:rPr>
              <a:t> </a:t>
            </a:r>
            <a:r>
              <a:rPr dirty="0" sz="3000" spc="229">
                <a:latin typeface="Lucida Sans Unicode"/>
                <a:cs typeface="Lucida Sans Unicode"/>
              </a:rPr>
              <a:t>ce</a:t>
            </a:r>
            <a:r>
              <a:rPr dirty="0" sz="3000" spc="-130">
                <a:latin typeface="Lucida Sans Unicode"/>
                <a:cs typeface="Lucida Sans Unicode"/>
              </a:rPr>
              <a:t> </a:t>
            </a:r>
            <a:r>
              <a:rPr dirty="0" sz="3000" spc="120">
                <a:latin typeface="Lucida Sans Unicode"/>
                <a:cs typeface="Lucida Sans Unicode"/>
              </a:rPr>
              <a:t>que</a:t>
            </a:r>
            <a:r>
              <a:rPr dirty="0" sz="3000" spc="-125">
                <a:latin typeface="Lucida Sans Unicode"/>
                <a:cs typeface="Lucida Sans Unicode"/>
              </a:rPr>
              <a:t> </a:t>
            </a:r>
            <a:r>
              <a:rPr dirty="0" sz="3000" spc="50">
                <a:latin typeface="Lucida Sans Unicode"/>
                <a:cs typeface="Lucida Sans Unicode"/>
              </a:rPr>
              <a:t>vous </a:t>
            </a:r>
            <a:r>
              <a:rPr dirty="0" sz="3000" spc="75">
                <a:latin typeface="Lucida Sans Unicode"/>
                <a:cs typeface="Lucida Sans Unicode"/>
              </a:rPr>
              <a:t>essayez</a:t>
            </a:r>
            <a:r>
              <a:rPr dirty="0" sz="3000" spc="-125">
                <a:latin typeface="Lucida Sans Unicode"/>
                <a:cs typeface="Lucida Sans Unicode"/>
              </a:rPr>
              <a:t> </a:t>
            </a:r>
            <a:r>
              <a:rPr dirty="0" sz="3000" spc="155">
                <a:latin typeface="Lucida Sans Unicode"/>
                <a:cs typeface="Lucida Sans Unicode"/>
              </a:rPr>
              <a:t>de</a:t>
            </a:r>
            <a:r>
              <a:rPr dirty="0" sz="3000" spc="-114">
                <a:latin typeface="Lucida Sans Unicode"/>
                <a:cs typeface="Lucida Sans Unicode"/>
              </a:rPr>
              <a:t> </a:t>
            </a:r>
            <a:r>
              <a:rPr dirty="0" sz="3000" spc="-40">
                <a:latin typeface="Lucida Sans Unicode"/>
                <a:cs typeface="Lucida Sans Unicode"/>
              </a:rPr>
              <a:t>dire.</a:t>
            </a:r>
            <a:r>
              <a:rPr dirty="0" sz="3000" spc="-114">
                <a:latin typeface="Lucida Sans Unicode"/>
                <a:cs typeface="Lucida Sans Unicode"/>
              </a:rPr>
              <a:t> </a:t>
            </a:r>
            <a:r>
              <a:rPr dirty="0" sz="3000" spc="85">
                <a:latin typeface="Lucida Sans Unicode"/>
                <a:cs typeface="Lucida Sans Unicode"/>
              </a:rPr>
              <a:t>Que</a:t>
            </a:r>
            <a:r>
              <a:rPr dirty="0" sz="3000" spc="-110">
                <a:latin typeface="Lucida Sans Unicode"/>
                <a:cs typeface="Lucida Sans Unicode"/>
              </a:rPr>
              <a:t> </a:t>
            </a:r>
            <a:r>
              <a:rPr dirty="0" sz="3000" spc="70">
                <a:latin typeface="Lucida Sans Unicode"/>
                <a:cs typeface="Lucida Sans Unicode"/>
              </a:rPr>
              <a:t>vous</a:t>
            </a:r>
            <a:r>
              <a:rPr dirty="0" sz="3000" spc="-114">
                <a:latin typeface="Lucida Sans Unicode"/>
                <a:cs typeface="Lucida Sans Unicode"/>
              </a:rPr>
              <a:t> </a:t>
            </a:r>
            <a:r>
              <a:rPr dirty="0" sz="3000">
                <a:latin typeface="Lucida Sans Unicode"/>
                <a:cs typeface="Lucida Sans Unicode"/>
              </a:rPr>
              <a:t>envoyiez</a:t>
            </a:r>
            <a:r>
              <a:rPr dirty="0" sz="3000" spc="-114">
                <a:latin typeface="Lucida Sans Unicode"/>
                <a:cs typeface="Lucida Sans Unicode"/>
              </a:rPr>
              <a:t> </a:t>
            </a:r>
            <a:r>
              <a:rPr dirty="0" sz="3000" spc="95">
                <a:latin typeface="Lucida Sans Unicode"/>
                <a:cs typeface="Lucida Sans Unicode"/>
              </a:rPr>
              <a:t>une</a:t>
            </a:r>
            <a:r>
              <a:rPr dirty="0" sz="3000" spc="-110">
                <a:latin typeface="Lucida Sans Unicode"/>
                <a:cs typeface="Lucida Sans Unicode"/>
              </a:rPr>
              <a:t> </a:t>
            </a:r>
            <a:r>
              <a:rPr dirty="0" sz="3000" spc="-10">
                <a:latin typeface="Lucida Sans Unicode"/>
                <a:cs typeface="Lucida Sans Unicode"/>
              </a:rPr>
              <a:t>lettre </a:t>
            </a:r>
            <a:r>
              <a:rPr dirty="0" sz="3000" spc="170">
                <a:latin typeface="Lucida Sans Unicode"/>
                <a:cs typeface="Lucida Sans Unicode"/>
              </a:rPr>
              <a:t>recommandée</a:t>
            </a:r>
            <a:r>
              <a:rPr dirty="0" sz="3000" spc="-145">
                <a:latin typeface="Lucida Sans Unicode"/>
                <a:cs typeface="Lucida Sans Unicode"/>
              </a:rPr>
              <a:t> </a:t>
            </a:r>
            <a:r>
              <a:rPr dirty="0" sz="3000" spc="345">
                <a:latin typeface="Lucida Sans Unicode"/>
                <a:cs typeface="Lucida Sans Unicode"/>
              </a:rPr>
              <a:t>à</a:t>
            </a:r>
            <a:r>
              <a:rPr dirty="0" sz="3000" spc="-140">
                <a:latin typeface="Lucida Sans Unicode"/>
                <a:cs typeface="Lucida Sans Unicode"/>
              </a:rPr>
              <a:t> </a:t>
            </a:r>
            <a:r>
              <a:rPr dirty="0" sz="3000" spc="114">
                <a:latin typeface="Lucida Sans Unicode"/>
                <a:cs typeface="Lucida Sans Unicode"/>
              </a:rPr>
              <a:t>des</a:t>
            </a:r>
            <a:r>
              <a:rPr dirty="0" sz="3000" spc="-140">
                <a:latin typeface="Lucida Sans Unicode"/>
                <a:cs typeface="Lucida Sans Unicode"/>
              </a:rPr>
              <a:t> </a:t>
            </a:r>
            <a:r>
              <a:rPr dirty="0" sz="3000" spc="-35">
                <a:latin typeface="Lucida Sans Unicode"/>
                <a:cs typeface="Lucida Sans Unicode"/>
              </a:rPr>
              <a:t>fins</a:t>
            </a:r>
            <a:r>
              <a:rPr dirty="0" sz="3000" spc="-140">
                <a:latin typeface="Lucida Sans Unicode"/>
                <a:cs typeface="Lucida Sans Unicode"/>
              </a:rPr>
              <a:t> </a:t>
            </a:r>
            <a:r>
              <a:rPr dirty="0" sz="3000">
                <a:latin typeface="Lucida Sans Unicode"/>
                <a:cs typeface="Lucida Sans Unicode"/>
              </a:rPr>
              <a:t>juridiques</a:t>
            </a:r>
            <a:r>
              <a:rPr dirty="0" sz="3000" spc="-140">
                <a:latin typeface="Lucida Sans Unicode"/>
                <a:cs typeface="Lucida Sans Unicode"/>
              </a:rPr>
              <a:t> </a:t>
            </a:r>
            <a:r>
              <a:rPr dirty="0" sz="3000" spc="60">
                <a:latin typeface="Lucida Sans Unicode"/>
                <a:cs typeface="Lucida Sans Unicode"/>
              </a:rPr>
              <a:t>ou</a:t>
            </a:r>
            <a:r>
              <a:rPr dirty="0" sz="3000" spc="-140">
                <a:latin typeface="Lucida Sans Unicode"/>
                <a:cs typeface="Lucida Sans Unicode"/>
              </a:rPr>
              <a:t> </a:t>
            </a:r>
            <a:r>
              <a:rPr dirty="0" sz="3000" spc="70">
                <a:latin typeface="Lucida Sans Unicode"/>
                <a:cs typeface="Lucida Sans Unicode"/>
              </a:rPr>
              <a:t>une </a:t>
            </a:r>
            <a:r>
              <a:rPr dirty="0" sz="3000">
                <a:latin typeface="Lucida Sans Unicode"/>
                <a:cs typeface="Lucida Sans Unicode"/>
              </a:rPr>
              <a:t>lettre</a:t>
            </a:r>
            <a:r>
              <a:rPr dirty="0" sz="3000" spc="-15">
                <a:latin typeface="Lucida Sans Unicode"/>
                <a:cs typeface="Lucida Sans Unicode"/>
              </a:rPr>
              <a:t> </a:t>
            </a:r>
            <a:r>
              <a:rPr dirty="0" sz="3000" spc="65">
                <a:latin typeface="Lucida Sans Unicode"/>
                <a:cs typeface="Lucida Sans Unicode"/>
              </a:rPr>
              <a:t>verte</a:t>
            </a:r>
            <a:r>
              <a:rPr dirty="0" sz="3000" spc="-10">
                <a:latin typeface="Lucida Sans Unicode"/>
                <a:cs typeface="Lucida Sans Unicode"/>
              </a:rPr>
              <a:t> </a:t>
            </a:r>
            <a:r>
              <a:rPr dirty="0" sz="3000">
                <a:latin typeface="Lucida Sans Unicode"/>
                <a:cs typeface="Lucida Sans Unicode"/>
              </a:rPr>
              <a:t>pour</a:t>
            </a:r>
            <a:r>
              <a:rPr dirty="0" sz="3000" spc="-15">
                <a:latin typeface="Lucida Sans Unicode"/>
                <a:cs typeface="Lucida Sans Unicode"/>
              </a:rPr>
              <a:t> </a:t>
            </a:r>
            <a:r>
              <a:rPr dirty="0" sz="3000">
                <a:latin typeface="Lucida Sans Unicode"/>
                <a:cs typeface="Lucida Sans Unicode"/>
              </a:rPr>
              <a:t>informer</a:t>
            </a:r>
            <a:r>
              <a:rPr dirty="0" sz="3000" spc="-10">
                <a:latin typeface="Lucida Sans Unicode"/>
                <a:cs typeface="Lucida Sans Unicode"/>
              </a:rPr>
              <a:t> </a:t>
            </a:r>
            <a:r>
              <a:rPr dirty="0" sz="3000">
                <a:latin typeface="Lucida Sans Unicode"/>
                <a:cs typeface="Lucida Sans Unicode"/>
              </a:rPr>
              <a:t>quelqu'un</a:t>
            </a:r>
            <a:r>
              <a:rPr dirty="0" sz="3000" spc="-15">
                <a:latin typeface="Lucida Sans Unicode"/>
                <a:cs typeface="Lucida Sans Unicode"/>
              </a:rPr>
              <a:t> </a:t>
            </a:r>
            <a:r>
              <a:rPr dirty="0" sz="3000" spc="-10">
                <a:latin typeface="Lucida Sans Unicode"/>
                <a:cs typeface="Lucida Sans Unicode"/>
              </a:rPr>
              <a:t>d'une </a:t>
            </a:r>
            <a:r>
              <a:rPr dirty="0" sz="3000">
                <a:latin typeface="Lucida Sans Unicode"/>
                <a:cs typeface="Lucida Sans Unicode"/>
              </a:rPr>
              <a:t>décision,</a:t>
            </a:r>
            <a:r>
              <a:rPr dirty="0" sz="3000" spc="-90">
                <a:latin typeface="Lucida Sans Unicode"/>
                <a:cs typeface="Lucida Sans Unicode"/>
              </a:rPr>
              <a:t> </a:t>
            </a:r>
            <a:r>
              <a:rPr dirty="0" sz="3000" spc="105">
                <a:latin typeface="Lucida Sans Unicode"/>
                <a:cs typeface="Lucida Sans Unicode"/>
              </a:rPr>
              <a:t>la</a:t>
            </a:r>
            <a:r>
              <a:rPr dirty="0" sz="3000" spc="-85">
                <a:latin typeface="Lucida Sans Unicode"/>
                <a:cs typeface="Lucida Sans Unicode"/>
              </a:rPr>
              <a:t> </a:t>
            </a:r>
            <a:r>
              <a:rPr dirty="0" sz="3000" spc="85">
                <a:latin typeface="Lucida Sans Unicode"/>
                <a:cs typeface="Lucida Sans Unicode"/>
              </a:rPr>
              <a:t>clarté</a:t>
            </a:r>
            <a:r>
              <a:rPr dirty="0" sz="3000" spc="-90">
                <a:latin typeface="Lucida Sans Unicode"/>
                <a:cs typeface="Lucida Sans Unicode"/>
              </a:rPr>
              <a:t> </a:t>
            </a:r>
            <a:r>
              <a:rPr dirty="0" sz="3000" spc="105">
                <a:latin typeface="Lucida Sans Unicode"/>
                <a:cs typeface="Lucida Sans Unicode"/>
              </a:rPr>
              <a:t>permet</a:t>
            </a:r>
            <a:r>
              <a:rPr dirty="0" sz="3000" spc="-85">
                <a:latin typeface="Lucida Sans Unicode"/>
                <a:cs typeface="Lucida Sans Unicode"/>
              </a:rPr>
              <a:t> </a:t>
            </a:r>
            <a:r>
              <a:rPr dirty="0" sz="3000">
                <a:latin typeface="Lucida Sans Unicode"/>
                <a:cs typeface="Lucida Sans Unicode"/>
              </a:rPr>
              <a:t>d'éviter</a:t>
            </a:r>
            <a:r>
              <a:rPr dirty="0" sz="3000" spc="-90">
                <a:latin typeface="Lucida Sans Unicode"/>
                <a:cs typeface="Lucida Sans Unicode"/>
              </a:rPr>
              <a:t> </a:t>
            </a:r>
            <a:r>
              <a:rPr dirty="0" sz="3000" spc="-10">
                <a:latin typeface="Lucida Sans Unicode"/>
                <a:cs typeface="Lucida Sans Unicode"/>
              </a:rPr>
              <a:t>toute confusion.</a:t>
            </a:r>
            <a:endParaRPr sz="30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620826" y="0"/>
            <a:ext cx="6667173" cy="10286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83073" y="1445707"/>
            <a:ext cx="8485505" cy="2159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95"/>
              </a:spcBef>
            </a:pPr>
            <a:r>
              <a:rPr dirty="0" spc="-320"/>
              <a:t>2.</a:t>
            </a:r>
            <a:r>
              <a:rPr dirty="0" spc="-525"/>
              <a:t> </a:t>
            </a:r>
            <a:r>
              <a:rPr dirty="0" spc="375"/>
              <a:t>Adaptez</a:t>
            </a:r>
            <a:r>
              <a:rPr dirty="0" spc="-525"/>
              <a:t> </a:t>
            </a:r>
            <a:r>
              <a:rPr dirty="0" spc="250"/>
              <a:t>votre</a:t>
            </a:r>
            <a:r>
              <a:rPr dirty="0" spc="-525"/>
              <a:t> </a:t>
            </a:r>
            <a:r>
              <a:rPr dirty="0" spc="315"/>
              <a:t>ton</a:t>
            </a:r>
            <a:r>
              <a:rPr dirty="0" spc="-525"/>
              <a:t> </a:t>
            </a:r>
            <a:r>
              <a:rPr dirty="0" spc="810"/>
              <a:t>à </a:t>
            </a:r>
            <a:r>
              <a:rPr dirty="0" spc="250"/>
              <a:t>votre</a:t>
            </a:r>
            <a:r>
              <a:rPr dirty="0" spc="-525"/>
              <a:t> </a:t>
            </a:r>
            <a:r>
              <a:rPr dirty="0" spc="715"/>
              <a:t>message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1383073" y="3798157"/>
            <a:ext cx="9022715" cy="4292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95"/>
              </a:spcBef>
            </a:pPr>
            <a:r>
              <a:rPr dirty="0" sz="3000" spc="165">
                <a:latin typeface="Lucida Sans Unicode"/>
                <a:cs typeface="Lucida Sans Unicode"/>
              </a:rPr>
              <a:t>Chaque</a:t>
            </a:r>
            <a:r>
              <a:rPr dirty="0" sz="3000" spc="-120">
                <a:latin typeface="Lucida Sans Unicode"/>
                <a:cs typeface="Lucida Sans Unicode"/>
              </a:rPr>
              <a:t> </a:t>
            </a:r>
            <a:r>
              <a:rPr dirty="0" sz="3000">
                <a:latin typeface="Lucida Sans Unicode"/>
                <a:cs typeface="Lucida Sans Unicode"/>
              </a:rPr>
              <a:t>lettre</a:t>
            </a:r>
            <a:r>
              <a:rPr dirty="0" sz="3000" spc="-114">
                <a:latin typeface="Lucida Sans Unicode"/>
                <a:cs typeface="Lucida Sans Unicode"/>
              </a:rPr>
              <a:t> </a:t>
            </a:r>
            <a:r>
              <a:rPr dirty="0" sz="3000" spc="345">
                <a:latin typeface="Lucida Sans Unicode"/>
                <a:cs typeface="Lucida Sans Unicode"/>
              </a:rPr>
              <a:t>a</a:t>
            </a:r>
            <a:r>
              <a:rPr dirty="0" sz="3000" spc="-114">
                <a:latin typeface="Lucida Sans Unicode"/>
                <a:cs typeface="Lucida Sans Unicode"/>
              </a:rPr>
              <a:t> </a:t>
            </a:r>
            <a:r>
              <a:rPr dirty="0" sz="3000" spc="55">
                <a:latin typeface="Lucida Sans Unicode"/>
                <a:cs typeface="Lucida Sans Unicode"/>
              </a:rPr>
              <a:t>un</a:t>
            </a:r>
            <a:r>
              <a:rPr dirty="0" sz="3000" spc="-114">
                <a:latin typeface="Lucida Sans Unicode"/>
                <a:cs typeface="Lucida Sans Unicode"/>
              </a:rPr>
              <a:t> </a:t>
            </a:r>
            <a:r>
              <a:rPr dirty="0" sz="3000" spc="-10">
                <a:latin typeface="Lucida Sans Unicode"/>
                <a:cs typeface="Lucida Sans Unicode"/>
              </a:rPr>
              <a:t>objectif.</a:t>
            </a:r>
            <a:r>
              <a:rPr dirty="0" sz="3000" spc="-114">
                <a:latin typeface="Lucida Sans Unicode"/>
                <a:cs typeface="Lucida Sans Unicode"/>
              </a:rPr>
              <a:t> </a:t>
            </a:r>
            <a:r>
              <a:rPr dirty="0" sz="3000">
                <a:latin typeface="Lucida Sans Unicode"/>
                <a:cs typeface="Lucida Sans Unicode"/>
              </a:rPr>
              <a:t>Votre</a:t>
            </a:r>
            <a:r>
              <a:rPr dirty="0" sz="3000" spc="-114">
                <a:latin typeface="Lucida Sans Unicode"/>
                <a:cs typeface="Lucida Sans Unicode"/>
              </a:rPr>
              <a:t> </a:t>
            </a:r>
            <a:r>
              <a:rPr dirty="0" sz="3000" spc="125">
                <a:latin typeface="Lucida Sans Unicode"/>
                <a:cs typeface="Lucida Sans Unicode"/>
              </a:rPr>
              <a:t>façon</a:t>
            </a:r>
            <a:r>
              <a:rPr dirty="0" sz="3000" spc="-114">
                <a:latin typeface="Lucida Sans Unicode"/>
                <a:cs typeface="Lucida Sans Unicode"/>
              </a:rPr>
              <a:t> </a:t>
            </a:r>
            <a:r>
              <a:rPr dirty="0" sz="3000" spc="-10">
                <a:latin typeface="Lucida Sans Unicode"/>
                <a:cs typeface="Lucida Sans Unicode"/>
              </a:rPr>
              <a:t>d'écrire </a:t>
            </a:r>
            <a:r>
              <a:rPr dirty="0" sz="3000">
                <a:latin typeface="Lucida Sans Unicode"/>
                <a:cs typeface="Lucida Sans Unicode"/>
              </a:rPr>
              <a:t>doit</a:t>
            </a:r>
            <a:r>
              <a:rPr dirty="0" sz="3000" spc="-135">
                <a:latin typeface="Lucida Sans Unicode"/>
                <a:cs typeface="Lucida Sans Unicode"/>
              </a:rPr>
              <a:t> </a:t>
            </a:r>
            <a:r>
              <a:rPr dirty="0" sz="3000">
                <a:latin typeface="Lucida Sans Unicode"/>
                <a:cs typeface="Lucida Sans Unicode"/>
              </a:rPr>
              <a:t>refléter</a:t>
            </a:r>
            <a:r>
              <a:rPr dirty="0" sz="3000" spc="-130">
                <a:latin typeface="Lucida Sans Unicode"/>
                <a:cs typeface="Lucida Sans Unicode"/>
              </a:rPr>
              <a:t> </a:t>
            </a:r>
            <a:r>
              <a:rPr dirty="0" sz="3000" spc="140">
                <a:latin typeface="Lucida Sans Unicode"/>
                <a:cs typeface="Lucida Sans Unicode"/>
              </a:rPr>
              <a:t>cet</a:t>
            </a:r>
            <a:r>
              <a:rPr dirty="0" sz="3000" spc="-130">
                <a:latin typeface="Lucida Sans Unicode"/>
                <a:cs typeface="Lucida Sans Unicode"/>
              </a:rPr>
              <a:t> </a:t>
            </a:r>
            <a:r>
              <a:rPr dirty="0" sz="3000" spc="-10">
                <a:latin typeface="Lucida Sans Unicode"/>
                <a:cs typeface="Lucida Sans Unicode"/>
              </a:rPr>
              <a:t>objectif.</a:t>
            </a:r>
            <a:r>
              <a:rPr dirty="0" sz="3000" spc="-130">
                <a:latin typeface="Lucida Sans Unicode"/>
                <a:cs typeface="Lucida Sans Unicode"/>
              </a:rPr>
              <a:t> </a:t>
            </a:r>
            <a:r>
              <a:rPr dirty="0" sz="3000" spc="-80">
                <a:latin typeface="Lucida Sans Unicode"/>
                <a:cs typeface="Lucida Sans Unicode"/>
              </a:rPr>
              <a:t>Lettrex</a:t>
            </a:r>
            <a:r>
              <a:rPr dirty="0" sz="3000" spc="-130">
                <a:latin typeface="Lucida Sans Unicode"/>
                <a:cs typeface="Lucida Sans Unicode"/>
              </a:rPr>
              <a:t> </a:t>
            </a:r>
            <a:r>
              <a:rPr dirty="0" sz="3000" spc="70">
                <a:latin typeface="Lucida Sans Unicode"/>
                <a:cs typeface="Lucida Sans Unicode"/>
              </a:rPr>
              <a:t>vous</a:t>
            </a:r>
            <a:r>
              <a:rPr dirty="0" sz="3000" spc="-130">
                <a:latin typeface="Lucida Sans Unicode"/>
                <a:cs typeface="Lucida Sans Unicode"/>
              </a:rPr>
              <a:t> </a:t>
            </a:r>
            <a:r>
              <a:rPr dirty="0" sz="3000" spc="130">
                <a:latin typeface="Lucida Sans Unicode"/>
                <a:cs typeface="Lucida Sans Unicode"/>
              </a:rPr>
              <a:t>aide</a:t>
            </a:r>
            <a:r>
              <a:rPr dirty="0" sz="3000" spc="-130">
                <a:latin typeface="Lucida Sans Unicode"/>
                <a:cs typeface="Lucida Sans Unicode"/>
              </a:rPr>
              <a:t> </a:t>
            </a:r>
            <a:r>
              <a:rPr dirty="0" sz="3000" spc="295">
                <a:latin typeface="Lucida Sans Unicode"/>
                <a:cs typeface="Lucida Sans Unicode"/>
              </a:rPr>
              <a:t>à </a:t>
            </a:r>
            <a:r>
              <a:rPr dirty="0" sz="3000" spc="100">
                <a:latin typeface="Lucida Sans Unicode"/>
                <a:cs typeface="Lucida Sans Unicode"/>
              </a:rPr>
              <a:t>adopter</a:t>
            </a:r>
            <a:r>
              <a:rPr dirty="0" sz="3000" spc="-145">
                <a:latin typeface="Lucida Sans Unicode"/>
                <a:cs typeface="Lucida Sans Unicode"/>
              </a:rPr>
              <a:t> </a:t>
            </a:r>
            <a:r>
              <a:rPr dirty="0" sz="3000">
                <a:latin typeface="Lucida Sans Unicode"/>
                <a:cs typeface="Lucida Sans Unicode"/>
              </a:rPr>
              <a:t>le</a:t>
            </a:r>
            <a:r>
              <a:rPr dirty="0" sz="3000" spc="-145">
                <a:latin typeface="Lucida Sans Unicode"/>
                <a:cs typeface="Lucida Sans Unicode"/>
              </a:rPr>
              <a:t> </a:t>
            </a:r>
            <a:r>
              <a:rPr dirty="0" sz="3000">
                <a:latin typeface="Lucida Sans Unicode"/>
                <a:cs typeface="Lucida Sans Unicode"/>
              </a:rPr>
              <a:t>ton</a:t>
            </a:r>
            <a:r>
              <a:rPr dirty="0" sz="3000" spc="-145">
                <a:latin typeface="Lucida Sans Unicode"/>
                <a:cs typeface="Lucida Sans Unicode"/>
              </a:rPr>
              <a:t> </a:t>
            </a:r>
            <a:r>
              <a:rPr dirty="0" sz="3000" spc="-45">
                <a:latin typeface="Lucida Sans Unicode"/>
                <a:cs typeface="Lucida Sans Unicode"/>
              </a:rPr>
              <a:t>juste,</a:t>
            </a:r>
            <a:r>
              <a:rPr dirty="0" sz="3000" spc="-145">
                <a:latin typeface="Lucida Sans Unicode"/>
                <a:cs typeface="Lucida Sans Unicode"/>
              </a:rPr>
              <a:t> </a:t>
            </a:r>
            <a:r>
              <a:rPr dirty="0" sz="3000" spc="-55">
                <a:latin typeface="Lucida Sans Unicode"/>
                <a:cs typeface="Lucida Sans Unicode"/>
              </a:rPr>
              <a:t>qu'il</a:t>
            </a:r>
            <a:r>
              <a:rPr dirty="0" sz="3000" spc="-145">
                <a:latin typeface="Lucida Sans Unicode"/>
                <a:cs typeface="Lucida Sans Unicode"/>
              </a:rPr>
              <a:t> </a:t>
            </a:r>
            <a:r>
              <a:rPr dirty="0" sz="3000">
                <a:latin typeface="Lucida Sans Unicode"/>
                <a:cs typeface="Lucida Sans Unicode"/>
              </a:rPr>
              <a:t>soit</a:t>
            </a:r>
            <a:r>
              <a:rPr dirty="0" sz="3000" spc="-145">
                <a:latin typeface="Lucida Sans Unicode"/>
                <a:cs typeface="Lucida Sans Unicode"/>
              </a:rPr>
              <a:t> </a:t>
            </a:r>
            <a:r>
              <a:rPr dirty="0" sz="3000" spc="-20">
                <a:latin typeface="Lucida Sans Unicode"/>
                <a:cs typeface="Lucida Sans Unicode"/>
              </a:rPr>
              <a:t>formel,</a:t>
            </a:r>
            <a:r>
              <a:rPr dirty="0" sz="3000" spc="-145">
                <a:latin typeface="Lucida Sans Unicode"/>
                <a:cs typeface="Lucida Sans Unicode"/>
              </a:rPr>
              <a:t> </a:t>
            </a:r>
            <a:r>
              <a:rPr dirty="0" sz="3000" spc="55">
                <a:latin typeface="Lucida Sans Unicode"/>
                <a:cs typeface="Lucida Sans Unicode"/>
              </a:rPr>
              <a:t>neutre</a:t>
            </a:r>
            <a:r>
              <a:rPr dirty="0" sz="3000" spc="-145">
                <a:latin typeface="Lucida Sans Unicode"/>
                <a:cs typeface="Lucida Sans Unicode"/>
              </a:rPr>
              <a:t> </a:t>
            </a:r>
            <a:r>
              <a:rPr dirty="0" sz="3000" spc="35">
                <a:latin typeface="Lucida Sans Unicode"/>
                <a:cs typeface="Lucida Sans Unicode"/>
              </a:rPr>
              <a:t>ou </a:t>
            </a:r>
            <a:r>
              <a:rPr dirty="0" sz="3000" spc="95">
                <a:latin typeface="Lucida Sans Unicode"/>
                <a:cs typeface="Lucida Sans Unicode"/>
              </a:rPr>
              <a:t>amical.</a:t>
            </a:r>
            <a:r>
              <a:rPr dirty="0" sz="3000" spc="-100">
                <a:latin typeface="Lucida Sans Unicode"/>
                <a:cs typeface="Lucida Sans Unicode"/>
              </a:rPr>
              <a:t> </a:t>
            </a:r>
            <a:r>
              <a:rPr dirty="0" sz="3000">
                <a:latin typeface="Lucida Sans Unicode"/>
                <a:cs typeface="Lucida Sans Unicode"/>
              </a:rPr>
              <a:t>Si</a:t>
            </a:r>
            <a:r>
              <a:rPr dirty="0" sz="3000" spc="-100">
                <a:latin typeface="Lucida Sans Unicode"/>
                <a:cs typeface="Lucida Sans Unicode"/>
              </a:rPr>
              <a:t> </a:t>
            </a:r>
            <a:r>
              <a:rPr dirty="0" sz="3000" spc="70">
                <a:latin typeface="Lucida Sans Unicode"/>
                <a:cs typeface="Lucida Sans Unicode"/>
              </a:rPr>
              <a:t>vous</a:t>
            </a:r>
            <a:r>
              <a:rPr dirty="0" sz="3000" spc="-100">
                <a:latin typeface="Lucida Sans Unicode"/>
                <a:cs typeface="Lucida Sans Unicode"/>
              </a:rPr>
              <a:t> </a:t>
            </a:r>
            <a:r>
              <a:rPr dirty="0" sz="3000">
                <a:latin typeface="Lucida Sans Unicode"/>
                <a:cs typeface="Lucida Sans Unicode"/>
              </a:rPr>
              <a:t>écrivez</a:t>
            </a:r>
            <a:r>
              <a:rPr dirty="0" sz="3000" spc="-100">
                <a:latin typeface="Lucida Sans Unicode"/>
                <a:cs typeface="Lucida Sans Unicode"/>
              </a:rPr>
              <a:t> </a:t>
            </a:r>
            <a:r>
              <a:rPr dirty="0" sz="3000" spc="95">
                <a:latin typeface="Lucida Sans Unicode"/>
                <a:cs typeface="Lucida Sans Unicode"/>
              </a:rPr>
              <a:t>une</a:t>
            </a:r>
            <a:r>
              <a:rPr dirty="0" sz="3000" spc="-100">
                <a:latin typeface="Lucida Sans Unicode"/>
                <a:cs typeface="Lucida Sans Unicode"/>
              </a:rPr>
              <a:t> </a:t>
            </a:r>
            <a:r>
              <a:rPr dirty="0" sz="3000">
                <a:latin typeface="Lucida Sans Unicode"/>
                <a:cs typeface="Lucida Sans Unicode"/>
              </a:rPr>
              <a:t>lettre</a:t>
            </a:r>
            <a:r>
              <a:rPr dirty="0" sz="3000" spc="-95">
                <a:latin typeface="Lucida Sans Unicode"/>
                <a:cs typeface="Lucida Sans Unicode"/>
              </a:rPr>
              <a:t> </a:t>
            </a:r>
            <a:r>
              <a:rPr dirty="0" sz="3000">
                <a:latin typeface="Lucida Sans Unicode"/>
                <a:cs typeface="Lucida Sans Unicode"/>
              </a:rPr>
              <a:t>suivie</a:t>
            </a:r>
            <a:r>
              <a:rPr dirty="0" sz="3000" spc="-100">
                <a:latin typeface="Lucida Sans Unicode"/>
                <a:cs typeface="Lucida Sans Unicode"/>
              </a:rPr>
              <a:t> </a:t>
            </a:r>
            <a:r>
              <a:rPr dirty="0" sz="3000" spc="345">
                <a:latin typeface="Lucida Sans Unicode"/>
                <a:cs typeface="Lucida Sans Unicode"/>
              </a:rPr>
              <a:t>à</a:t>
            </a:r>
            <a:r>
              <a:rPr dirty="0" sz="3000" spc="-100">
                <a:latin typeface="Lucida Sans Unicode"/>
                <a:cs typeface="Lucida Sans Unicode"/>
              </a:rPr>
              <a:t> </a:t>
            </a:r>
            <a:r>
              <a:rPr dirty="0" sz="3000" spc="30">
                <a:latin typeface="Lucida Sans Unicode"/>
                <a:cs typeface="Lucida Sans Unicode"/>
              </a:rPr>
              <a:t>un </a:t>
            </a:r>
            <a:r>
              <a:rPr dirty="0" sz="3000" spc="85">
                <a:latin typeface="Lucida Sans Unicode"/>
                <a:cs typeface="Lucida Sans Unicode"/>
              </a:rPr>
              <a:t>partenaire</a:t>
            </a:r>
            <a:r>
              <a:rPr dirty="0" sz="3000" spc="-145">
                <a:latin typeface="Lucida Sans Unicode"/>
                <a:cs typeface="Lucida Sans Unicode"/>
              </a:rPr>
              <a:t> </a:t>
            </a:r>
            <a:r>
              <a:rPr dirty="0" sz="3000" spc="85">
                <a:latin typeface="Lucida Sans Unicode"/>
                <a:cs typeface="Lucida Sans Unicode"/>
              </a:rPr>
              <a:t>commercial,</a:t>
            </a:r>
            <a:r>
              <a:rPr dirty="0" sz="3000" spc="-140">
                <a:latin typeface="Lucida Sans Unicode"/>
                <a:cs typeface="Lucida Sans Unicode"/>
              </a:rPr>
              <a:t> </a:t>
            </a:r>
            <a:r>
              <a:rPr dirty="0" sz="3000" spc="-10">
                <a:latin typeface="Lucida Sans Unicode"/>
                <a:cs typeface="Lucida Sans Unicode"/>
              </a:rPr>
              <a:t>restez</a:t>
            </a:r>
            <a:r>
              <a:rPr dirty="0" sz="3000" spc="-145">
                <a:latin typeface="Lucida Sans Unicode"/>
                <a:cs typeface="Lucida Sans Unicode"/>
              </a:rPr>
              <a:t> </a:t>
            </a:r>
            <a:r>
              <a:rPr dirty="0" sz="3000" spc="50">
                <a:latin typeface="Lucida Sans Unicode"/>
                <a:cs typeface="Lucida Sans Unicode"/>
              </a:rPr>
              <a:t>respectueux</a:t>
            </a:r>
            <a:r>
              <a:rPr dirty="0" sz="3000" spc="-140">
                <a:latin typeface="Lucida Sans Unicode"/>
                <a:cs typeface="Lucida Sans Unicode"/>
              </a:rPr>
              <a:t> </a:t>
            </a:r>
            <a:r>
              <a:rPr dirty="0" sz="3000" spc="50">
                <a:latin typeface="Lucida Sans Unicode"/>
                <a:cs typeface="Lucida Sans Unicode"/>
              </a:rPr>
              <a:t>et </a:t>
            </a:r>
            <a:r>
              <a:rPr dirty="0" sz="3000">
                <a:latin typeface="Lucida Sans Unicode"/>
                <a:cs typeface="Lucida Sans Unicode"/>
              </a:rPr>
              <a:t>professionnel.</a:t>
            </a:r>
            <a:r>
              <a:rPr dirty="0" sz="3000" spc="-110">
                <a:latin typeface="Lucida Sans Unicode"/>
                <a:cs typeface="Lucida Sans Unicode"/>
              </a:rPr>
              <a:t> </a:t>
            </a:r>
            <a:r>
              <a:rPr dirty="0" sz="3000">
                <a:latin typeface="Lucida Sans Unicode"/>
                <a:cs typeface="Lucida Sans Unicode"/>
              </a:rPr>
              <a:t>Si</a:t>
            </a:r>
            <a:r>
              <a:rPr dirty="0" sz="3000" spc="-110">
                <a:latin typeface="Lucida Sans Unicode"/>
                <a:cs typeface="Lucida Sans Unicode"/>
              </a:rPr>
              <a:t> </a:t>
            </a:r>
            <a:r>
              <a:rPr dirty="0" sz="3000" spc="70">
                <a:latin typeface="Lucida Sans Unicode"/>
                <a:cs typeface="Lucida Sans Unicode"/>
              </a:rPr>
              <a:t>vous</a:t>
            </a:r>
            <a:r>
              <a:rPr dirty="0" sz="3000" spc="-110">
                <a:latin typeface="Lucida Sans Unicode"/>
                <a:cs typeface="Lucida Sans Unicode"/>
              </a:rPr>
              <a:t> </a:t>
            </a:r>
            <a:r>
              <a:rPr dirty="0" sz="3000">
                <a:latin typeface="Lucida Sans Unicode"/>
                <a:cs typeface="Lucida Sans Unicode"/>
              </a:rPr>
              <a:t>écrivez</a:t>
            </a:r>
            <a:r>
              <a:rPr dirty="0" sz="3000" spc="-105">
                <a:latin typeface="Lucida Sans Unicode"/>
                <a:cs typeface="Lucida Sans Unicode"/>
              </a:rPr>
              <a:t> </a:t>
            </a:r>
            <a:r>
              <a:rPr dirty="0" sz="3000" spc="95">
                <a:latin typeface="Lucida Sans Unicode"/>
                <a:cs typeface="Lucida Sans Unicode"/>
              </a:rPr>
              <a:t>une</a:t>
            </a:r>
            <a:r>
              <a:rPr dirty="0" sz="3000" spc="-110">
                <a:latin typeface="Lucida Sans Unicode"/>
                <a:cs typeface="Lucida Sans Unicode"/>
              </a:rPr>
              <a:t> </a:t>
            </a:r>
            <a:r>
              <a:rPr dirty="0" sz="3000">
                <a:latin typeface="Lucida Sans Unicode"/>
                <a:cs typeface="Lucida Sans Unicode"/>
              </a:rPr>
              <a:t>lettre</a:t>
            </a:r>
            <a:r>
              <a:rPr dirty="0" sz="3000" spc="-110">
                <a:latin typeface="Lucida Sans Unicode"/>
                <a:cs typeface="Lucida Sans Unicode"/>
              </a:rPr>
              <a:t> </a:t>
            </a:r>
            <a:r>
              <a:rPr dirty="0" sz="3000" spc="65">
                <a:latin typeface="Lucida Sans Unicode"/>
                <a:cs typeface="Lucida Sans Unicode"/>
              </a:rPr>
              <a:t>verte</a:t>
            </a:r>
            <a:r>
              <a:rPr dirty="0" sz="3000" spc="-110">
                <a:latin typeface="Lucida Sans Unicode"/>
                <a:cs typeface="Lucida Sans Unicode"/>
              </a:rPr>
              <a:t> </a:t>
            </a:r>
            <a:r>
              <a:rPr dirty="0" sz="3000" spc="295">
                <a:latin typeface="Lucida Sans Unicode"/>
                <a:cs typeface="Lucida Sans Unicode"/>
              </a:rPr>
              <a:t>à </a:t>
            </a:r>
            <a:r>
              <a:rPr dirty="0" sz="3000" spc="55">
                <a:latin typeface="Lucida Sans Unicode"/>
                <a:cs typeface="Lucida Sans Unicode"/>
              </a:rPr>
              <a:t>un</a:t>
            </a:r>
            <a:r>
              <a:rPr dirty="0" sz="3000" spc="-60">
                <a:latin typeface="Lucida Sans Unicode"/>
                <a:cs typeface="Lucida Sans Unicode"/>
              </a:rPr>
              <a:t> </a:t>
            </a:r>
            <a:r>
              <a:rPr dirty="0" sz="3000">
                <a:latin typeface="Lucida Sans Unicode"/>
                <a:cs typeface="Lucida Sans Unicode"/>
              </a:rPr>
              <a:t>collègue,</a:t>
            </a:r>
            <a:r>
              <a:rPr dirty="0" sz="3000" spc="-60">
                <a:latin typeface="Lucida Sans Unicode"/>
                <a:cs typeface="Lucida Sans Unicode"/>
              </a:rPr>
              <a:t> </a:t>
            </a:r>
            <a:r>
              <a:rPr dirty="0" sz="3000" spc="70">
                <a:latin typeface="Lucida Sans Unicode"/>
                <a:cs typeface="Lucida Sans Unicode"/>
              </a:rPr>
              <a:t>vous</a:t>
            </a:r>
            <a:r>
              <a:rPr dirty="0" sz="3000" spc="-55">
                <a:latin typeface="Lucida Sans Unicode"/>
                <a:cs typeface="Lucida Sans Unicode"/>
              </a:rPr>
              <a:t> </a:t>
            </a:r>
            <a:r>
              <a:rPr dirty="0" sz="3000">
                <a:latin typeface="Lucida Sans Unicode"/>
                <a:cs typeface="Lucida Sans Unicode"/>
              </a:rPr>
              <a:t>pouvez</a:t>
            </a:r>
            <a:r>
              <a:rPr dirty="0" sz="3000" spc="-60">
                <a:latin typeface="Lucida Sans Unicode"/>
                <a:cs typeface="Lucida Sans Unicode"/>
              </a:rPr>
              <a:t> </a:t>
            </a:r>
            <a:r>
              <a:rPr dirty="0" sz="3000" spc="100">
                <a:latin typeface="Lucida Sans Unicode"/>
                <a:cs typeface="Lucida Sans Unicode"/>
              </a:rPr>
              <a:t>adopter</a:t>
            </a:r>
            <a:r>
              <a:rPr dirty="0" sz="3000" spc="-60">
                <a:latin typeface="Lucida Sans Unicode"/>
                <a:cs typeface="Lucida Sans Unicode"/>
              </a:rPr>
              <a:t> </a:t>
            </a:r>
            <a:r>
              <a:rPr dirty="0" sz="3000" spc="55">
                <a:latin typeface="Lucida Sans Unicode"/>
                <a:cs typeface="Lucida Sans Unicode"/>
              </a:rPr>
              <a:t>un</a:t>
            </a:r>
            <a:r>
              <a:rPr dirty="0" sz="3000" spc="-55">
                <a:latin typeface="Lucida Sans Unicode"/>
                <a:cs typeface="Lucida Sans Unicode"/>
              </a:rPr>
              <a:t> </a:t>
            </a:r>
            <a:r>
              <a:rPr dirty="0" sz="3000">
                <a:latin typeface="Lucida Sans Unicode"/>
                <a:cs typeface="Lucida Sans Unicode"/>
              </a:rPr>
              <a:t>ton</a:t>
            </a:r>
            <a:r>
              <a:rPr dirty="0" sz="3000" spc="-60">
                <a:latin typeface="Lucida Sans Unicode"/>
                <a:cs typeface="Lucida Sans Unicode"/>
              </a:rPr>
              <a:t> </a:t>
            </a:r>
            <a:r>
              <a:rPr dirty="0" sz="3000" spc="-20">
                <a:latin typeface="Lucida Sans Unicode"/>
                <a:cs typeface="Lucida Sans Unicode"/>
              </a:rPr>
              <a:t>plus </a:t>
            </a:r>
            <a:r>
              <a:rPr dirty="0" sz="3000" spc="55">
                <a:latin typeface="Lucida Sans Unicode"/>
                <a:cs typeface="Lucida Sans Unicode"/>
              </a:rPr>
              <a:t>léger</a:t>
            </a:r>
            <a:r>
              <a:rPr dirty="0" sz="3000" spc="-130">
                <a:latin typeface="Lucida Sans Unicode"/>
                <a:cs typeface="Lucida Sans Unicode"/>
              </a:rPr>
              <a:t> </a:t>
            </a:r>
            <a:r>
              <a:rPr dirty="0" sz="3000">
                <a:latin typeface="Lucida Sans Unicode"/>
                <a:cs typeface="Lucida Sans Unicode"/>
              </a:rPr>
              <a:t>tout</a:t>
            </a:r>
            <a:r>
              <a:rPr dirty="0" sz="3000" spc="-130">
                <a:latin typeface="Lucida Sans Unicode"/>
                <a:cs typeface="Lucida Sans Unicode"/>
              </a:rPr>
              <a:t> </a:t>
            </a:r>
            <a:r>
              <a:rPr dirty="0" sz="3000" spc="120">
                <a:latin typeface="Lucida Sans Unicode"/>
                <a:cs typeface="Lucida Sans Unicode"/>
              </a:rPr>
              <a:t>en</a:t>
            </a:r>
            <a:r>
              <a:rPr dirty="0" sz="3000" spc="-125">
                <a:latin typeface="Lucida Sans Unicode"/>
                <a:cs typeface="Lucida Sans Unicode"/>
              </a:rPr>
              <a:t> </a:t>
            </a:r>
            <a:r>
              <a:rPr dirty="0" sz="3000" spc="60">
                <a:latin typeface="Lucida Sans Unicode"/>
                <a:cs typeface="Lucida Sans Unicode"/>
              </a:rPr>
              <a:t>restant</a:t>
            </a:r>
            <a:r>
              <a:rPr dirty="0" sz="3000" spc="-130">
                <a:latin typeface="Lucida Sans Unicode"/>
                <a:cs typeface="Lucida Sans Unicode"/>
              </a:rPr>
              <a:t> </a:t>
            </a:r>
            <a:r>
              <a:rPr dirty="0" sz="3000" spc="-10">
                <a:latin typeface="Lucida Sans Unicode"/>
                <a:cs typeface="Lucida Sans Unicode"/>
              </a:rPr>
              <a:t>poli.</a:t>
            </a:r>
            <a:endParaRPr sz="3000">
              <a:latin typeface="Lucida Sans Unicode"/>
              <a:cs typeface="Lucida Sans Unicode"/>
            </a:endParaRPr>
          </a:p>
        </p:txBody>
      </p:sp>
      <p:sp>
        <p:nvSpPr>
          <p:cNvPr id="5" name="object 5" descr=""/>
          <p:cNvSpPr/>
          <p:nvPr/>
        </p:nvSpPr>
        <p:spPr>
          <a:xfrm>
            <a:off x="0" y="0"/>
            <a:ext cx="1019810" cy="10287000"/>
          </a:xfrm>
          <a:custGeom>
            <a:avLst/>
            <a:gdLst/>
            <a:ahLst/>
            <a:cxnLst/>
            <a:rect l="l" t="t" r="r" b="b"/>
            <a:pathLst>
              <a:path w="1019810" h="10287000">
                <a:moveTo>
                  <a:pt x="1019436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019436" y="0"/>
                </a:lnTo>
                <a:lnTo>
                  <a:pt x="1019436" y="10286999"/>
                </a:lnTo>
                <a:close/>
              </a:path>
            </a:pathLst>
          </a:custGeom>
          <a:solidFill>
            <a:srgbClr val="EC5864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7760970" cy="10287000"/>
            <a:chOff x="0" y="0"/>
            <a:chExt cx="7760970" cy="102870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7161652" cy="10286999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7161652" y="0"/>
              <a:ext cx="598805" cy="5379720"/>
            </a:xfrm>
            <a:custGeom>
              <a:avLst/>
              <a:gdLst/>
              <a:ahLst/>
              <a:cxnLst/>
              <a:rect l="l" t="t" r="r" b="b"/>
              <a:pathLst>
                <a:path w="598804" h="5379720">
                  <a:moveTo>
                    <a:pt x="0" y="5379575"/>
                  </a:moveTo>
                  <a:lnTo>
                    <a:pt x="598747" y="5379575"/>
                  </a:lnTo>
                  <a:lnTo>
                    <a:pt x="598747" y="0"/>
                  </a:lnTo>
                  <a:lnTo>
                    <a:pt x="0" y="0"/>
                  </a:lnTo>
                  <a:lnTo>
                    <a:pt x="0" y="5379575"/>
                  </a:lnTo>
                  <a:close/>
                </a:path>
              </a:pathLst>
            </a:custGeom>
            <a:solidFill>
              <a:srgbClr val="EC58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7161652" y="5379575"/>
              <a:ext cx="598805" cy="4907915"/>
            </a:xfrm>
            <a:custGeom>
              <a:avLst/>
              <a:gdLst/>
              <a:ahLst/>
              <a:cxnLst/>
              <a:rect l="l" t="t" r="r" b="b"/>
              <a:pathLst>
                <a:path w="598804" h="4907915">
                  <a:moveTo>
                    <a:pt x="598747" y="4907424"/>
                  </a:moveTo>
                  <a:lnTo>
                    <a:pt x="0" y="4907424"/>
                  </a:lnTo>
                  <a:lnTo>
                    <a:pt x="0" y="0"/>
                  </a:lnTo>
                  <a:lnTo>
                    <a:pt x="598747" y="0"/>
                  </a:lnTo>
                  <a:lnTo>
                    <a:pt x="598747" y="4907424"/>
                  </a:lnTo>
                  <a:close/>
                </a:path>
              </a:pathLst>
            </a:custGeom>
            <a:solidFill>
              <a:srgbClr val="26495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143679" y="1162769"/>
            <a:ext cx="8634095" cy="32258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95"/>
              </a:spcBef>
            </a:pPr>
            <a:r>
              <a:rPr dirty="0" spc="-220"/>
              <a:t>3.</a:t>
            </a:r>
            <a:r>
              <a:rPr dirty="0" spc="-530"/>
              <a:t> </a:t>
            </a:r>
            <a:r>
              <a:rPr dirty="0" spc="114"/>
              <a:t>Utilisez</a:t>
            </a:r>
            <a:r>
              <a:rPr dirty="0" spc="-525"/>
              <a:t> </a:t>
            </a:r>
            <a:r>
              <a:rPr dirty="0" spc="150"/>
              <a:t>l'IA</a:t>
            </a:r>
            <a:r>
              <a:rPr dirty="0" spc="-525"/>
              <a:t> </a:t>
            </a:r>
            <a:r>
              <a:rPr dirty="0" spc="335"/>
              <a:t>pour </a:t>
            </a:r>
            <a:r>
              <a:rPr dirty="0" spc="260"/>
              <a:t>simplifier</a:t>
            </a:r>
            <a:r>
              <a:rPr dirty="0" spc="-540"/>
              <a:t> </a:t>
            </a:r>
            <a:r>
              <a:rPr dirty="0" spc="420"/>
              <a:t>la</a:t>
            </a:r>
            <a:r>
              <a:rPr dirty="0" spc="-535"/>
              <a:t> </a:t>
            </a:r>
            <a:r>
              <a:rPr dirty="0" spc="340"/>
              <a:t>rédaction </a:t>
            </a:r>
            <a:r>
              <a:rPr dirty="0" spc="395"/>
              <a:t>de</a:t>
            </a:r>
            <a:r>
              <a:rPr dirty="0" spc="-535"/>
              <a:t> </a:t>
            </a:r>
            <a:r>
              <a:rPr dirty="0" spc="575"/>
              <a:t>vos</a:t>
            </a:r>
            <a:r>
              <a:rPr dirty="0" spc="-535"/>
              <a:t> </a:t>
            </a:r>
            <a:r>
              <a:rPr dirty="0" spc="175"/>
              <a:t>lettres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8143679" y="4599122"/>
            <a:ext cx="9218930" cy="37592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95"/>
              </a:spcBef>
            </a:pPr>
            <a:r>
              <a:rPr dirty="0" sz="3000" spc="-80">
                <a:latin typeface="Lucida Sans Unicode"/>
                <a:cs typeface="Lucida Sans Unicode"/>
              </a:rPr>
              <a:t>Lettrex</a:t>
            </a:r>
            <a:r>
              <a:rPr dirty="0" sz="3000" spc="-140">
                <a:latin typeface="Lucida Sans Unicode"/>
                <a:cs typeface="Lucida Sans Unicode"/>
              </a:rPr>
              <a:t> </a:t>
            </a:r>
            <a:r>
              <a:rPr dirty="0" sz="3000" spc="70">
                <a:latin typeface="Lucida Sans Unicode"/>
                <a:cs typeface="Lucida Sans Unicode"/>
              </a:rPr>
              <a:t>propose</a:t>
            </a:r>
            <a:r>
              <a:rPr dirty="0" sz="3000" spc="-135">
                <a:latin typeface="Lucida Sans Unicode"/>
                <a:cs typeface="Lucida Sans Unicode"/>
              </a:rPr>
              <a:t> </a:t>
            </a:r>
            <a:r>
              <a:rPr dirty="0" sz="3000" spc="55">
                <a:latin typeface="Lucida Sans Unicode"/>
                <a:cs typeface="Lucida Sans Unicode"/>
              </a:rPr>
              <a:t>un</a:t>
            </a:r>
            <a:r>
              <a:rPr dirty="0" sz="3000" spc="-135">
                <a:latin typeface="Lucida Sans Unicode"/>
                <a:cs typeface="Lucida Sans Unicode"/>
              </a:rPr>
              <a:t> </a:t>
            </a:r>
            <a:r>
              <a:rPr dirty="0" sz="3000" spc="-25">
                <a:latin typeface="Lucida Sans Unicode"/>
                <a:cs typeface="Lucida Sans Unicode"/>
              </a:rPr>
              <a:t>outil</a:t>
            </a:r>
            <a:r>
              <a:rPr dirty="0" sz="3000" spc="-135">
                <a:latin typeface="Lucida Sans Unicode"/>
                <a:cs typeface="Lucida Sans Unicode"/>
              </a:rPr>
              <a:t> </a:t>
            </a:r>
            <a:r>
              <a:rPr dirty="0" sz="3000" spc="-65">
                <a:latin typeface="Lucida Sans Unicode"/>
                <a:cs typeface="Lucida Sans Unicode"/>
              </a:rPr>
              <a:t>d'IA</a:t>
            </a:r>
            <a:r>
              <a:rPr dirty="0" sz="3000" spc="-135">
                <a:latin typeface="Lucida Sans Unicode"/>
                <a:cs typeface="Lucida Sans Unicode"/>
              </a:rPr>
              <a:t> </a:t>
            </a:r>
            <a:r>
              <a:rPr dirty="0" sz="3000">
                <a:latin typeface="Lucida Sans Unicode"/>
                <a:cs typeface="Lucida Sans Unicode"/>
              </a:rPr>
              <a:t>qui</a:t>
            </a:r>
            <a:r>
              <a:rPr dirty="0" sz="3000" spc="-135">
                <a:latin typeface="Lucida Sans Unicode"/>
                <a:cs typeface="Lucida Sans Unicode"/>
              </a:rPr>
              <a:t> </a:t>
            </a:r>
            <a:r>
              <a:rPr dirty="0" sz="3000" spc="125">
                <a:latin typeface="Lucida Sans Unicode"/>
                <a:cs typeface="Lucida Sans Unicode"/>
              </a:rPr>
              <a:t>comprend</a:t>
            </a:r>
            <a:r>
              <a:rPr dirty="0" sz="3000" spc="-135">
                <a:latin typeface="Lucida Sans Unicode"/>
                <a:cs typeface="Lucida Sans Unicode"/>
              </a:rPr>
              <a:t> </a:t>
            </a:r>
            <a:r>
              <a:rPr dirty="0" sz="3000" spc="50">
                <a:latin typeface="Lucida Sans Unicode"/>
                <a:cs typeface="Lucida Sans Unicode"/>
              </a:rPr>
              <a:t>vos </a:t>
            </a:r>
            <a:r>
              <a:rPr dirty="0" sz="3000">
                <a:latin typeface="Lucida Sans Unicode"/>
                <a:cs typeface="Lucida Sans Unicode"/>
              </a:rPr>
              <a:t>instructions</a:t>
            </a:r>
            <a:r>
              <a:rPr dirty="0" sz="3000" spc="-125">
                <a:latin typeface="Lucida Sans Unicode"/>
                <a:cs typeface="Lucida Sans Unicode"/>
              </a:rPr>
              <a:t> </a:t>
            </a:r>
            <a:r>
              <a:rPr dirty="0" sz="3000" spc="75">
                <a:latin typeface="Lucida Sans Unicode"/>
                <a:cs typeface="Lucida Sans Unicode"/>
              </a:rPr>
              <a:t>et</a:t>
            </a:r>
            <a:r>
              <a:rPr dirty="0" sz="3000" spc="-125">
                <a:latin typeface="Lucida Sans Unicode"/>
                <a:cs typeface="Lucida Sans Unicode"/>
              </a:rPr>
              <a:t> </a:t>
            </a:r>
            <a:r>
              <a:rPr dirty="0" sz="3000" spc="70">
                <a:latin typeface="Lucida Sans Unicode"/>
                <a:cs typeface="Lucida Sans Unicode"/>
              </a:rPr>
              <a:t>vous</a:t>
            </a:r>
            <a:r>
              <a:rPr dirty="0" sz="3000" spc="-125">
                <a:latin typeface="Lucida Sans Unicode"/>
                <a:cs typeface="Lucida Sans Unicode"/>
              </a:rPr>
              <a:t> </a:t>
            </a:r>
            <a:r>
              <a:rPr dirty="0" sz="3000" spc="130">
                <a:latin typeface="Lucida Sans Unicode"/>
                <a:cs typeface="Lucida Sans Unicode"/>
              </a:rPr>
              <a:t>aide</a:t>
            </a:r>
            <a:r>
              <a:rPr dirty="0" sz="3000" spc="-125">
                <a:latin typeface="Lucida Sans Unicode"/>
                <a:cs typeface="Lucida Sans Unicode"/>
              </a:rPr>
              <a:t> </a:t>
            </a:r>
            <a:r>
              <a:rPr dirty="0" sz="3000" spc="345">
                <a:latin typeface="Lucida Sans Unicode"/>
                <a:cs typeface="Lucida Sans Unicode"/>
              </a:rPr>
              <a:t>à</a:t>
            </a:r>
            <a:r>
              <a:rPr dirty="0" sz="3000" spc="-120">
                <a:latin typeface="Lucida Sans Unicode"/>
                <a:cs typeface="Lucida Sans Unicode"/>
              </a:rPr>
              <a:t> </a:t>
            </a:r>
            <a:r>
              <a:rPr dirty="0" sz="3000" spc="85">
                <a:latin typeface="Lucida Sans Unicode"/>
                <a:cs typeface="Lucida Sans Unicode"/>
              </a:rPr>
              <a:t>créer</a:t>
            </a:r>
            <a:r>
              <a:rPr dirty="0" sz="3000" spc="-125">
                <a:latin typeface="Lucida Sans Unicode"/>
                <a:cs typeface="Lucida Sans Unicode"/>
              </a:rPr>
              <a:t> </a:t>
            </a:r>
            <a:r>
              <a:rPr dirty="0" sz="3000">
                <a:latin typeface="Lucida Sans Unicode"/>
                <a:cs typeface="Lucida Sans Unicode"/>
              </a:rPr>
              <a:t>le</a:t>
            </a:r>
            <a:r>
              <a:rPr dirty="0" sz="3000" spc="-125">
                <a:latin typeface="Lucida Sans Unicode"/>
                <a:cs typeface="Lucida Sans Unicode"/>
              </a:rPr>
              <a:t> </a:t>
            </a:r>
            <a:r>
              <a:rPr dirty="0" sz="3000" spc="100">
                <a:latin typeface="Lucida Sans Unicode"/>
                <a:cs typeface="Lucida Sans Unicode"/>
              </a:rPr>
              <a:t>type</a:t>
            </a:r>
            <a:r>
              <a:rPr dirty="0" sz="3000" spc="-125">
                <a:latin typeface="Lucida Sans Unicode"/>
                <a:cs typeface="Lucida Sans Unicode"/>
              </a:rPr>
              <a:t> </a:t>
            </a:r>
            <a:r>
              <a:rPr dirty="0" sz="3000" spc="155">
                <a:latin typeface="Lucida Sans Unicode"/>
                <a:cs typeface="Lucida Sans Unicode"/>
              </a:rPr>
              <a:t>de</a:t>
            </a:r>
            <a:r>
              <a:rPr dirty="0" sz="3000" spc="-120">
                <a:latin typeface="Lucida Sans Unicode"/>
                <a:cs typeface="Lucida Sans Unicode"/>
              </a:rPr>
              <a:t> </a:t>
            </a:r>
            <a:r>
              <a:rPr dirty="0" sz="3000" spc="-10">
                <a:latin typeface="Lucida Sans Unicode"/>
                <a:cs typeface="Lucida Sans Unicode"/>
              </a:rPr>
              <a:t>lettre </a:t>
            </a:r>
            <a:r>
              <a:rPr dirty="0" sz="3000" spc="55">
                <a:latin typeface="Lucida Sans Unicode"/>
                <a:cs typeface="Lucida Sans Unicode"/>
              </a:rPr>
              <a:t>dont</a:t>
            </a:r>
            <a:r>
              <a:rPr dirty="0" sz="3000" spc="-130">
                <a:latin typeface="Lucida Sans Unicode"/>
                <a:cs typeface="Lucida Sans Unicode"/>
              </a:rPr>
              <a:t> </a:t>
            </a:r>
            <a:r>
              <a:rPr dirty="0" sz="3000" spc="70">
                <a:latin typeface="Lucida Sans Unicode"/>
                <a:cs typeface="Lucida Sans Unicode"/>
              </a:rPr>
              <a:t>vous</a:t>
            </a:r>
            <a:r>
              <a:rPr dirty="0" sz="3000" spc="-130">
                <a:latin typeface="Lucida Sans Unicode"/>
                <a:cs typeface="Lucida Sans Unicode"/>
              </a:rPr>
              <a:t> </a:t>
            </a:r>
            <a:r>
              <a:rPr dirty="0" sz="3000" spc="70">
                <a:latin typeface="Lucida Sans Unicode"/>
                <a:cs typeface="Lucida Sans Unicode"/>
              </a:rPr>
              <a:t>avez</a:t>
            </a:r>
            <a:r>
              <a:rPr dirty="0" sz="3000" spc="-130">
                <a:latin typeface="Lucida Sans Unicode"/>
                <a:cs typeface="Lucida Sans Unicode"/>
              </a:rPr>
              <a:t> </a:t>
            </a:r>
            <a:r>
              <a:rPr dirty="0" sz="3000">
                <a:latin typeface="Lucida Sans Unicode"/>
                <a:cs typeface="Lucida Sans Unicode"/>
              </a:rPr>
              <a:t>besoin.</a:t>
            </a:r>
            <a:r>
              <a:rPr dirty="0" sz="3000" spc="-130">
                <a:latin typeface="Lucida Sans Unicode"/>
                <a:cs typeface="Lucida Sans Unicode"/>
              </a:rPr>
              <a:t> </a:t>
            </a:r>
            <a:r>
              <a:rPr dirty="0" sz="3000" spc="-25">
                <a:latin typeface="Lucida Sans Unicode"/>
                <a:cs typeface="Lucida Sans Unicode"/>
              </a:rPr>
              <a:t>Indiquez-</a:t>
            </a:r>
            <a:r>
              <a:rPr dirty="0" sz="3000" spc="-60">
                <a:latin typeface="Lucida Sans Unicode"/>
                <a:cs typeface="Lucida Sans Unicode"/>
              </a:rPr>
              <a:t>lui</a:t>
            </a:r>
            <a:r>
              <a:rPr dirty="0" sz="3000" spc="-125">
                <a:latin typeface="Lucida Sans Unicode"/>
                <a:cs typeface="Lucida Sans Unicode"/>
              </a:rPr>
              <a:t> </a:t>
            </a:r>
            <a:r>
              <a:rPr dirty="0" sz="3000" spc="75">
                <a:latin typeface="Lucida Sans Unicode"/>
                <a:cs typeface="Lucida Sans Unicode"/>
              </a:rPr>
              <a:t>simplement </a:t>
            </a:r>
            <a:r>
              <a:rPr dirty="0" sz="3000">
                <a:latin typeface="Lucida Sans Unicode"/>
                <a:cs typeface="Lucida Sans Unicode"/>
              </a:rPr>
              <a:t>le</a:t>
            </a:r>
            <a:r>
              <a:rPr dirty="0" sz="3000" spc="-120">
                <a:latin typeface="Lucida Sans Unicode"/>
                <a:cs typeface="Lucida Sans Unicode"/>
              </a:rPr>
              <a:t> </a:t>
            </a:r>
            <a:r>
              <a:rPr dirty="0" sz="3000" spc="100">
                <a:latin typeface="Lucida Sans Unicode"/>
                <a:cs typeface="Lucida Sans Unicode"/>
              </a:rPr>
              <a:t>type</a:t>
            </a:r>
            <a:r>
              <a:rPr dirty="0" sz="3000" spc="-120">
                <a:latin typeface="Lucida Sans Unicode"/>
                <a:cs typeface="Lucida Sans Unicode"/>
              </a:rPr>
              <a:t> </a:t>
            </a:r>
            <a:r>
              <a:rPr dirty="0" sz="3000" spc="155">
                <a:latin typeface="Lucida Sans Unicode"/>
                <a:cs typeface="Lucida Sans Unicode"/>
              </a:rPr>
              <a:t>de</a:t>
            </a:r>
            <a:r>
              <a:rPr dirty="0" sz="3000" spc="-120">
                <a:latin typeface="Lucida Sans Unicode"/>
                <a:cs typeface="Lucida Sans Unicode"/>
              </a:rPr>
              <a:t> </a:t>
            </a:r>
            <a:r>
              <a:rPr dirty="0" sz="3000">
                <a:latin typeface="Lucida Sans Unicode"/>
                <a:cs typeface="Lucida Sans Unicode"/>
              </a:rPr>
              <a:t>lettre</a:t>
            </a:r>
            <a:r>
              <a:rPr dirty="0" sz="3000" spc="-120">
                <a:latin typeface="Lucida Sans Unicode"/>
                <a:cs typeface="Lucida Sans Unicode"/>
              </a:rPr>
              <a:t> </a:t>
            </a:r>
            <a:r>
              <a:rPr dirty="0" sz="3000" spc="60">
                <a:latin typeface="Lucida Sans Unicode"/>
                <a:cs typeface="Lucida Sans Unicode"/>
              </a:rPr>
              <a:t>(lettre</a:t>
            </a:r>
            <a:r>
              <a:rPr dirty="0" sz="3000" spc="-120">
                <a:latin typeface="Lucida Sans Unicode"/>
                <a:cs typeface="Lucida Sans Unicode"/>
              </a:rPr>
              <a:t> </a:t>
            </a:r>
            <a:r>
              <a:rPr dirty="0" sz="3000" spc="125">
                <a:latin typeface="Lucida Sans Unicode"/>
                <a:cs typeface="Lucida Sans Unicode"/>
              </a:rPr>
              <a:t>recommandée,</a:t>
            </a:r>
            <a:r>
              <a:rPr dirty="0" sz="3000" spc="-120">
                <a:latin typeface="Lucida Sans Unicode"/>
                <a:cs typeface="Lucida Sans Unicode"/>
              </a:rPr>
              <a:t> </a:t>
            </a:r>
            <a:r>
              <a:rPr dirty="0" sz="3000" spc="-10">
                <a:latin typeface="Lucida Sans Unicode"/>
                <a:cs typeface="Lucida Sans Unicode"/>
              </a:rPr>
              <a:t>lettre </a:t>
            </a:r>
            <a:r>
              <a:rPr dirty="0" sz="3000">
                <a:latin typeface="Lucida Sans Unicode"/>
                <a:cs typeface="Lucida Sans Unicode"/>
              </a:rPr>
              <a:t>suivie</a:t>
            </a:r>
            <a:r>
              <a:rPr dirty="0" sz="3000" spc="-125">
                <a:latin typeface="Lucida Sans Unicode"/>
                <a:cs typeface="Lucida Sans Unicode"/>
              </a:rPr>
              <a:t> </a:t>
            </a:r>
            <a:r>
              <a:rPr dirty="0" sz="3000" spc="60">
                <a:latin typeface="Lucida Sans Unicode"/>
                <a:cs typeface="Lucida Sans Unicode"/>
              </a:rPr>
              <a:t>ou</a:t>
            </a:r>
            <a:r>
              <a:rPr dirty="0" sz="3000" spc="-120">
                <a:latin typeface="Lucida Sans Unicode"/>
                <a:cs typeface="Lucida Sans Unicode"/>
              </a:rPr>
              <a:t> </a:t>
            </a:r>
            <a:r>
              <a:rPr dirty="0" sz="3000">
                <a:latin typeface="Lucida Sans Unicode"/>
                <a:cs typeface="Lucida Sans Unicode"/>
              </a:rPr>
              <a:t>lettre</a:t>
            </a:r>
            <a:r>
              <a:rPr dirty="0" sz="3000" spc="-120">
                <a:latin typeface="Lucida Sans Unicode"/>
                <a:cs typeface="Lucida Sans Unicode"/>
              </a:rPr>
              <a:t> </a:t>
            </a:r>
            <a:r>
              <a:rPr dirty="0" sz="3000" spc="120">
                <a:latin typeface="Lucida Sans Unicode"/>
                <a:cs typeface="Lucida Sans Unicode"/>
              </a:rPr>
              <a:t>verte)</a:t>
            </a:r>
            <a:r>
              <a:rPr dirty="0" sz="3000" spc="-120">
                <a:latin typeface="Lucida Sans Unicode"/>
                <a:cs typeface="Lucida Sans Unicode"/>
              </a:rPr>
              <a:t> </a:t>
            </a:r>
            <a:r>
              <a:rPr dirty="0" sz="3000" spc="75">
                <a:latin typeface="Lucida Sans Unicode"/>
                <a:cs typeface="Lucida Sans Unicode"/>
              </a:rPr>
              <a:t>et</a:t>
            </a:r>
            <a:r>
              <a:rPr dirty="0" sz="3000" spc="-125">
                <a:latin typeface="Lucida Sans Unicode"/>
                <a:cs typeface="Lucida Sans Unicode"/>
              </a:rPr>
              <a:t> </a:t>
            </a:r>
            <a:r>
              <a:rPr dirty="0" sz="3000" spc="-135">
                <a:latin typeface="Lucida Sans Unicode"/>
                <a:cs typeface="Lucida Sans Unicode"/>
              </a:rPr>
              <a:t>il</a:t>
            </a:r>
            <a:r>
              <a:rPr dirty="0" sz="3000" spc="-120">
                <a:latin typeface="Lucida Sans Unicode"/>
                <a:cs typeface="Lucida Sans Unicode"/>
              </a:rPr>
              <a:t> </a:t>
            </a:r>
            <a:r>
              <a:rPr dirty="0" sz="3000" spc="70">
                <a:latin typeface="Lucida Sans Unicode"/>
                <a:cs typeface="Lucida Sans Unicode"/>
              </a:rPr>
              <a:t>vous</a:t>
            </a:r>
            <a:r>
              <a:rPr dirty="0" sz="3000" spc="-120">
                <a:latin typeface="Lucida Sans Unicode"/>
                <a:cs typeface="Lucida Sans Unicode"/>
              </a:rPr>
              <a:t> </a:t>
            </a:r>
            <a:r>
              <a:rPr dirty="0" sz="3000" spc="125">
                <a:latin typeface="Lucida Sans Unicode"/>
                <a:cs typeface="Lucida Sans Unicode"/>
              </a:rPr>
              <a:t>aidera</a:t>
            </a:r>
            <a:r>
              <a:rPr dirty="0" sz="3000" spc="-120">
                <a:latin typeface="Lucida Sans Unicode"/>
                <a:cs typeface="Lucida Sans Unicode"/>
              </a:rPr>
              <a:t> </a:t>
            </a:r>
            <a:r>
              <a:rPr dirty="0" sz="3000" spc="345">
                <a:latin typeface="Lucida Sans Unicode"/>
                <a:cs typeface="Lucida Sans Unicode"/>
              </a:rPr>
              <a:t>à</a:t>
            </a:r>
            <a:r>
              <a:rPr dirty="0" sz="3000" spc="-120">
                <a:latin typeface="Lucida Sans Unicode"/>
                <a:cs typeface="Lucida Sans Unicode"/>
              </a:rPr>
              <a:t> </a:t>
            </a:r>
            <a:r>
              <a:rPr dirty="0" sz="3000" spc="-10">
                <a:latin typeface="Lucida Sans Unicode"/>
                <a:cs typeface="Lucida Sans Unicode"/>
              </a:rPr>
              <a:t>formuler </a:t>
            </a:r>
            <a:r>
              <a:rPr dirty="0" sz="3000">
                <a:latin typeface="Lucida Sans Unicode"/>
                <a:cs typeface="Lucida Sans Unicode"/>
              </a:rPr>
              <a:t>votre</a:t>
            </a:r>
            <a:r>
              <a:rPr dirty="0" sz="3000" spc="-55">
                <a:latin typeface="Lucida Sans Unicode"/>
                <a:cs typeface="Lucida Sans Unicode"/>
              </a:rPr>
              <a:t> </a:t>
            </a:r>
            <a:r>
              <a:rPr dirty="0" sz="3000" spc="170">
                <a:latin typeface="Lucida Sans Unicode"/>
                <a:cs typeface="Lucida Sans Unicode"/>
              </a:rPr>
              <a:t>message</a:t>
            </a:r>
            <a:r>
              <a:rPr dirty="0" sz="3000" spc="-50">
                <a:latin typeface="Lucida Sans Unicode"/>
                <a:cs typeface="Lucida Sans Unicode"/>
              </a:rPr>
              <a:t> </a:t>
            </a:r>
            <a:r>
              <a:rPr dirty="0" sz="3000" spc="229">
                <a:latin typeface="Lucida Sans Unicode"/>
                <a:cs typeface="Lucida Sans Unicode"/>
              </a:rPr>
              <a:t>avec</a:t>
            </a:r>
            <a:r>
              <a:rPr dirty="0" sz="3000" spc="-50">
                <a:latin typeface="Lucida Sans Unicode"/>
                <a:cs typeface="Lucida Sans Unicode"/>
              </a:rPr>
              <a:t> </a:t>
            </a:r>
            <a:r>
              <a:rPr dirty="0" sz="3000">
                <a:latin typeface="Lucida Sans Unicode"/>
                <a:cs typeface="Lucida Sans Unicode"/>
              </a:rPr>
              <a:t>clarté.</a:t>
            </a:r>
            <a:r>
              <a:rPr dirty="0" sz="3000" spc="-55">
                <a:latin typeface="Lucida Sans Unicode"/>
                <a:cs typeface="Lucida Sans Unicode"/>
              </a:rPr>
              <a:t> </a:t>
            </a:r>
            <a:r>
              <a:rPr dirty="0" sz="3000" spc="155">
                <a:latin typeface="Lucida Sans Unicode"/>
                <a:cs typeface="Lucida Sans Unicode"/>
              </a:rPr>
              <a:t>Cela</a:t>
            </a:r>
            <a:r>
              <a:rPr dirty="0" sz="3000" spc="-50">
                <a:latin typeface="Lucida Sans Unicode"/>
                <a:cs typeface="Lucida Sans Unicode"/>
              </a:rPr>
              <a:t> </a:t>
            </a:r>
            <a:r>
              <a:rPr dirty="0" sz="3000" spc="-10">
                <a:latin typeface="Lucida Sans Unicode"/>
                <a:cs typeface="Lucida Sans Unicode"/>
              </a:rPr>
              <a:t>simplifie </a:t>
            </a:r>
            <a:r>
              <a:rPr dirty="0" sz="3000" spc="120">
                <a:latin typeface="Lucida Sans Unicode"/>
                <a:cs typeface="Lucida Sans Unicode"/>
              </a:rPr>
              <a:t>grandement</a:t>
            </a:r>
            <a:r>
              <a:rPr dirty="0" sz="3000" spc="-125">
                <a:latin typeface="Lucida Sans Unicode"/>
                <a:cs typeface="Lucida Sans Unicode"/>
              </a:rPr>
              <a:t> </a:t>
            </a:r>
            <a:r>
              <a:rPr dirty="0" sz="3000" spc="105">
                <a:latin typeface="Lucida Sans Unicode"/>
                <a:cs typeface="Lucida Sans Unicode"/>
              </a:rPr>
              <a:t>la</a:t>
            </a:r>
            <a:r>
              <a:rPr dirty="0" sz="3000" spc="-120">
                <a:latin typeface="Lucida Sans Unicode"/>
                <a:cs typeface="Lucida Sans Unicode"/>
              </a:rPr>
              <a:t> </a:t>
            </a:r>
            <a:r>
              <a:rPr dirty="0" sz="3000" spc="35">
                <a:latin typeface="Lucida Sans Unicode"/>
                <a:cs typeface="Lucida Sans Unicode"/>
              </a:rPr>
              <a:t>rédaction.</a:t>
            </a:r>
            <a:endParaRPr sz="30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8045450" cy="10287000"/>
            <a:chOff x="0" y="0"/>
            <a:chExt cx="8045450" cy="102870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28699" y="1913007"/>
              <a:ext cx="7016224" cy="6460982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0" y="0"/>
              <a:ext cx="485775" cy="10287000"/>
            </a:xfrm>
            <a:custGeom>
              <a:avLst/>
              <a:gdLst/>
              <a:ahLst/>
              <a:cxnLst/>
              <a:rect l="l" t="t" r="r" b="b"/>
              <a:pathLst>
                <a:path w="485775" h="10287000">
                  <a:moveTo>
                    <a:pt x="485775" y="10287000"/>
                  </a:moveTo>
                  <a:lnTo>
                    <a:pt x="0" y="10287000"/>
                  </a:lnTo>
                  <a:lnTo>
                    <a:pt x="0" y="0"/>
                  </a:lnTo>
                  <a:lnTo>
                    <a:pt x="485775" y="0"/>
                  </a:lnTo>
                  <a:lnTo>
                    <a:pt x="485775" y="10287000"/>
                  </a:lnTo>
                  <a:close/>
                </a:path>
              </a:pathLst>
            </a:custGeom>
            <a:solidFill>
              <a:srgbClr val="26495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95"/>
              </a:spcBef>
            </a:pPr>
            <a:r>
              <a:rPr dirty="0" spc="-10"/>
              <a:t>4.</a:t>
            </a:r>
            <a:r>
              <a:rPr dirty="0" spc="-530"/>
              <a:t> </a:t>
            </a:r>
            <a:r>
              <a:rPr dirty="0" spc="220"/>
              <a:t>Structurez</a:t>
            </a:r>
            <a:r>
              <a:rPr dirty="0" spc="-530"/>
              <a:t> </a:t>
            </a:r>
            <a:r>
              <a:rPr dirty="0" spc="240"/>
              <a:t>votre </a:t>
            </a:r>
            <a:r>
              <a:rPr dirty="0" spc="90"/>
              <a:t>lettre</a:t>
            </a:r>
            <a:r>
              <a:rPr dirty="0" spc="-520"/>
              <a:t> </a:t>
            </a:r>
            <a:r>
              <a:rPr dirty="0" spc="320"/>
              <a:t>correctement</a:t>
            </a:r>
          </a:p>
        </p:txBody>
      </p:sp>
      <p:sp>
        <p:nvSpPr>
          <p:cNvPr id="6" name="object 6" descr=""/>
          <p:cNvSpPr txBox="1"/>
          <p:nvPr/>
        </p:nvSpPr>
        <p:spPr>
          <a:xfrm>
            <a:off x="8587404" y="4075474"/>
            <a:ext cx="8562340" cy="4292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95"/>
              </a:spcBef>
            </a:pPr>
            <a:r>
              <a:rPr dirty="0" sz="3000" spc="55">
                <a:latin typeface="Lucida Sans Unicode"/>
                <a:cs typeface="Lucida Sans Unicode"/>
              </a:rPr>
              <a:t>Une</a:t>
            </a:r>
            <a:r>
              <a:rPr dirty="0" sz="3000" spc="-95">
                <a:latin typeface="Lucida Sans Unicode"/>
                <a:cs typeface="Lucida Sans Unicode"/>
              </a:rPr>
              <a:t> </a:t>
            </a:r>
            <a:r>
              <a:rPr dirty="0" sz="3000">
                <a:latin typeface="Lucida Sans Unicode"/>
                <a:cs typeface="Lucida Sans Unicode"/>
              </a:rPr>
              <a:t>lettre</a:t>
            </a:r>
            <a:r>
              <a:rPr dirty="0" sz="3000" spc="-90">
                <a:latin typeface="Lucida Sans Unicode"/>
                <a:cs typeface="Lucida Sans Unicode"/>
              </a:rPr>
              <a:t> </a:t>
            </a:r>
            <a:r>
              <a:rPr dirty="0" sz="3000" spc="60">
                <a:latin typeface="Lucida Sans Unicode"/>
                <a:cs typeface="Lucida Sans Unicode"/>
              </a:rPr>
              <a:t>bien</a:t>
            </a:r>
            <a:r>
              <a:rPr dirty="0" sz="3000" spc="-95">
                <a:latin typeface="Lucida Sans Unicode"/>
                <a:cs typeface="Lucida Sans Unicode"/>
              </a:rPr>
              <a:t> </a:t>
            </a:r>
            <a:r>
              <a:rPr dirty="0" sz="3000" spc="45">
                <a:latin typeface="Lucida Sans Unicode"/>
                <a:cs typeface="Lucida Sans Unicode"/>
              </a:rPr>
              <a:t>structurée</a:t>
            </a:r>
            <a:r>
              <a:rPr dirty="0" sz="3000" spc="-90">
                <a:latin typeface="Lucida Sans Unicode"/>
                <a:cs typeface="Lucida Sans Unicode"/>
              </a:rPr>
              <a:t> </a:t>
            </a:r>
            <a:r>
              <a:rPr dirty="0" sz="3000">
                <a:latin typeface="Lucida Sans Unicode"/>
                <a:cs typeface="Lucida Sans Unicode"/>
              </a:rPr>
              <a:t>facilite</a:t>
            </a:r>
            <a:r>
              <a:rPr dirty="0" sz="3000" spc="-90">
                <a:latin typeface="Lucida Sans Unicode"/>
                <a:cs typeface="Lucida Sans Unicode"/>
              </a:rPr>
              <a:t> </a:t>
            </a:r>
            <a:r>
              <a:rPr dirty="0" sz="3000" spc="105">
                <a:latin typeface="Lucida Sans Unicode"/>
                <a:cs typeface="Lucida Sans Unicode"/>
              </a:rPr>
              <a:t>la</a:t>
            </a:r>
            <a:r>
              <a:rPr dirty="0" sz="3000" spc="-95">
                <a:latin typeface="Lucida Sans Unicode"/>
                <a:cs typeface="Lucida Sans Unicode"/>
              </a:rPr>
              <a:t> </a:t>
            </a:r>
            <a:r>
              <a:rPr dirty="0" sz="3000" spc="60">
                <a:latin typeface="Lucida Sans Unicode"/>
                <a:cs typeface="Lucida Sans Unicode"/>
              </a:rPr>
              <a:t>lecture</a:t>
            </a:r>
            <a:r>
              <a:rPr dirty="0" sz="3000" spc="-90">
                <a:latin typeface="Lucida Sans Unicode"/>
                <a:cs typeface="Lucida Sans Unicode"/>
              </a:rPr>
              <a:t> </a:t>
            </a:r>
            <a:r>
              <a:rPr dirty="0" sz="3000" spc="50">
                <a:latin typeface="Lucida Sans Unicode"/>
                <a:cs typeface="Lucida Sans Unicode"/>
              </a:rPr>
              <a:t>et </a:t>
            </a:r>
            <a:r>
              <a:rPr dirty="0" sz="3000" spc="105">
                <a:latin typeface="Lucida Sans Unicode"/>
                <a:cs typeface="Lucida Sans Unicode"/>
              </a:rPr>
              <a:t>la</a:t>
            </a:r>
            <a:r>
              <a:rPr dirty="0" sz="3000" spc="-90">
                <a:latin typeface="Lucida Sans Unicode"/>
                <a:cs typeface="Lucida Sans Unicode"/>
              </a:rPr>
              <a:t> </a:t>
            </a:r>
            <a:r>
              <a:rPr dirty="0" sz="3000" spc="85">
                <a:latin typeface="Lucida Sans Unicode"/>
                <a:cs typeface="Lucida Sans Unicode"/>
              </a:rPr>
              <a:t>compréhension</a:t>
            </a:r>
            <a:r>
              <a:rPr dirty="0" sz="3000" spc="-85">
                <a:latin typeface="Lucida Sans Unicode"/>
                <a:cs typeface="Lucida Sans Unicode"/>
              </a:rPr>
              <a:t> </a:t>
            </a:r>
            <a:r>
              <a:rPr dirty="0" sz="3000" spc="155">
                <a:latin typeface="Lucida Sans Unicode"/>
                <a:cs typeface="Lucida Sans Unicode"/>
              </a:rPr>
              <a:t>de</a:t>
            </a:r>
            <a:r>
              <a:rPr dirty="0" sz="3000" spc="-85">
                <a:latin typeface="Lucida Sans Unicode"/>
                <a:cs typeface="Lucida Sans Unicode"/>
              </a:rPr>
              <a:t> </a:t>
            </a:r>
            <a:r>
              <a:rPr dirty="0" sz="3000">
                <a:latin typeface="Lucida Sans Unicode"/>
                <a:cs typeface="Lucida Sans Unicode"/>
              </a:rPr>
              <a:t>votre</a:t>
            </a:r>
            <a:r>
              <a:rPr dirty="0" sz="3000" spc="-90">
                <a:latin typeface="Lucida Sans Unicode"/>
                <a:cs typeface="Lucida Sans Unicode"/>
              </a:rPr>
              <a:t> </a:t>
            </a:r>
            <a:r>
              <a:rPr dirty="0" sz="3000" spc="110">
                <a:latin typeface="Lucida Sans Unicode"/>
                <a:cs typeface="Lucida Sans Unicode"/>
              </a:rPr>
              <a:t>message.</a:t>
            </a:r>
            <a:r>
              <a:rPr dirty="0" sz="3000" spc="-85">
                <a:latin typeface="Lucida Sans Unicode"/>
                <a:cs typeface="Lucida Sans Unicode"/>
              </a:rPr>
              <a:t> </a:t>
            </a:r>
            <a:r>
              <a:rPr dirty="0" sz="3000" spc="-10">
                <a:latin typeface="Lucida Sans Unicode"/>
                <a:cs typeface="Lucida Sans Unicode"/>
              </a:rPr>
              <a:t>Lettrex </a:t>
            </a:r>
            <a:r>
              <a:rPr dirty="0" sz="3000" spc="70">
                <a:latin typeface="Lucida Sans Unicode"/>
                <a:cs typeface="Lucida Sans Unicode"/>
              </a:rPr>
              <a:t>vous</a:t>
            </a:r>
            <a:r>
              <a:rPr dirty="0" sz="3000" spc="-145">
                <a:latin typeface="Lucida Sans Unicode"/>
                <a:cs typeface="Lucida Sans Unicode"/>
              </a:rPr>
              <a:t> </a:t>
            </a:r>
            <a:r>
              <a:rPr dirty="0" sz="3000" spc="135">
                <a:latin typeface="Lucida Sans Unicode"/>
                <a:cs typeface="Lucida Sans Unicode"/>
              </a:rPr>
              <a:t>encourage</a:t>
            </a:r>
            <a:r>
              <a:rPr dirty="0" sz="3000" spc="-140">
                <a:latin typeface="Lucida Sans Unicode"/>
                <a:cs typeface="Lucida Sans Unicode"/>
              </a:rPr>
              <a:t> </a:t>
            </a:r>
            <a:r>
              <a:rPr dirty="0" sz="3000" spc="345">
                <a:latin typeface="Lucida Sans Unicode"/>
                <a:cs typeface="Lucida Sans Unicode"/>
              </a:rPr>
              <a:t>à</a:t>
            </a:r>
            <a:r>
              <a:rPr dirty="0" sz="3000" spc="-145">
                <a:latin typeface="Lucida Sans Unicode"/>
                <a:cs typeface="Lucida Sans Unicode"/>
              </a:rPr>
              <a:t> </a:t>
            </a:r>
            <a:r>
              <a:rPr dirty="0" sz="3000" spc="165">
                <a:latin typeface="Lucida Sans Unicode"/>
                <a:cs typeface="Lucida Sans Unicode"/>
              </a:rPr>
              <a:t>commencer</a:t>
            </a:r>
            <a:r>
              <a:rPr dirty="0" sz="3000" spc="-140">
                <a:latin typeface="Lucida Sans Unicode"/>
                <a:cs typeface="Lucida Sans Unicode"/>
              </a:rPr>
              <a:t> </a:t>
            </a:r>
            <a:r>
              <a:rPr dirty="0" sz="3000" spc="120">
                <a:latin typeface="Lucida Sans Unicode"/>
                <a:cs typeface="Lucida Sans Unicode"/>
              </a:rPr>
              <a:t>par</a:t>
            </a:r>
            <a:r>
              <a:rPr dirty="0" sz="3000" spc="-145">
                <a:latin typeface="Lucida Sans Unicode"/>
                <a:cs typeface="Lucida Sans Unicode"/>
              </a:rPr>
              <a:t> </a:t>
            </a:r>
            <a:r>
              <a:rPr dirty="0" sz="3000" spc="70">
                <a:latin typeface="Lucida Sans Unicode"/>
                <a:cs typeface="Lucida Sans Unicode"/>
              </a:rPr>
              <a:t>une </a:t>
            </a:r>
            <a:r>
              <a:rPr dirty="0" sz="3000">
                <a:latin typeface="Lucida Sans Unicode"/>
                <a:cs typeface="Lucida Sans Unicode"/>
              </a:rPr>
              <a:t>introduction</a:t>
            </a:r>
            <a:r>
              <a:rPr dirty="0" sz="3000" spc="-15">
                <a:latin typeface="Lucida Sans Unicode"/>
                <a:cs typeface="Lucida Sans Unicode"/>
              </a:rPr>
              <a:t> </a:t>
            </a:r>
            <a:r>
              <a:rPr dirty="0" sz="3000">
                <a:latin typeface="Lucida Sans Unicode"/>
                <a:cs typeface="Lucida Sans Unicode"/>
              </a:rPr>
              <a:t>claire,</a:t>
            </a:r>
            <a:r>
              <a:rPr dirty="0" sz="3000" spc="-10">
                <a:latin typeface="Lucida Sans Unicode"/>
                <a:cs typeface="Lucida Sans Unicode"/>
              </a:rPr>
              <a:t> </a:t>
            </a:r>
            <a:r>
              <a:rPr dirty="0" sz="3000" spc="345">
                <a:latin typeface="Lucida Sans Unicode"/>
                <a:cs typeface="Lucida Sans Unicode"/>
              </a:rPr>
              <a:t>à</a:t>
            </a:r>
            <a:r>
              <a:rPr dirty="0" sz="3000" spc="-10">
                <a:latin typeface="Lucida Sans Unicode"/>
                <a:cs typeface="Lucida Sans Unicode"/>
              </a:rPr>
              <a:t> </a:t>
            </a:r>
            <a:r>
              <a:rPr dirty="0" sz="3000">
                <a:latin typeface="Lucida Sans Unicode"/>
                <a:cs typeface="Lucida Sans Unicode"/>
              </a:rPr>
              <a:t>poursuivre</a:t>
            </a:r>
            <a:r>
              <a:rPr dirty="0" sz="3000" spc="-15">
                <a:latin typeface="Lucida Sans Unicode"/>
                <a:cs typeface="Lucida Sans Unicode"/>
              </a:rPr>
              <a:t> </a:t>
            </a:r>
            <a:r>
              <a:rPr dirty="0" sz="3000" spc="229">
                <a:latin typeface="Lucida Sans Unicode"/>
                <a:cs typeface="Lucida Sans Unicode"/>
              </a:rPr>
              <a:t>avec</a:t>
            </a:r>
            <a:r>
              <a:rPr dirty="0" sz="3000" spc="-10">
                <a:latin typeface="Lucida Sans Unicode"/>
                <a:cs typeface="Lucida Sans Unicode"/>
              </a:rPr>
              <a:t> </a:t>
            </a:r>
            <a:r>
              <a:rPr dirty="0" sz="3000" spc="50">
                <a:latin typeface="Lucida Sans Unicode"/>
                <a:cs typeface="Lucida Sans Unicode"/>
              </a:rPr>
              <a:t>vos </a:t>
            </a:r>
            <a:r>
              <a:rPr dirty="0" sz="3000">
                <a:latin typeface="Lucida Sans Unicode"/>
                <a:cs typeface="Lucida Sans Unicode"/>
              </a:rPr>
              <a:t>points</a:t>
            </a:r>
            <a:r>
              <a:rPr dirty="0" sz="3000" spc="-35">
                <a:latin typeface="Lucida Sans Unicode"/>
                <a:cs typeface="Lucida Sans Unicode"/>
              </a:rPr>
              <a:t> </a:t>
            </a:r>
            <a:r>
              <a:rPr dirty="0" sz="3000">
                <a:latin typeface="Lucida Sans Unicode"/>
                <a:cs typeface="Lucida Sans Unicode"/>
              </a:rPr>
              <a:t>principaux</a:t>
            </a:r>
            <a:r>
              <a:rPr dirty="0" sz="3000" spc="-35">
                <a:latin typeface="Lucida Sans Unicode"/>
                <a:cs typeface="Lucida Sans Unicode"/>
              </a:rPr>
              <a:t> </a:t>
            </a:r>
            <a:r>
              <a:rPr dirty="0" sz="3000" spc="75">
                <a:latin typeface="Lucida Sans Unicode"/>
                <a:cs typeface="Lucida Sans Unicode"/>
              </a:rPr>
              <a:t>et</a:t>
            </a:r>
            <a:r>
              <a:rPr dirty="0" sz="3000" spc="-35">
                <a:latin typeface="Lucida Sans Unicode"/>
                <a:cs typeface="Lucida Sans Unicode"/>
              </a:rPr>
              <a:t> </a:t>
            </a:r>
            <a:r>
              <a:rPr dirty="0" sz="3000" spc="345">
                <a:latin typeface="Lucida Sans Unicode"/>
                <a:cs typeface="Lucida Sans Unicode"/>
              </a:rPr>
              <a:t>à</a:t>
            </a:r>
            <a:r>
              <a:rPr dirty="0" sz="3000" spc="-35">
                <a:latin typeface="Lucida Sans Unicode"/>
                <a:cs typeface="Lucida Sans Unicode"/>
              </a:rPr>
              <a:t> </a:t>
            </a:r>
            <a:r>
              <a:rPr dirty="0" sz="3000">
                <a:latin typeface="Lucida Sans Unicode"/>
                <a:cs typeface="Lucida Sans Unicode"/>
              </a:rPr>
              <a:t>terminer</a:t>
            </a:r>
            <a:r>
              <a:rPr dirty="0" sz="3000" spc="-35">
                <a:latin typeface="Lucida Sans Unicode"/>
                <a:cs typeface="Lucida Sans Unicode"/>
              </a:rPr>
              <a:t> </a:t>
            </a:r>
            <a:r>
              <a:rPr dirty="0" sz="3000" spc="120">
                <a:latin typeface="Lucida Sans Unicode"/>
                <a:cs typeface="Lucida Sans Unicode"/>
              </a:rPr>
              <a:t>par</a:t>
            </a:r>
            <a:r>
              <a:rPr dirty="0" sz="3000" spc="-35">
                <a:latin typeface="Lucida Sans Unicode"/>
                <a:cs typeface="Lucida Sans Unicode"/>
              </a:rPr>
              <a:t> </a:t>
            </a:r>
            <a:r>
              <a:rPr dirty="0" sz="3000" spc="70">
                <a:latin typeface="Lucida Sans Unicode"/>
                <a:cs typeface="Lucida Sans Unicode"/>
              </a:rPr>
              <a:t>une </a:t>
            </a:r>
            <a:r>
              <a:rPr dirty="0" sz="3000" spc="60">
                <a:latin typeface="Lucida Sans Unicode"/>
                <a:cs typeface="Lucida Sans Unicode"/>
              </a:rPr>
              <a:t>conclusion</a:t>
            </a:r>
            <a:r>
              <a:rPr dirty="0" sz="3000" spc="-90">
                <a:latin typeface="Lucida Sans Unicode"/>
                <a:cs typeface="Lucida Sans Unicode"/>
              </a:rPr>
              <a:t> </a:t>
            </a:r>
            <a:r>
              <a:rPr dirty="0" sz="3000" spc="55">
                <a:latin typeface="Lucida Sans Unicode"/>
                <a:cs typeface="Lucida Sans Unicode"/>
              </a:rPr>
              <a:t>concise.</a:t>
            </a:r>
            <a:r>
              <a:rPr dirty="0" sz="3000" spc="-85">
                <a:latin typeface="Lucida Sans Unicode"/>
                <a:cs typeface="Lucida Sans Unicode"/>
              </a:rPr>
              <a:t> </a:t>
            </a:r>
            <a:r>
              <a:rPr dirty="0" sz="3000" spc="-20">
                <a:latin typeface="Lucida Sans Unicode"/>
                <a:cs typeface="Lucida Sans Unicode"/>
              </a:rPr>
              <a:t>Diviser</a:t>
            </a:r>
            <a:r>
              <a:rPr dirty="0" sz="3000" spc="-90">
                <a:latin typeface="Lucida Sans Unicode"/>
                <a:cs typeface="Lucida Sans Unicode"/>
              </a:rPr>
              <a:t> </a:t>
            </a:r>
            <a:r>
              <a:rPr dirty="0" sz="3000">
                <a:latin typeface="Lucida Sans Unicode"/>
                <a:cs typeface="Lucida Sans Unicode"/>
              </a:rPr>
              <a:t>votre</a:t>
            </a:r>
            <a:r>
              <a:rPr dirty="0" sz="3000" spc="-85">
                <a:latin typeface="Lucida Sans Unicode"/>
                <a:cs typeface="Lucida Sans Unicode"/>
              </a:rPr>
              <a:t> </a:t>
            </a:r>
            <a:r>
              <a:rPr dirty="0" sz="3000">
                <a:latin typeface="Lucida Sans Unicode"/>
                <a:cs typeface="Lucida Sans Unicode"/>
              </a:rPr>
              <a:t>lettre</a:t>
            </a:r>
            <a:r>
              <a:rPr dirty="0" sz="3000" spc="-85">
                <a:latin typeface="Lucida Sans Unicode"/>
                <a:cs typeface="Lucida Sans Unicode"/>
              </a:rPr>
              <a:t> </a:t>
            </a:r>
            <a:r>
              <a:rPr dirty="0" sz="3000" spc="95">
                <a:latin typeface="Lucida Sans Unicode"/>
                <a:cs typeface="Lucida Sans Unicode"/>
              </a:rPr>
              <a:t>en </a:t>
            </a:r>
            <a:r>
              <a:rPr dirty="0" sz="3000" spc="135">
                <a:latin typeface="Lucida Sans Unicode"/>
                <a:cs typeface="Lucida Sans Unicode"/>
              </a:rPr>
              <a:t>paragraphes</a:t>
            </a:r>
            <a:r>
              <a:rPr dirty="0" sz="3000" spc="-85">
                <a:latin typeface="Lucida Sans Unicode"/>
                <a:cs typeface="Lucida Sans Unicode"/>
              </a:rPr>
              <a:t> </a:t>
            </a:r>
            <a:r>
              <a:rPr dirty="0" sz="3000">
                <a:latin typeface="Lucida Sans Unicode"/>
                <a:cs typeface="Lucida Sans Unicode"/>
              </a:rPr>
              <a:t>courts</a:t>
            </a:r>
            <a:r>
              <a:rPr dirty="0" sz="3000" spc="-85">
                <a:latin typeface="Lucida Sans Unicode"/>
                <a:cs typeface="Lucida Sans Unicode"/>
              </a:rPr>
              <a:t> </a:t>
            </a:r>
            <a:r>
              <a:rPr dirty="0" sz="3000" spc="105">
                <a:latin typeface="Lucida Sans Unicode"/>
                <a:cs typeface="Lucida Sans Unicode"/>
              </a:rPr>
              <a:t>permet</a:t>
            </a:r>
            <a:r>
              <a:rPr dirty="0" sz="3000" spc="-85">
                <a:latin typeface="Lucida Sans Unicode"/>
                <a:cs typeface="Lucida Sans Unicode"/>
              </a:rPr>
              <a:t> </a:t>
            </a:r>
            <a:r>
              <a:rPr dirty="0" sz="3000" spc="200">
                <a:latin typeface="Lucida Sans Unicode"/>
                <a:cs typeface="Lucida Sans Unicode"/>
              </a:rPr>
              <a:t>au</a:t>
            </a:r>
            <a:r>
              <a:rPr dirty="0" sz="3000" spc="-85">
                <a:latin typeface="Lucida Sans Unicode"/>
                <a:cs typeface="Lucida Sans Unicode"/>
              </a:rPr>
              <a:t> </a:t>
            </a:r>
            <a:r>
              <a:rPr dirty="0" sz="3000" spc="60">
                <a:latin typeface="Lucida Sans Unicode"/>
                <a:cs typeface="Lucida Sans Unicode"/>
              </a:rPr>
              <a:t>lecteur</a:t>
            </a:r>
            <a:r>
              <a:rPr dirty="0" sz="3000" spc="-85">
                <a:latin typeface="Lucida Sans Unicode"/>
                <a:cs typeface="Lucida Sans Unicode"/>
              </a:rPr>
              <a:t> </a:t>
            </a:r>
            <a:r>
              <a:rPr dirty="0" sz="3000" spc="130">
                <a:latin typeface="Lucida Sans Unicode"/>
                <a:cs typeface="Lucida Sans Unicode"/>
              </a:rPr>
              <a:t>de </a:t>
            </a:r>
            <a:r>
              <a:rPr dirty="0" sz="3000">
                <a:latin typeface="Lucida Sans Unicode"/>
                <a:cs typeface="Lucida Sans Unicode"/>
              </a:rPr>
              <a:t>rester</a:t>
            </a:r>
            <a:r>
              <a:rPr dirty="0" sz="3000" spc="-10">
                <a:latin typeface="Lucida Sans Unicode"/>
                <a:cs typeface="Lucida Sans Unicode"/>
              </a:rPr>
              <a:t> </a:t>
            </a:r>
            <a:r>
              <a:rPr dirty="0" sz="3000" spc="50">
                <a:latin typeface="Lucida Sans Unicode"/>
                <a:cs typeface="Lucida Sans Unicode"/>
              </a:rPr>
              <a:t>concentré.</a:t>
            </a:r>
            <a:endParaRPr sz="30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sp>
          <p:nvSpPr>
            <p:cNvPr id="3" name="object 3" descr=""/>
            <p:cNvSpPr/>
            <p:nvPr/>
          </p:nvSpPr>
          <p:spPr>
            <a:xfrm>
              <a:off x="11894223" y="0"/>
              <a:ext cx="6393815" cy="10287000"/>
            </a:xfrm>
            <a:custGeom>
              <a:avLst/>
              <a:gdLst/>
              <a:ahLst/>
              <a:cxnLst/>
              <a:rect l="l" t="t" r="r" b="b"/>
              <a:pathLst>
                <a:path w="6393814" h="10287000">
                  <a:moveTo>
                    <a:pt x="6393776" y="10287000"/>
                  </a:moveTo>
                  <a:lnTo>
                    <a:pt x="0" y="10287000"/>
                  </a:lnTo>
                  <a:lnTo>
                    <a:pt x="0" y="0"/>
                  </a:lnTo>
                  <a:lnTo>
                    <a:pt x="6393776" y="0"/>
                  </a:lnTo>
                  <a:lnTo>
                    <a:pt x="6393776" y="10287000"/>
                  </a:lnTo>
                  <a:close/>
                </a:path>
              </a:pathLst>
            </a:custGeom>
            <a:solidFill>
              <a:srgbClr val="EC58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12901480" y="8208333"/>
              <a:ext cx="4358005" cy="528320"/>
            </a:xfrm>
            <a:custGeom>
              <a:avLst/>
              <a:gdLst/>
              <a:ahLst/>
              <a:cxnLst/>
              <a:rect l="l" t="t" r="r" b="b"/>
              <a:pathLst>
                <a:path w="4358005" h="528320">
                  <a:moveTo>
                    <a:pt x="4093533" y="528308"/>
                  </a:moveTo>
                  <a:lnTo>
                    <a:pt x="264153" y="528308"/>
                  </a:lnTo>
                  <a:lnTo>
                    <a:pt x="216671" y="524052"/>
                  </a:lnTo>
                  <a:lnTo>
                    <a:pt x="171982" y="511782"/>
                  </a:lnTo>
                  <a:lnTo>
                    <a:pt x="130830" y="492243"/>
                  </a:lnTo>
                  <a:lnTo>
                    <a:pt x="93962" y="466182"/>
                  </a:lnTo>
                  <a:lnTo>
                    <a:pt x="62125" y="434345"/>
                  </a:lnTo>
                  <a:lnTo>
                    <a:pt x="36064" y="397477"/>
                  </a:lnTo>
                  <a:lnTo>
                    <a:pt x="16526" y="356326"/>
                  </a:lnTo>
                  <a:lnTo>
                    <a:pt x="4255" y="311636"/>
                  </a:lnTo>
                  <a:lnTo>
                    <a:pt x="0" y="264153"/>
                  </a:lnTo>
                  <a:lnTo>
                    <a:pt x="4255" y="216671"/>
                  </a:lnTo>
                  <a:lnTo>
                    <a:pt x="16526" y="171982"/>
                  </a:lnTo>
                  <a:lnTo>
                    <a:pt x="36064" y="130830"/>
                  </a:lnTo>
                  <a:lnTo>
                    <a:pt x="62125" y="93962"/>
                  </a:lnTo>
                  <a:lnTo>
                    <a:pt x="93962" y="62125"/>
                  </a:lnTo>
                  <a:lnTo>
                    <a:pt x="130830" y="36064"/>
                  </a:lnTo>
                  <a:lnTo>
                    <a:pt x="171982" y="16526"/>
                  </a:lnTo>
                  <a:lnTo>
                    <a:pt x="216671" y="4255"/>
                  </a:lnTo>
                  <a:lnTo>
                    <a:pt x="264153" y="0"/>
                  </a:lnTo>
                  <a:lnTo>
                    <a:pt x="4093533" y="0"/>
                  </a:lnTo>
                  <a:lnTo>
                    <a:pt x="4141015" y="4255"/>
                  </a:lnTo>
                  <a:lnTo>
                    <a:pt x="4185705" y="16526"/>
                  </a:lnTo>
                  <a:lnTo>
                    <a:pt x="4226856" y="36064"/>
                  </a:lnTo>
                  <a:lnTo>
                    <a:pt x="4263724" y="62125"/>
                  </a:lnTo>
                  <a:lnTo>
                    <a:pt x="4295561" y="93962"/>
                  </a:lnTo>
                  <a:lnTo>
                    <a:pt x="4321622" y="130830"/>
                  </a:lnTo>
                  <a:lnTo>
                    <a:pt x="4341161" y="171982"/>
                  </a:lnTo>
                  <a:lnTo>
                    <a:pt x="4353431" y="216671"/>
                  </a:lnTo>
                  <a:lnTo>
                    <a:pt x="4357687" y="264154"/>
                  </a:lnTo>
                  <a:lnTo>
                    <a:pt x="4353431" y="311636"/>
                  </a:lnTo>
                  <a:lnTo>
                    <a:pt x="4341161" y="356326"/>
                  </a:lnTo>
                  <a:lnTo>
                    <a:pt x="4321622" y="397477"/>
                  </a:lnTo>
                  <a:lnTo>
                    <a:pt x="4295561" y="434345"/>
                  </a:lnTo>
                  <a:lnTo>
                    <a:pt x="4263724" y="466182"/>
                  </a:lnTo>
                  <a:lnTo>
                    <a:pt x="4226856" y="492243"/>
                  </a:lnTo>
                  <a:lnTo>
                    <a:pt x="4185705" y="511782"/>
                  </a:lnTo>
                  <a:lnTo>
                    <a:pt x="4141015" y="524052"/>
                  </a:lnTo>
                  <a:lnTo>
                    <a:pt x="4093533" y="52830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16787897" y="8268177"/>
              <a:ext cx="398780" cy="398780"/>
            </a:xfrm>
            <a:custGeom>
              <a:avLst/>
              <a:gdLst/>
              <a:ahLst/>
              <a:cxnLst/>
              <a:rect l="l" t="t" r="r" b="b"/>
              <a:pathLst>
                <a:path w="398780" h="398779">
                  <a:moveTo>
                    <a:pt x="199167" y="398335"/>
                  </a:moveTo>
                  <a:lnTo>
                    <a:pt x="153500" y="393075"/>
                  </a:lnTo>
                  <a:lnTo>
                    <a:pt x="111578" y="378091"/>
                  </a:lnTo>
                  <a:lnTo>
                    <a:pt x="74598" y="354580"/>
                  </a:lnTo>
                  <a:lnTo>
                    <a:pt x="43754" y="323736"/>
                  </a:lnTo>
                  <a:lnTo>
                    <a:pt x="20243" y="286756"/>
                  </a:lnTo>
                  <a:lnTo>
                    <a:pt x="5260" y="244834"/>
                  </a:lnTo>
                  <a:lnTo>
                    <a:pt x="0" y="199167"/>
                  </a:lnTo>
                  <a:lnTo>
                    <a:pt x="5260" y="153500"/>
                  </a:lnTo>
                  <a:lnTo>
                    <a:pt x="20243" y="111578"/>
                  </a:lnTo>
                  <a:lnTo>
                    <a:pt x="43754" y="74598"/>
                  </a:lnTo>
                  <a:lnTo>
                    <a:pt x="74598" y="43754"/>
                  </a:lnTo>
                  <a:lnTo>
                    <a:pt x="111578" y="20243"/>
                  </a:lnTo>
                  <a:lnTo>
                    <a:pt x="153500" y="5260"/>
                  </a:lnTo>
                  <a:lnTo>
                    <a:pt x="199167" y="0"/>
                  </a:lnTo>
                  <a:lnTo>
                    <a:pt x="244834" y="5260"/>
                  </a:lnTo>
                  <a:lnTo>
                    <a:pt x="286756" y="20243"/>
                  </a:lnTo>
                  <a:lnTo>
                    <a:pt x="323736" y="43754"/>
                  </a:lnTo>
                  <a:lnTo>
                    <a:pt x="354580" y="74598"/>
                  </a:lnTo>
                  <a:lnTo>
                    <a:pt x="378091" y="111578"/>
                  </a:lnTo>
                  <a:lnTo>
                    <a:pt x="393075" y="153500"/>
                  </a:lnTo>
                  <a:lnTo>
                    <a:pt x="398335" y="199167"/>
                  </a:lnTo>
                  <a:lnTo>
                    <a:pt x="393075" y="244834"/>
                  </a:lnTo>
                  <a:lnTo>
                    <a:pt x="378091" y="286756"/>
                  </a:lnTo>
                  <a:lnTo>
                    <a:pt x="354580" y="323736"/>
                  </a:lnTo>
                  <a:lnTo>
                    <a:pt x="323736" y="354580"/>
                  </a:lnTo>
                  <a:lnTo>
                    <a:pt x="286756" y="378091"/>
                  </a:lnTo>
                  <a:lnTo>
                    <a:pt x="244834" y="393075"/>
                  </a:lnTo>
                  <a:lnTo>
                    <a:pt x="199167" y="39833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872391" y="8354130"/>
              <a:ext cx="229397" cy="229393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0" y="9586962"/>
              <a:ext cx="11894820" cy="700405"/>
            </a:xfrm>
            <a:custGeom>
              <a:avLst/>
              <a:gdLst/>
              <a:ahLst/>
              <a:cxnLst/>
              <a:rect l="l" t="t" r="r" b="b"/>
              <a:pathLst>
                <a:path w="11894820" h="700404">
                  <a:moveTo>
                    <a:pt x="11894225" y="700037"/>
                  </a:moveTo>
                  <a:lnTo>
                    <a:pt x="0" y="700037"/>
                  </a:lnTo>
                  <a:lnTo>
                    <a:pt x="0" y="0"/>
                  </a:lnTo>
                  <a:lnTo>
                    <a:pt x="11894225" y="0"/>
                  </a:lnTo>
                  <a:lnTo>
                    <a:pt x="11894225" y="700037"/>
                  </a:lnTo>
                  <a:close/>
                </a:path>
              </a:pathLst>
            </a:custGeom>
            <a:solidFill>
              <a:srgbClr val="132E3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457205" y="1557072"/>
              <a:ext cx="5246369" cy="5246369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0" y="0"/>
              <a:ext cx="11894820" cy="655320"/>
            </a:xfrm>
            <a:custGeom>
              <a:avLst/>
              <a:gdLst/>
              <a:ahLst/>
              <a:cxnLst/>
              <a:rect l="l" t="t" r="r" b="b"/>
              <a:pathLst>
                <a:path w="11894820" h="655320">
                  <a:moveTo>
                    <a:pt x="11894223" y="655008"/>
                  </a:moveTo>
                  <a:lnTo>
                    <a:pt x="0" y="655008"/>
                  </a:lnTo>
                  <a:lnTo>
                    <a:pt x="0" y="0"/>
                  </a:lnTo>
                  <a:lnTo>
                    <a:pt x="11894223" y="0"/>
                  </a:lnTo>
                  <a:lnTo>
                    <a:pt x="11894223" y="655008"/>
                  </a:lnTo>
                  <a:close/>
                </a:path>
              </a:pathLst>
            </a:custGeom>
            <a:solidFill>
              <a:srgbClr val="132E3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1028699" y="1030333"/>
              <a:ext cx="3315335" cy="1207135"/>
            </a:xfrm>
            <a:custGeom>
              <a:avLst/>
              <a:gdLst/>
              <a:ahLst/>
              <a:cxnLst/>
              <a:rect l="l" t="t" r="r" b="b"/>
              <a:pathLst>
                <a:path w="3315335" h="1207135">
                  <a:moveTo>
                    <a:pt x="24679" y="49291"/>
                  </a:moveTo>
                  <a:lnTo>
                    <a:pt x="15071" y="47355"/>
                  </a:lnTo>
                  <a:lnTo>
                    <a:pt x="7226" y="42074"/>
                  </a:lnTo>
                  <a:lnTo>
                    <a:pt x="1938" y="34240"/>
                  </a:lnTo>
                  <a:lnTo>
                    <a:pt x="0" y="24645"/>
                  </a:lnTo>
                  <a:lnTo>
                    <a:pt x="1938" y="15050"/>
                  </a:lnTo>
                  <a:lnTo>
                    <a:pt x="7226" y="7216"/>
                  </a:lnTo>
                  <a:lnTo>
                    <a:pt x="15071" y="1936"/>
                  </a:lnTo>
                  <a:lnTo>
                    <a:pt x="24679" y="0"/>
                  </a:lnTo>
                  <a:lnTo>
                    <a:pt x="34288" y="1936"/>
                  </a:lnTo>
                  <a:lnTo>
                    <a:pt x="42132" y="7216"/>
                  </a:lnTo>
                  <a:lnTo>
                    <a:pt x="47420" y="15050"/>
                  </a:lnTo>
                  <a:lnTo>
                    <a:pt x="49359" y="24645"/>
                  </a:lnTo>
                  <a:lnTo>
                    <a:pt x="47420" y="34240"/>
                  </a:lnTo>
                  <a:lnTo>
                    <a:pt x="42132" y="42074"/>
                  </a:lnTo>
                  <a:lnTo>
                    <a:pt x="34288" y="47355"/>
                  </a:lnTo>
                  <a:lnTo>
                    <a:pt x="24679" y="49291"/>
                  </a:lnTo>
                  <a:close/>
                </a:path>
                <a:path w="3315335" h="1207135">
                  <a:moveTo>
                    <a:pt x="296836" y="49291"/>
                  </a:moveTo>
                  <a:lnTo>
                    <a:pt x="287228" y="47355"/>
                  </a:lnTo>
                  <a:lnTo>
                    <a:pt x="279383" y="42074"/>
                  </a:lnTo>
                  <a:lnTo>
                    <a:pt x="274095" y="34240"/>
                  </a:lnTo>
                  <a:lnTo>
                    <a:pt x="272157" y="24645"/>
                  </a:lnTo>
                  <a:lnTo>
                    <a:pt x="274095" y="15050"/>
                  </a:lnTo>
                  <a:lnTo>
                    <a:pt x="279383" y="7216"/>
                  </a:lnTo>
                  <a:lnTo>
                    <a:pt x="287228" y="1936"/>
                  </a:lnTo>
                  <a:lnTo>
                    <a:pt x="296836" y="0"/>
                  </a:lnTo>
                  <a:lnTo>
                    <a:pt x="306445" y="1936"/>
                  </a:lnTo>
                  <a:lnTo>
                    <a:pt x="314289" y="7216"/>
                  </a:lnTo>
                  <a:lnTo>
                    <a:pt x="319577" y="15050"/>
                  </a:lnTo>
                  <a:lnTo>
                    <a:pt x="321516" y="24645"/>
                  </a:lnTo>
                  <a:lnTo>
                    <a:pt x="319577" y="34240"/>
                  </a:lnTo>
                  <a:lnTo>
                    <a:pt x="314289" y="42074"/>
                  </a:lnTo>
                  <a:lnTo>
                    <a:pt x="306445" y="47355"/>
                  </a:lnTo>
                  <a:lnTo>
                    <a:pt x="296836" y="49291"/>
                  </a:lnTo>
                  <a:close/>
                </a:path>
                <a:path w="3315335" h="1207135">
                  <a:moveTo>
                    <a:pt x="568993" y="49291"/>
                  </a:moveTo>
                  <a:lnTo>
                    <a:pt x="559385" y="47355"/>
                  </a:lnTo>
                  <a:lnTo>
                    <a:pt x="551540" y="42074"/>
                  </a:lnTo>
                  <a:lnTo>
                    <a:pt x="546253" y="34240"/>
                  </a:lnTo>
                  <a:lnTo>
                    <a:pt x="544314" y="24645"/>
                  </a:lnTo>
                  <a:lnTo>
                    <a:pt x="546253" y="15050"/>
                  </a:lnTo>
                  <a:lnTo>
                    <a:pt x="551540" y="7216"/>
                  </a:lnTo>
                  <a:lnTo>
                    <a:pt x="559385" y="1936"/>
                  </a:lnTo>
                  <a:lnTo>
                    <a:pt x="568993" y="0"/>
                  </a:lnTo>
                  <a:lnTo>
                    <a:pt x="578602" y="1936"/>
                  </a:lnTo>
                  <a:lnTo>
                    <a:pt x="586446" y="7216"/>
                  </a:lnTo>
                  <a:lnTo>
                    <a:pt x="591734" y="15050"/>
                  </a:lnTo>
                  <a:lnTo>
                    <a:pt x="593673" y="24645"/>
                  </a:lnTo>
                  <a:lnTo>
                    <a:pt x="591734" y="34240"/>
                  </a:lnTo>
                  <a:lnTo>
                    <a:pt x="586446" y="42074"/>
                  </a:lnTo>
                  <a:lnTo>
                    <a:pt x="578602" y="47355"/>
                  </a:lnTo>
                  <a:lnTo>
                    <a:pt x="568993" y="49291"/>
                  </a:lnTo>
                  <a:close/>
                </a:path>
                <a:path w="3315335" h="1207135">
                  <a:moveTo>
                    <a:pt x="841151" y="49291"/>
                  </a:moveTo>
                  <a:lnTo>
                    <a:pt x="831542" y="47355"/>
                  </a:lnTo>
                  <a:lnTo>
                    <a:pt x="823698" y="42074"/>
                  </a:lnTo>
                  <a:lnTo>
                    <a:pt x="818410" y="34240"/>
                  </a:lnTo>
                  <a:lnTo>
                    <a:pt x="816471" y="24645"/>
                  </a:lnTo>
                  <a:lnTo>
                    <a:pt x="818410" y="15050"/>
                  </a:lnTo>
                  <a:lnTo>
                    <a:pt x="823698" y="7216"/>
                  </a:lnTo>
                  <a:lnTo>
                    <a:pt x="831542" y="1936"/>
                  </a:lnTo>
                  <a:lnTo>
                    <a:pt x="841151" y="0"/>
                  </a:lnTo>
                  <a:lnTo>
                    <a:pt x="850759" y="1936"/>
                  </a:lnTo>
                  <a:lnTo>
                    <a:pt x="858604" y="7216"/>
                  </a:lnTo>
                  <a:lnTo>
                    <a:pt x="863891" y="15050"/>
                  </a:lnTo>
                  <a:lnTo>
                    <a:pt x="865830" y="24645"/>
                  </a:lnTo>
                  <a:lnTo>
                    <a:pt x="863891" y="34240"/>
                  </a:lnTo>
                  <a:lnTo>
                    <a:pt x="858604" y="42074"/>
                  </a:lnTo>
                  <a:lnTo>
                    <a:pt x="850759" y="47355"/>
                  </a:lnTo>
                  <a:lnTo>
                    <a:pt x="841151" y="49291"/>
                  </a:lnTo>
                  <a:close/>
                </a:path>
                <a:path w="3315335" h="1207135">
                  <a:moveTo>
                    <a:pt x="1113308" y="49291"/>
                  </a:moveTo>
                  <a:lnTo>
                    <a:pt x="1103699" y="47355"/>
                  </a:lnTo>
                  <a:lnTo>
                    <a:pt x="1095855" y="42074"/>
                  </a:lnTo>
                  <a:lnTo>
                    <a:pt x="1090567" y="34240"/>
                  </a:lnTo>
                  <a:lnTo>
                    <a:pt x="1088628" y="24645"/>
                  </a:lnTo>
                  <a:lnTo>
                    <a:pt x="1090567" y="15050"/>
                  </a:lnTo>
                  <a:lnTo>
                    <a:pt x="1095855" y="7216"/>
                  </a:lnTo>
                  <a:lnTo>
                    <a:pt x="1103699" y="1936"/>
                  </a:lnTo>
                  <a:lnTo>
                    <a:pt x="1113308" y="0"/>
                  </a:lnTo>
                  <a:lnTo>
                    <a:pt x="1122916" y="1936"/>
                  </a:lnTo>
                  <a:lnTo>
                    <a:pt x="1130761" y="7216"/>
                  </a:lnTo>
                  <a:lnTo>
                    <a:pt x="1136048" y="15050"/>
                  </a:lnTo>
                  <a:lnTo>
                    <a:pt x="1137987" y="24645"/>
                  </a:lnTo>
                  <a:lnTo>
                    <a:pt x="1136048" y="34240"/>
                  </a:lnTo>
                  <a:lnTo>
                    <a:pt x="1130761" y="42074"/>
                  </a:lnTo>
                  <a:lnTo>
                    <a:pt x="1122916" y="47355"/>
                  </a:lnTo>
                  <a:lnTo>
                    <a:pt x="1113308" y="49291"/>
                  </a:lnTo>
                  <a:close/>
                </a:path>
                <a:path w="3315335" h="1207135">
                  <a:moveTo>
                    <a:pt x="1385465" y="49291"/>
                  </a:moveTo>
                  <a:lnTo>
                    <a:pt x="1375856" y="47355"/>
                  </a:lnTo>
                  <a:lnTo>
                    <a:pt x="1368012" y="42074"/>
                  </a:lnTo>
                  <a:lnTo>
                    <a:pt x="1362724" y="34240"/>
                  </a:lnTo>
                  <a:lnTo>
                    <a:pt x="1360785" y="24645"/>
                  </a:lnTo>
                  <a:lnTo>
                    <a:pt x="1362724" y="15050"/>
                  </a:lnTo>
                  <a:lnTo>
                    <a:pt x="1368012" y="7216"/>
                  </a:lnTo>
                  <a:lnTo>
                    <a:pt x="1375856" y="1936"/>
                  </a:lnTo>
                  <a:lnTo>
                    <a:pt x="1385465" y="0"/>
                  </a:lnTo>
                  <a:lnTo>
                    <a:pt x="1395073" y="1936"/>
                  </a:lnTo>
                  <a:lnTo>
                    <a:pt x="1402918" y="7216"/>
                  </a:lnTo>
                  <a:lnTo>
                    <a:pt x="1408206" y="15050"/>
                  </a:lnTo>
                  <a:lnTo>
                    <a:pt x="1410144" y="24645"/>
                  </a:lnTo>
                  <a:lnTo>
                    <a:pt x="1408206" y="34240"/>
                  </a:lnTo>
                  <a:lnTo>
                    <a:pt x="1402918" y="42074"/>
                  </a:lnTo>
                  <a:lnTo>
                    <a:pt x="1395073" y="47355"/>
                  </a:lnTo>
                  <a:lnTo>
                    <a:pt x="1385465" y="49291"/>
                  </a:lnTo>
                  <a:close/>
                </a:path>
                <a:path w="3315335" h="1207135">
                  <a:moveTo>
                    <a:pt x="1657622" y="49291"/>
                  </a:moveTo>
                  <a:lnTo>
                    <a:pt x="1648014" y="47355"/>
                  </a:lnTo>
                  <a:lnTo>
                    <a:pt x="1640169" y="42074"/>
                  </a:lnTo>
                  <a:lnTo>
                    <a:pt x="1634881" y="34240"/>
                  </a:lnTo>
                  <a:lnTo>
                    <a:pt x="1632942" y="24645"/>
                  </a:lnTo>
                  <a:lnTo>
                    <a:pt x="1634881" y="15050"/>
                  </a:lnTo>
                  <a:lnTo>
                    <a:pt x="1640169" y="7216"/>
                  </a:lnTo>
                  <a:lnTo>
                    <a:pt x="1648014" y="1936"/>
                  </a:lnTo>
                  <a:lnTo>
                    <a:pt x="1657622" y="0"/>
                  </a:lnTo>
                  <a:lnTo>
                    <a:pt x="1667231" y="1936"/>
                  </a:lnTo>
                  <a:lnTo>
                    <a:pt x="1675075" y="7216"/>
                  </a:lnTo>
                  <a:lnTo>
                    <a:pt x="1680363" y="15050"/>
                  </a:lnTo>
                  <a:lnTo>
                    <a:pt x="1682302" y="24645"/>
                  </a:lnTo>
                  <a:lnTo>
                    <a:pt x="1680363" y="34240"/>
                  </a:lnTo>
                  <a:lnTo>
                    <a:pt x="1675075" y="42074"/>
                  </a:lnTo>
                  <a:lnTo>
                    <a:pt x="1667231" y="47355"/>
                  </a:lnTo>
                  <a:lnTo>
                    <a:pt x="1657622" y="49291"/>
                  </a:lnTo>
                  <a:close/>
                </a:path>
                <a:path w="3315335" h="1207135">
                  <a:moveTo>
                    <a:pt x="1929779" y="49291"/>
                  </a:moveTo>
                  <a:lnTo>
                    <a:pt x="1920171" y="47355"/>
                  </a:lnTo>
                  <a:lnTo>
                    <a:pt x="1912326" y="42074"/>
                  </a:lnTo>
                  <a:lnTo>
                    <a:pt x="1907038" y="34240"/>
                  </a:lnTo>
                  <a:lnTo>
                    <a:pt x="1905100" y="24645"/>
                  </a:lnTo>
                  <a:lnTo>
                    <a:pt x="1907038" y="15050"/>
                  </a:lnTo>
                  <a:lnTo>
                    <a:pt x="1912326" y="7216"/>
                  </a:lnTo>
                  <a:lnTo>
                    <a:pt x="1920171" y="1936"/>
                  </a:lnTo>
                  <a:lnTo>
                    <a:pt x="1929779" y="0"/>
                  </a:lnTo>
                  <a:lnTo>
                    <a:pt x="1939388" y="1936"/>
                  </a:lnTo>
                  <a:lnTo>
                    <a:pt x="1947232" y="7216"/>
                  </a:lnTo>
                  <a:lnTo>
                    <a:pt x="1952520" y="15050"/>
                  </a:lnTo>
                  <a:lnTo>
                    <a:pt x="1954459" y="24645"/>
                  </a:lnTo>
                  <a:lnTo>
                    <a:pt x="1952520" y="34240"/>
                  </a:lnTo>
                  <a:lnTo>
                    <a:pt x="1947232" y="42074"/>
                  </a:lnTo>
                  <a:lnTo>
                    <a:pt x="1939388" y="47355"/>
                  </a:lnTo>
                  <a:lnTo>
                    <a:pt x="1929779" y="49291"/>
                  </a:lnTo>
                  <a:close/>
                </a:path>
                <a:path w="3315335" h="1207135">
                  <a:moveTo>
                    <a:pt x="2201936" y="49291"/>
                  </a:moveTo>
                  <a:lnTo>
                    <a:pt x="2192328" y="47355"/>
                  </a:lnTo>
                  <a:lnTo>
                    <a:pt x="2184483" y="42074"/>
                  </a:lnTo>
                  <a:lnTo>
                    <a:pt x="2179195" y="34240"/>
                  </a:lnTo>
                  <a:lnTo>
                    <a:pt x="2177257" y="24645"/>
                  </a:lnTo>
                  <a:lnTo>
                    <a:pt x="2179195" y="15050"/>
                  </a:lnTo>
                  <a:lnTo>
                    <a:pt x="2184483" y="7216"/>
                  </a:lnTo>
                  <a:lnTo>
                    <a:pt x="2192328" y="1936"/>
                  </a:lnTo>
                  <a:lnTo>
                    <a:pt x="2201936" y="0"/>
                  </a:lnTo>
                  <a:lnTo>
                    <a:pt x="2211545" y="1936"/>
                  </a:lnTo>
                  <a:lnTo>
                    <a:pt x="2219389" y="7216"/>
                  </a:lnTo>
                  <a:lnTo>
                    <a:pt x="2224677" y="15050"/>
                  </a:lnTo>
                  <a:lnTo>
                    <a:pt x="2226616" y="24645"/>
                  </a:lnTo>
                  <a:lnTo>
                    <a:pt x="2224677" y="34240"/>
                  </a:lnTo>
                  <a:lnTo>
                    <a:pt x="2219389" y="42074"/>
                  </a:lnTo>
                  <a:lnTo>
                    <a:pt x="2211545" y="47355"/>
                  </a:lnTo>
                  <a:lnTo>
                    <a:pt x="2201936" y="49291"/>
                  </a:lnTo>
                  <a:close/>
                </a:path>
                <a:path w="3315335" h="1207135">
                  <a:moveTo>
                    <a:pt x="2474094" y="49291"/>
                  </a:moveTo>
                  <a:lnTo>
                    <a:pt x="2464485" y="47355"/>
                  </a:lnTo>
                  <a:lnTo>
                    <a:pt x="2456641" y="42074"/>
                  </a:lnTo>
                  <a:lnTo>
                    <a:pt x="2451353" y="34240"/>
                  </a:lnTo>
                  <a:lnTo>
                    <a:pt x="2449414" y="24645"/>
                  </a:lnTo>
                  <a:lnTo>
                    <a:pt x="2451353" y="15050"/>
                  </a:lnTo>
                  <a:lnTo>
                    <a:pt x="2456641" y="7216"/>
                  </a:lnTo>
                  <a:lnTo>
                    <a:pt x="2464485" y="1936"/>
                  </a:lnTo>
                  <a:lnTo>
                    <a:pt x="2474094" y="0"/>
                  </a:lnTo>
                  <a:lnTo>
                    <a:pt x="2483702" y="1936"/>
                  </a:lnTo>
                  <a:lnTo>
                    <a:pt x="2491546" y="7216"/>
                  </a:lnTo>
                  <a:lnTo>
                    <a:pt x="2496834" y="15050"/>
                  </a:lnTo>
                  <a:lnTo>
                    <a:pt x="2498773" y="24645"/>
                  </a:lnTo>
                  <a:lnTo>
                    <a:pt x="2496834" y="34240"/>
                  </a:lnTo>
                  <a:lnTo>
                    <a:pt x="2491546" y="42074"/>
                  </a:lnTo>
                  <a:lnTo>
                    <a:pt x="2483702" y="47355"/>
                  </a:lnTo>
                  <a:lnTo>
                    <a:pt x="2474094" y="49291"/>
                  </a:lnTo>
                  <a:close/>
                </a:path>
                <a:path w="3315335" h="1207135">
                  <a:moveTo>
                    <a:pt x="2746251" y="49291"/>
                  </a:moveTo>
                  <a:lnTo>
                    <a:pt x="2736642" y="47355"/>
                  </a:lnTo>
                  <a:lnTo>
                    <a:pt x="2728798" y="42074"/>
                  </a:lnTo>
                  <a:lnTo>
                    <a:pt x="2723510" y="34240"/>
                  </a:lnTo>
                  <a:lnTo>
                    <a:pt x="2721571" y="24645"/>
                  </a:lnTo>
                  <a:lnTo>
                    <a:pt x="2723510" y="15050"/>
                  </a:lnTo>
                  <a:lnTo>
                    <a:pt x="2728798" y="7216"/>
                  </a:lnTo>
                  <a:lnTo>
                    <a:pt x="2736642" y="1936"/>
                  </a:lnTo>
                  <a:lnTo>
                    <a:pt x="2746251" y="0"/>
                  </a:lnTo>
                  <a:lnTo>
                    <a:pt x="2755859" y="1936"/>
                  </a:lnTo>
                  <a:lnTo>
                    <a:pt x="2763704" y="7216"/>
                  </a:lnTo>
                  <a:lnTo>
                    <a:pt x="2768992" y="15050"/>
                  </a:lnTo>
                  <a:lnTo>
                    <a:pt x="2770930" y="24645"/>
                  </a:lnTo>
                  <a:lnTo>
                    <a:pt x="2768992" y="34240"/>
                  </a:lnTo>
                  <a:lnTo>
                    <a:pt x="2763704" y="42074"/>
                  </a:lnTo>
                  <a:lnTo>
                    <a:pt x="2755859" y="47355"/>
                  </a:lnTo>
                  <a:lnTo>
                    <a:pt x="2746251" y="49291"/>
                  </a:lnTo>
                  <a:close/>
                </a:path>
                <a:path w="3315335" h="1207135">
                  <a:moveTo>
                    <a:pt x="3018408" y="49291"/>
                  </a:moveTo>
                  <a:lnTo>
                    <a:pt x="3008799" y="47355"/>
                  </a:lnTo>
                  <a:lnTo>
                    <a:pt x="3000955" y="42074"/>
                  </a:lnTo>
                  <a:lnTo>
                    <a:pt x="2995667" y="34240"/>
                  </a:lnTo>
                  <a:lnTo>
                    <a:pt x="2993728" y="24645"/>
                  </a:lnTo>
                  <a:lnTo>
                    <a:pt x="2995667" y="15050"/>
                  </a:lnTo>
                  <a:lnTo>
                    <a:pt x="3000955" y="7216"/>
                  </a:lnTo>
                  <a:lnTo>
                    <a:pt x="3008799" y="1936"/>
                  </a:lnTo>
                  <a:lnTo>
                    <a:pt x="3018408" y="0"/>
                  </a:lnTo>
                  <a:lnTo>
                    <a:pt x="3028016" y="1936"/>
                  </a:lnTo>
                  <a:lnTo>
                    <a:pt x="3035861" y="7216"/>
                  </a:lnTo>
                  <a:lnTo>
                    <a:pt x="3041149" y="15050"/>
                  </a:lnTo>
                  <a:lnTo>
                    <a:pt x="3043087" y="24645"/>
                  </a:lnTo>
                  <a:lnTo>
                    <a:pt x="3041149" y="34240"/>
                  </a:lnTo>
                  <a:lnTo>
                    <a:pt x="3035861" y="42074"/>
                  </a:lnTo>
                  <a:lnTo>
                    <a:pt x="3028016" y="47355"/>
                  </a:lnTo>
                  <a:lnTo>
                    <a:pt x="3018408" y="49291"/>
                  </a:lnTo>
                  <a:close/>
                </a:path>
                <a:path w="3315335" h="1207135">
                  <a:moveTo>
                    <a:pt x="3290565" y="49291"/>
                  </a:moveTo>
                  <a:lnTo>
                    <a:pt x="3280957" y="47355"/>
                  </a:lnTo>
                  <a:lnTo>
                    <a:pt x="3273112" y="42074"/>
                  </a:lnTo>
                  <a:lnTo>
                    <a:pt x="3267824" y="34240"/>
                  </a:lnTo>
                  <a:lnTo>
                    <a:pt x="3265885" y="24645"/>
                  </a:lnTo>
                  <a:lnTo>
                    <a:pt x="3267824" y="15050"/>
                  </a:lnTo>
                  <a:lnTo>
                    <a:pt x="3273112" y="7216"/>
                  </a:lnTo>
                  <a:lnTo>
                    <a:pt x="3280957" y="1936"/>
                  </a:lnTo>
                  <a:lnTo>
                    <a:pt x="3290565" y="0"/>
                  </a:lnTo>
                  <a:lnTo>
                    <a:pt x="3300174" y="1936"/>
                  </a:lnTo>
                  <a:lnTo>
                    <a:pt x="3308018" y="7216"/>
                  </a:lnTo>
                  <a:lnTo>
                    <a:pt x="3313306" y="15050"/>
                  </a:lnTo>
                  <a:lnTo>
                    <a:pt x="3315245" y="24645"/>
                  </a:lnTo>
                  <a:lnTo>
                    <a:pt x="3313306" y="34240"/>
                  </a:lnTo>
                  <a:lnTo>
                    <a:pt x="3308018" y="42074"/>
                  </a:lnTo>
                  <a:lnTo>
                    <a:pt x="3300174" y="47355"/>
                  </a:lnTo>
                  <a:lnTo>
                    <a:pt x="3290565" y="49291"/>
                  </a:lnTo>
                  <a:close/>
                </a:path>
                <a:path w="3315335" h="1207135">
                  <a:moveTo>
                    <a:pt x="24679" y="280905"/>
                  </a:moveTo>
                  <a:lnTo>
                    <a:pt x="15071" y="278969"/>
                  </a:lnTo>
                  <a:lnTo>
                    <a:pt x="7226" y="273688"/>
                  </a:lnTo>
                  <a:lnTo>
                    <a:pt x="1938" y="265854"/>
                  </a:lnTo>
                  <a:lnTo>
                    <a:pt x="0" y="256259"/>
                  </a:lnTo>
                  <a:lnTo>
                    <a:pt x="1938" y="246664"/>
                  </a:lnTo>
                  <a:lnTo>
                    <a:pt x="7226" y="238830"/>
                  </a:lnTo>
                  <a:lnTo>
                    <a:pt x="15071" y="233550"/>
                  </a:lnTo>
                  <a:lnTo>
                    <a:pt x="24679" y="231614"/>
                  </a:lnTo>
                  <a:lnTo>
                    <a:pt x="34288" y="233550"/>
                  </a:lnTo>
                  <a:lnTo>
                    <a:pt x="42132" y="238830"/>
                  </a:lnTo>
                  <a:lnTo>
                    <a:pt x="47420" y="246664"/>
                  </a:lnTo>
                  <a:lnTo>
                    <a:pt x="49359" y="256259"/>
                  </a:lnTo>
                  <a:lnTo>
                    <a:pt x="47420" y="265854"/>
                  </a:lnTo>
                  <a:lnTo>
                    <a:pt x="42132" y="273688"/>
                  </a:lnTo>
                  <a:lnTo>
                    <a:pt x="34288" y="278969"/>
                  </a:lnTo>
                  <a:lnTo>
                    <a:pt x="24679" y="280905"/>
                  </a:lnTo>
                  <a:close/>
                </a:path>
                <a:path w="3315335" h="1207135">
                  <a:moveTo>
                    <a:pt x="296836" y="280905"/>
                  </a:moveTo>
                  <a:lnTo>
                    <a:pt x="287228" y="278969"/>
                  </a:lnTo>
                  <a:lnTo>
                    <a:pt x="279383" y="273688"/>
                  </a:lnTo>
                  <a:lnTo>
                    <a:pt x="274095" y="265854"/>
                  </a:lnTo>
                  <a:lnTo>
                    <a:pt x="272157" y="256259"/>
                  </a:lnTo>
                  <a:lnTo>
                    <a:pt x="274095" y="246664"/>
                  </a:lnTo>
                  <a:lnTo>
                    <a:pt x="279383" y="238830"/>
                  </a:lnTo>
                  <a:lnTo>
                    <a:pt x="287228" y="233550"/>
                  </a:lnTo>
                  <a:lnTo>
                    <a:pt x="296836" y="231614"/>
                  </a:lnTo>
                  <a:lnTo>
                    <a:pt x="306445" y="233550"/>
                  </a:lnTo>
                  <a:lnTo>
                    <a:pt x="314289" y="238830"/>
                  </a:lnTo>
                  <a:lnTo>
                    <a:pt x="319577" y="246664"/>
                  </a:lnTo>
                  <a:lnTo>
                    <a:pt x="321516" y="256259"/>
                  </a:lnTo>
                  <a:lnTo>
                    <a:pt x="319577" y="265854"/>
                  </a:lnTo>
                  <a:lnTo>
                    <a:pt x="314289" y="273688"/>
                  </a:lnTo>
                  <a:lnTo>
                    <a:pt x="306445" y="278969"/>
                  </a:lnTo>
                  <a:lnTo>
                    <a:pt x="296836" y="280905"/>
                  </a:lnTo>
                  <a:close/>
                </a:path>
                <a:path w="3315335" h="1207135">
                  <a:moveTo>
                    <a:pt x="568993" y="280905"/>
                  </a:moveTo>
                  <a:lnTo>
                    <a:pt x="559385" y="278969"/>
                  </a:lnTo>
                  <a:lnTo>
                    <a:pt x="551540" y="273688"/>
                  </a:lnTo>
                  <a:lnTo>
                    <a:pt x="546253" y="265854"/>
                  </a:lnTo>
                  <a:lnTo>
                    <a:pt x="544314" y="256259"/>
                  </a:lnTo>
                  <a:lnTo>
                    <a:pt x="546253" y="246664"/>
                  </a:lnTo>
                  <a:lnTo>
                    <a:pt x="551540" y="238830"/>
                  </a:lnTo>
                  <a:lnTo>
                    <a:pt x="559385" y="233550"/>
                  </a:lnTo>
                  <a:lnTo>
                    <a:pt x="568993" y="231614"/>
                  </a:lnTo>
                  <a:lnTo>
                    <a:pt x="578602" y="233550"/>
                  </a:lnTo>
                  <a:lnTo>
                    <a:pt x="586446" y="238830"/>
                  </a:lnTo>
                  <a:lnTo>
                    <a:pt x="591734" y="246664"/>
                  </a:lnTo>
                  <a:lnTo>
                    <a:pt x="593673" y="256259"/>
                  </a:lnTo>
                  <a:lnTo>
                    <a:pt x="591734" y="265854"/>
                  </a:lnTo>
                  <a:lnTo>
                    <a:pt x="586446" y="273688"/>
                  </a:lnTo>
                  <a:lnTo>
                    <a:pt x="578602" y="278969"/>
                  </a:lnTo>
                  <a:lnTo>
                    <a:pt x="568993" y="280905"/>
                  </a:lnTo>
                  <a:close/>
                </a:path>
                <a:path w="3315335" h="1207135">
                  <a:moveTo>
                    <a:pt x="841151" y="280905"/>
                  </a:moveTo>
                  <a:lnTo>
                    <a:pt x="831542" y="278969"/>
                  </a:lnTo>
                  <a:lnTo>
                    <a:pt x="823698" y="273688"/>
                  </a:lnTo>
                  <a:lnTo>
                    <a:pt x="818410" y="265854"/>
                  </a:lnTo>
                  <a:lnTo>
                    <a:pt x="816471" y="256259"/>
                  </a:lnTo>
                  <a:lnTo>
                    <a:pt x="818410" y="246664"/>
                  </a:lnTo>
                  <a:lnTo>
                    <a:pt x="823698" y="238830"/>
                  </a:lnTo>
                  <a:lnTo>
                    <a:pt x="831542" y="233550"/>
                  </a:lnTo>
                  <a:lnTo>
                    <a:pt x="841151" y="231614"/>
                  </a:lnTo>
                  <a:lnTo>
                    <a:pt x="850759" y="233550"/>
                  </a:lnTo>
                  <a:lnTo>
                    <a:pt x="858604" y="238830"/>
                  </a:lnTo>
                  <a:lnTo>
                    <a:pt x="863891" y="246664"/>
                  </a:lnTo>
                  <a:lnTo>
                    <a:pt x="865830" y="256259"/>
                  </a:lnTo>
                  <a:lnTo>
                    <a:pt x="863891" y="265854"/>
                  </a:lnTo>
                  <a:lnTo>
                    <a:pt x="858604" y="273688"/>
                  </a:lnTo>
                  <a:lnTo>
                    <a:pt x="850759" y="278969"/>
                  </a:lnTo>
                  <a:lnTo>
                    <a:pt x="841151" y="280905"/>
                  </a:lnTo>
                  <a:close/>
                </a:path>
                <a:path w="3315335" h="1207135">
                  <a:moveTo>
                    <a:pt x="1113308" y="280905"/>
                  </a:moveTo>
                  <a:lnTo>
                    <a:pt x="1103699" y="278969"/>
                  </a:lnTo>
                  <a:lnTo>
                    <a:pt x="1095855" y="273688"/>
                  </a:lnTo>
                  <a:lnTo>
                    <a:pt x="1090567" y="265854"/>
                  </a:lnTo>
                  <a:lnTo>
                    <a:pt x="1088628" y="256259"/>
                  </a:lnTo>
                  <a:lnTo>
                    <a:pt x="1090567" y="246664"/>
                  </a:lnTo>
                  <a:lnTo>
                    <a:pt x="1095855" y="238830"/>
                  </a:lnTo>
                  <a:lnTo>
                    <a:pt x="1103699" y="233550"/>
                  </a:lnTo>
                  <a:lnTo>
                    <a:pt x="1113308" y="231614"/>
                  </a:lnTo>
                  <a:lnTo>
                    <a:pt x="1122916" y="233550"/>
                  </a:lnTo>
                  <a:lnTo>
                    <a:pt x="1130761" y="238830"/>
                  </a:lnTo>
                  <a:lnTo>
                    <a:pt x="1136048" y="246664"/>
                  </a:lnTo>
                  <a:lnTo>
                    <a:pt x="1137987" y="256259"/>
                  </a:lnTo>
                  <a:lnTo>
                    <a:pt x="1136048" y="265854"/>
                  </a:lnTo>
                  <a:lnTo>
                    <a:pt x="1130761" y="273688"/>
                  </a:lnTo>
                  <a:lnTo>
                    <a:pt x="1122916" y="278969"/>
                  </a:lnTo>
                  <a:lnTo>
                    <a:pt x="1113308" y="280905"/>
                  </a:lnTo>
                  <a:close/>
                </a:path>
                <a:path w="3315335" h="1207135">
                  <a:moveTo>
                    <a:pt x="1385465" y="280905"/>
                  </a:moveTo>
                  <a:lnTo>
                    <a:pt x="1375856" y="278969"/>
                  </a:lnTo>
                  <a:lnTo>
                    <a:pt x="1368012" y="273688"/>
                  </a:lnTo>
                  <a:lnTo>
                    <a:pt x="1362724" y="265854"/>
                  </a:lnTo>
                  <a:lnTo>
                    <a:pt x="1360785" y="256259"/>
                  </a:lnTo>
                  <a:lnTo>
                    <a:pt x="1362724" y="246664"/>
                  </a:lnTo>
                  <a:lnTo>
                    <a:pt x="1368012" y="238830"/>
                  </a:lnTo>
                  <a:lnTo>
                    <a:pt x="1375856" y="233550"/>
                  </a:lnTo>
                  <a:lnTo>
                    <a:pt x="1385465" y="231614"/>
                  </a:lnTo>
                  <a:lnTo>
                    <a:pt x="1395073" y="233550"/>
                  </a:lnTo>
                  <a:lnTo>
                    <a:pt x="1402918" y="238830"/>
                  </a:lnTo>
                  <a:lnTo>
                    <a:pt x="1408206" y="246664"/>
                  </a:lnTo>
                  <a:lnTo>
                    <a:pt x="1410144" y="256259"/>
                  </a:lnTo>
                  <a:lnTo>
                    <a:pt x="1408206" y="265854"/>
                  </a:lnTo>
                  <a:lnTo>
                    <a:pt x="1402918" y="273688"/>
                  </a:lnTo>
                  <a:lnTo>
                    <a:pt x="1395073" y="278969"/>
                  </a:lnTo>
                  <a:lnTo>
                    <a:pt x="1385465" y="280905"/>
                  </a:lnTo>
                  <a:close/>
                </a:path>
                <a:path w="3315335" h="1207135">
                  <a:moveTo>
                    <a:pt x="1657622" y="280905"/>
                  </a:moveTo>
                  <a:lnTo>
                    <a:pt x="1648014" y="278969"/>
                  </a:lnTo>
                  <a:lnTo>
                    <a:pt x="1640169" y="273688"/>
                  </a:lnTo>
                  <a:lnTo>
                    <a:pt x="1634881" y="265854"/>
                  </a:lnTo>
                  <a:lnTo>
                    <a:pt x="1632942" y="256259"/>
                  </a:lnTo>
                  <a:lnTo>
                    <a:pt x="1634881" y="246664"/>
                  </a:lnTo>
                  <a:lnTo>
                    <a:pt x="1640169" y="238830"/>
                  </a:lnTo>
                  <a:lnTo>
                    <a:pt x="1648014" y="233550"/>
                  </a:lnTo>
                  <a:lnTo>
                    <a:pt x="1657622" y="231614"/>
                  </a:lnTo>
                  <a:lnTo>
                    <a:pt x="1667231" y="233550"/>
                  </a:lnTo>
                  <a:lnTo>
                    <a:pt x="1675075" y="238830"/>
                  </a:lnTo>
                  <a:lnTo>
                    <a:pt x="1680363" y="246664"/>
                  </a:lnTo>
                  <a:lnTo>
                    <a:pt x="1682302" y="256259"/>
                  </a:lnTo>
                  <a:lnTo>
                    <a:pt x="1680363" y="265854"/>
                  </a:lnTo>
                  <a:lnTo>
                    <a:pt x="1675075" y="273688"/>
                  </a:lnTo>
                  <a:lnTo>
                    <a:pt x="1667231" y="278969"/>
                  </a:lnTo>
                  <a:lnTo>
                    <a:pt x="1657622" y="280905"/>
                  </a:lnTo>
                  <a:close/>
                </a:path>
                <a:path w="3315335" h="1207135">
                  <a:moveTo>
                    <a:pt x="1929779" y="280905"/>
                  </a:moveTo>
                  <a:lnTo>
                    <a:pt x="1920171" y="278969"/>
                  </a:lnTo>
                  <a:lnTo>
                    <a:pt x="1912326" y="273688"/>
                  </a:lnTo>
                  <a:lnTo>
                    <a:pt x="1907038" y="265854"/>
                  </a:lnTo>
                  <a:lnTo>
                    <a:pt x="1905100" y="256259"/>
                  </a:lnTo>
                  <a:lnTo>
                    <a:pt x="1907038" y="246664"/>
                  </a:lnTo>
                  <a:lnTo>
                    <a:pt x="1912326" y="238830"/>
                  </a:lnTo>
                  <a:lnTo>
                    <a:pt x="1920171" y="233550"/>
                  </a:lnTo>
                  <a:lnTo>
                    <a:pt x="1929779" y="231614"/>
                  </a:lnTo>
                  <a:lnTo>
                    <a:pt x="1939388" y="233550"/>
                  </a:lnTo>
                  <a:lnTo>
                    <a:pt x="1947232" y="238830"/>
                  </a:lnTo>
                  <a:lnTo>
                    <a:pt x="1952520" y="246664"/>
                  </a:lnTo>
                  <a:lnTo>
                    <a:pt x="1954459" y="256259"/>
                  </a:lnTo>
                  <a:lnTo>
                    <a:pt x="1952520" y="265854"/>
                  </a:lnTo>
                  <a:lnTo>
                    <a:pt x="1947232" y="273688"/>
                  </a:lnTo>
                  <a:lnTo>
                    <a:pt x="1939388" y="278969"/>
                  </a:lnTo>
                  <a:lnTo>
                    <a:pt x="1929779" y="280905"/>
                  </a:lnTo>
                  <a:close/>
                </a:path>
                <a:path w="3315335" h="1207135">
                  <a:moveTo>
                    <a:pt x="2201936" y="280905"/>
                  </a:moveTo>
                  <a:lnTo>
                    <a:pt x="2192328" y="278969"/>
                  </a:lnTo>
                  <a:lnTo>
                    <a:pt x="2184483" y="273688"/>
                  </a:lnTo>
                  <a:lnTo>
                    <a:pt x="2179195" y="265854"/>
                  </a:lnTo>
                  <a:lnTo>
                    <a:pt x="2177257" y="256259"/>
                  </a:lnTo>
                  <a:lnTo>
                    <a:pt x="2179195" y="246664"/>
                  </a:lnTo>
                  <a:lnTo>
                    <a:pt x="2184483" y="238830"/>
                  </a:lnTo>
                  <a:lnTo>
                    <a:pt x="2192328" y="233550"/>
                  </a:lnTo>
                  <a:lnTo>
                    <a:pt x="2201936" y="231614"/>
                  </a:lnTo>
                  <a:lnTo>
                    <a:pt x="2211545" y="233550"/>
                  </a:lnTo>
                  <a:lnTo>
                    <a:pt x="2219389" y="238830"/>
                  </a:lnTo>
                  <a:lnTo>
                    <a:pt x="2224677" y="246664"/>
                  </a:lnTo>
                  <a:lnTo>
                    <a:pt x="2226616" y="256259"/>
                  </a:lnTo>
                  <a:lnTo>
                    <a:pt x="2224677" y="265854"/>
                  </a:lnTo>
                  <a:lnTo>
                    <a:pt x="2219389" y="273688"/>
                  </a:lnTo>
                  <a:lnTo>
                    <a:pt x="2211545" y="278969"/>
                  </a:lnTo>
                  <a:lnTo>
                    <a:pt x="2201936" y="280905"/>
                  </a:lnTo>
                  <a:close/>
                </a:path>
                <a:path w="3315335" h="1207135">
                  <a:moveTo>
                    <a:pt x="2474094" y="280905"/>
                  </a:moveTo>
                  <a:lnTo>
                    <a:pt x="2464485" y="278969"/>
                  </a:lnTo>
                  <a:lnTo>
                    <a:pt x="2456641" y="273688"/>
                  </a:lnTo>
                  <a:lnTo>
                    <a:pt x="2451353" y="265854"/>
                  </a:lnTo>
                  <a:lnTo>
                    <a:pt x="2449414" y="256259"/>
                  </a:lnTo>
                  <a:lnTo>
                    <a:pt x="2451353" y="246664"/>
                  </a:lnTo>
                  <a:lnTo>
                    <a:pt x="2456641" y="238830"/>
                  </a:lnTo>
                  <a:lnTo>
                    <a:pt x="2464485" y="233550"/>
                  </a:lnTo>
                  <a:lnTo>
                    <a:pt x="2474094" y="231614"/>
                  </a:lnTo>
                  <a:lnTo>
                    <a:pt x="2483702" y="233550"/>
                  </a:lnTo>
                  <a:lnTo>
                    <a:pt x="2491546" y="238830"/>
                  </a:lnTo>
                  <a:lnTo>
                    <a:pt x="2496834" y="246664"/>
                  </a:lnTo>
                  <a:lnTo>
                    <a:pt x="2498773" y="256259"/>
                  </a:lnTo>
                  <a:lnTo>
                    <a:pt x="2496834" y="265854"/>
                  </a:lnTo>
                  <a:lnTo>
                    <a:pt x="2491546" y="273688"/>
                  </a:lnTo>
                  <a:lnTo>
                    <a:pt x="2483702" y="278969"/>
                  </a:lnTo>
                  <a:lnTo>
                    <a:pt x="2474094" y="280905"/>
                  </a:lnTo>
                  <a:close/>
                </a:path>
                <a:path w="3315335" h="1207135">
                  <a:moveTo>
                    <a:pt x="2746251" y="280905"/>
                  </a:moveTo>
                  <a:lnTo>
                    <a:pt x="2736642" y="278969"/>
                  </a:lnTo>
                  <a:lnTo>
                    <a:pt x="2728798" y="273688"/>
                  </a:lnTo>
                  <a:lnTo>
                    <a:pt x="2723510" y="265854"/>
                  </a:lnTo>
                  <a:lnTo>
                    <a:pt x="2721571" y="256259"/>
                  </a:lnTo>
                  <a:lnTo>
                    <a:pt x="2723510" y="246664"/>
                  </a:lnTo>
                  <a:lnTo>
                    <a:pt x="2728798" y="238830"/>
                  </a:lnTo>
                  <a:lnTo>
                    <a:pt x="2736642" y="233550"/>
                  </a:lnTo>
                  <a:lnTo>
                    <a:pt x="2746251" y="231614"/>
                  </a:lnTo>
                  <a:lnTo>
                    <a:pt x="2755859" y="233550"/>
                  </a:lnTo>
                  <a:lnTo>
                    <a:pt x="2763704" y="238830"/>
                  </a:lnTo>
                  <a:lnTo>
                    <a:pt x="2768992" y="246664"/>
                  </a:lnTo>
                  <a:lnTo>
                    <a:pt x="2770930" y="256259"/>
                  </a:lnTo>
                  <a:lnTo>
                    <a:pt x="2768992" y="265854"/>
                  </a:lnTo>
                  <a:lnTo>
                    <a:pt x="2763704" y="273688"/>
                  </a:lnTo>
                  <a:lnTo>
                    <a:pt x="2755859" y="278969"/>
                  </a:lnTo>
                  <a:lnTo>
                    <a:pt x="2746251" y="280905"/>
                  </a:lnTo>
                  <a:close/>
                </a:path>
                <a:path w="3315335" h="1207135">
                  <a:moveTo>
                    <a:pt x="3018408" y="280905"/>
                  </a:moveTo>
                  <a:lnTo>
                    <a:pt x="3008799" y="278969"/>
                  </a:lnTo>
                  <a:lnTo>
                    <a:pt x="3000955" y="273688"/>
                  </a:lnTo>
                  <a:lnTo>
                    <a:pt x="2995667" y="265854"/>
                  </a:lnTo>
                  <a:lnTo>
                    <a:pt x="2993728" y="256259"/>
                  </a:lnTo>
                  <a:lnTo>
                    <a:pt x="2995667" y="246664"/>
                  </a:lnTo>
                  <a:lnTo>
                    <a:pt x="3000955" y="238830"/>
                  </a:lnTo>
                  <a:lnTo>
                    <a:pt x="3008799" y="233550"/>
                  </a:lnTo>
                  <a:lnTo>
                    <a:pt x="3018408" y="231614"/>
                  </a:lnTo>
                  <a:lnTo>
                    <a:pt x="3028016" y="233550"/>
                  </a:lnTo>
                  <a:lnTo>
                    <a:pt x="3035861" y="238830"/>
                  </a:lnTo>
                  <a:lnTo>
                    <a:pt x="3041149" y="246664"/>
                  </a:lnTo>
                  <a:lnTo>
                    <a:pt x="3043087" y="256259"/>
                  </a:lnTo>
                  <a:lnTo>
                    <a:pt x="3041149" y="265854"/>
                  </a:lnTo>
                  <a:lnTo>
                    <a:pt x="3035861" y="273688"/>
                  </a:lnTo>
                  <a:lnTo>
                    <a:pt x="3028016" y="278969"/>
                  </a:lnTo>
                  <a:lnTo>
                    <a:pt x="3018408" y="280905"/>
                  </a:lnTo>
                  <a:close/>
                </a:path>
                <a:path w="3315335" h="1207135">
                  <a:moveTo>
                    <a:pt x="3290565" y="280905"/>
                  </a:moveTo>
                  <a:lnTo>
                    <a:pt x="3280957" y="278969"/>
                  </a:lnTo>
                  <a:lnTo>
                    <a:pt x="3273112" y="273688"/>
                  </a:lnTo>
                  <a:lnTo>
                    <a:pt x="3267824" y="265854"/>
                  </a:lnTo>
                  <a:lnTo>
                    <a:pt x="3265885" y="256259"/>
                  </a:lnTo>
                  <a:lnTo>
                    <a:pt x="3267824" y="246664"/>
                  </a:lnTo>
                  <a:lnTo>
                    <a:pt x="3273112" y="238830"/>
                  </a:lnTo>
                  <a:lnTo>
                    <a:pt x="3280957" y="233550"/>
                  </a:lnTo>
                  <a:lnTo>
                    <a:pt x="3290565" y="231614"/>
                  </a:lnTo>
                  <a:lnTo>
                    <a:pt x="3300174" y="233550"/>
                  </a:lnTo>
                  <a:lnTo>
                    <a:pt x="3308018" y="238830"/>
                  </a:lnTo>
                  <a:lnTo>
                    <a:pt x="3313306" y="246664"/>
                  </a:lnTo>
                  <a:lnTo>
                    <a:pt x="3315245" y="256259"/>
                  </a:lnTo>
                  <a:lnTo>
                    <a:pt x="3313306" y="265854"/>
                  </a:lnTo>
                  <a:lnTo>
                    <a:pt x="3308018" y="273688"/>
                  </a:lnTo>
                  <a:lnTo>
                    <a:pt x="3300174" y="278969"/>
                  </a:lnTo>
                  <a:lnTo>
                    <a:pt x="3290565" y="280905"/>
                  </a:lnTo>
                  <a:close/>
                </a:path>
                <a:path w="3315335" h="1207135">
                  <a:moveTo>
                    <a:pt x="24679" y="512383"/>
                  </a:moveTo>
                  <a:lnTo>
                    <a:pt x="15071" y="510447"/>
                  </a:lnTo>
                  <a:lnTo>
                    <a:pt x="7226" y="505166"/>
                  </a:lnTo>
                  <a:lnTo>
                    <a:pt x="1938" y="497332"/>
                  </a:lnTo>
                  <a:lnTo>
                    <a:pt x="0" y="487737"/>
                  </a:lnTo>
                  <a:lnTo>
                    <a:pt x="1938" y="478142"/>
                  </a:lnTo>
                  <a:lnTo>
                    <a:pt x="7226" y="470308"/>
                  </a:lnTo>
                  <a:lnTo>
                    <a:pt x="15071" y="465027"/>
                  </a:lnTo>
                  <a:lnTo>
                    <a:pt x="24679" y="463091"/>
                  </a:lnTo>
                  <a:lnTo>
                    <a:pt x="34288" y="465027"/>
                  </a:lnTo>
                  <a:lnTo>
                    <a:pt x="42132" y="470308"/>
                  </a:lnTo>
                  <a:lnTo>
                    <a:pt x="47420" y="478142"/>
                  </a:lnTo>
                  <a:lnTo>
                    <a:pt x="49359" y="487737"/>
                  </a:lnTo>
                  <a:lnTo>
                    <a:pt x="47420" y="497332"/>
                  </a:lnTo>
                  <a:lnTo>
                    <a:pt x="42132" y="505166"/>
                  </a:lnTo>
                  <a:lnTo>
                    <a:pt x="34288" y="510447"/>
                  </a:lnTo>
                  <a:lnTo>
                    <a:pt x="24679" y="512383"/>
                  </a:lnTo>
                  <a:close/>
                </a:path>
                <a:path w="3315335" h="1207135">
                  <a:moveTo>
                    <a:pt x="296836" y="512383"/>
                  </a:moveTo>
                  <a:lnTo>
                    <a:pt x="287228" y="510447"/>
                  </a:lnTo>
                  <a:lnTo>
                    <a:pt x="279383" y="505166"/>
                  </a:lnTo>
                  <a:lnTo>
                    <a:pt x="274095" y="497332"/>
                  </a:lnTo>
                  <a:lnTo>
                    <a:pt x="272157" y="487737"/>
                  </a:lnTo>
                  <a:lnTo>
                    <a:pt x="274095" y="478142"/>
                  </a:lnTo>
                  <a:lnTo>
                    <a:pt x="279383" y="470308"/>
                  </a:lnTo>
                  <a:lnTo>
                    <a:pt x="287228" y="465027"/>
                  </a:lnTo>
                  <a:lnTo>
                    <a:pt x="296836" y="463091"/>
                  </a:lnTo>
                  <a:lnTo>
                    <a:pt x="306445" y="465027"/>
                  </a:lnTo>
                  <a:lnTo>
                    <a:pt x="314289" y="470308"/>
                  </a:lnTo>
                  <a:lnTo>
                    <a:pt x="319577" y="478142"/>
                  </a:lnTo>
                  <a:lnTo>
                    <a:pt x="321516" y="487737"/>
                  </a:lnTo>
                  <a:lnTo>
                    <a:pt x="319577" y="497332"/>
                  </a:lnTo>
                  <a:lnTo>
                    <a:pt x="314289" y="505166"/>
                  </a:lnTo>
                  <a:lnTo>
                    <a:pt x="306445" y="510447"/>
                  </a:lnTo>
                  <a:lnTo>
                    <a:pt x="296836" y="512383"/>
                  </a:lnTo>
                  <a:close/>
                </a:path>
                <a:path w="3315335" h="1207135">
                  <a:moveTo>
                    <a:pt x="568993" y="512383"/>
                  </a:moveTo>
                  <a:lnTo>
                    <a:pt x="559385" y="510447"/>
                  </a:lnTo>
                  <a:lnTo>
                    <a:pt x="551540" y="505166"/>
                  </a:lnTo>
                  <a:lnTo>
                    <a:pt x="546253" y="497332"/>
                  </a:lnTo>
                  <a:lnTo>
                    <a:pt x="544314" y="487737"/>
                  </a:lnTo>
                  <a:lnTo>
                    <a:pt x="546253" y="478142"/>
                  </a:lnTo>
                  <a:lnTo>
                    <a:pt x="551540" y="470308"/>
                  </a:lnTo>
                  <a:lnTo>
                    <a:pt x="559385" y="465027"/>
                  </a:lnTo>
                  <a:lnTo>
                    <a:pt x="568993" y="463091"/>
                  </a:lnTo>
                  <a:lnTo>
                    <a:pt x="578602" y="465027"/>
                  </a:lnTo>
                  <a:lnTo>
                    <a:pt x="586446" y="470308"/>
                  </a:lnTo>
                  <a:lnTo>
                    <a:pt x="591734" y="478142"/>
                  </a:lnTo>
                  <a:lnTo>
                    <a:pt x="593673" y="487737"/>
                  </a:lnTo>
                  <a:lnTo>
                    <a:pt x="591734" y="497332"/>
                  </a:lnTo>
                  <a:lnTo>
                    <a:pt x="586446" y="505166"/>
                  </a:lnTo>
                  <a:lnTo>
                    <a:pt x="578602" y="510447"/>
                  </a:lnTo>
                  <a:lnTo>
                    <a:pt x="568993" y="512383"/>
                  </a:lnTo>
                  <a:close/>
                </a:path>
                <a:path w="3315335" h="1207135">
                  <a:moveTo>
                    <a:pt x="841151" y="512383"/>
                  </a:moveTo>
                  <a:lnTo>
                    <a:pt x="831542" y="510447"/>
                  </a:lnTo>
                  <a:lnTo>
                    <a:pt x="823698" y="505166"/>
                  </a:lnTo>
                  <a:lnTo>
                    <a:pt x="818410" y="497332"/>
                  </a:lnTo>
                  <a:lnTo>
                    <a:pt x="816471" y="487737"/>
                  </a:lnTo>
                  <a:lnTo>
                    <a:pt x="818410" y="478142"/>
                  </a:lnTo>
                  <a:lnTo>
                    <a:pt x="823698" y="470308"/>
                  </a:lnTo>
                  <a:lnTo>
                    <a:pt x="831542" y="465027"/>
                  </a:lnTo>
                  <a:lnTo>
                    <a:pt x="841151" y="463091"/>
                  </a:lnTo>
                  <a:lnTo>
                    <a:pt x="850759" y="465027"/>
                  </a:lnTo>
                  <a:lnTo>
                    <a:pt x="858604" y="470308"/>
                  </a:lnTo>
                  <a:lnTo>
                    <a:pt x="863891" y="478142"/>
                  </a:lnTo>
                  <a:lnTo>
                    <a:pt x="865830" y="487737"/>
                  </a:lnTo>
                  <a:lnTo>
                    <a:pt x="863891" y="497332"/>
                  </a:lnTo>
                  <a:lnTo>
                    <a:pt x="858604" y="505166"/>
                  </a:lnTo>
                  <a:lnTo>
                    <a:pt x="850759" y="510447"/>
                  </a:lnTo>
                  <a:lnTo>
                    <a:pt x="841151" y="512383"/>
                  </a:lnTo>
                  <a:close/>
                </a:path>
                <a:path w="3315335" h="1207135">
                  <a:moveTo>
                    <a:pt x="1113308" y="512383"/>
                  </a:moveTo>
                  <a:lnTo>
                    <a:pt x="1103699" y="510447"/>
                  </a:lnTo>
                  <a:lnTo>
                    <a:pt x="1095855" y="505166"/>
                  </a:lnTo>
                  <a:lnTo>
                    <a:pt x="1090567" y="497332"/>
                  </a:lnTo>
                  <a:lnTo>
                    <a:pt x="1088628" y="487737"/>
                  </a:lnTo>
                  <a:lnTo>
                    <a:pt x="1090567" y="478142"/>
                  </a:lnTo>
                  <a:lnTo>
                    <a:pt x="1095855" y="470308"/>
                  </a:lnTo>
                  <a:lnTo>
                    <a:pt x="1103699" y="465027"/>
                  </a:lnTo>
                  <a:lnTo>
                    <a:pt x="1113308" y="463091"/>
                  </a:lnTo>
                  <a:lnTo>
                    <a:pt x="1122916" y="465027"/>
                  </a:lnTo>
                  <a:lnTo>
                    <a:pt x="1130761" y="470308"/>
                  </a:lnTo>
                  <a:lnTo>
                    <a:pt x="1136048" y="478142"/>
                  </a:lnTo>
                  <a:lnTo>
                    <a:pt x="1137987" y="487737"/>
                  </a:lnTo>
                  <a:lnTo>
                    <a:pt x="1136048" y="497332"/>
                  </a:lnTo>
                  <a:lnTo>
                    <a:pt x="1130761" y="505166"/>
                  </a:lnTo>
                  <a:lnTo>
                    <a:pt x="1122916" y="510447"/>
                  </a:lnTo>
                  <a:lnTo>
                    <a:pt x="1113308" y="512383"/>
                  </a:lnTo>
                  <a:close/>
                </a:path>
                <a:path w="3315335" h="1207135">
                  <a:moveTo>
                    <a:pt x="1385465" y="512383"/>
                  </a:moveTo>
                  <a:lnTo>
                    <a:pt x="1375856" y="510447"/>
                  </a:lnTo>
                  <a:lnTo>
                    <a:pt x="1368012" y="505166"/>
                  </a:lnTo>
                  <a:lnTo>
                    <a:pt x="1362724" y="497332"/>
                  </a:lnTo>
                  <a:lnTo>
                    <a:pt x="1360785" y="487737"/>
                  </a:lnTo>
                  <a:lnTo>
                    <a:pt x="1362724" y="478142"/>
                  </a:lnTo>
                  <a:lnTo>
                    <a:pt x="1368012" y="470308"/>
                  </a:lnTo>
                  <a:lnTo>
                    <a:pt x="1375856" y="465027"/>
                  </a:lnTo>
                  <a:lnTo>
                    <a:pt x="1385465" y="463091"/>
                  </a:lnTo>
                  <a:lnTo>
                    <a:pt x="1395073" y="465027"/>
                  </a:lnTo>
                  <a:lnTo>
                    <a:pt x="1402918" y="470308"/>
                  </a:lnTo>
                  <a:lnTo>
                    <a:pt x="1408206" y="478142"/>
                  </a:lnTo>
                  <a:lnTo>
                    <a:pt x="1410144" y="487737"/>
                  </a:lnTo>
                  <a:lnTo>
                    <a:pt x="1408206" y="497332"/>
                  </a:lnTo>
                  <a:lnTo>
                    <a:pt x="1402918" y="505166"/>
                  </a:lnTo>
                  <a:lnTo>
                    <a:pt x="1395073" y="510447"/>
                  </a:lnTo>
                  <a:lnTo>
                    <a:pt x="1385465" y="512383"/>
                  </a:lnTo>
                  <a:close/>
                </a:path>
                <a:path w="3315335" h="1207135">
                  <a:moveTo>
                    <a:pt x="1657622" y="512383"/>
                  </a:moveTo>
                  <a:lnTo>
                    <a:pt x="1648014" y="510447"/>
                  </a:lnTo>
                  <a:lnTo>
                    <a:pt x="1640169" y="505166"/>
                  </a:lnTo>
                  <a:lnTo>
                    <a:pt x="1634881" y="497332"/>
                  </a:lnTo>
                  <a:lnTo>
                    <a:pt x="1632942" y="487737"/>
                  </a:lnTo>
                  <a:lnTo>
                    <a:pt x="1634881" y="478142"/>
                  </a:lnTo>
                  <a:lnTo>
                    <a:pt x="1640169" y="470308"/>
                  </a:lnTo>
                  <a:lnTo>
                    <a:pt x="1648014" y="465027"/>
                  </a:lnTo>
                  <a:lnTo>
                    <a:pt x="1657622" y="463091"/>
                  </a:lnTo>
                  <a:lnTo>
                    <a:pt x="1667231" y="465027"/>
                  </a:lnTo>
                  <a:lnTo>
                    <a:pt x="1675075" y="470308"/>
                  </a:lnTo>
                  <a:lnTo>
                    <a:pt x="1680363" y="478142"/>
                  </a:lnTo>
                  <a:lnTo>
                    <a:pt x="1682302" y="487737"/>
                  </a:lnTo>
                  <a:lnTo>
                    <a:pt x="1680363" y="497332"/>
                  </a:lnTo>
                  <a:lnTo>
                    <a:pt x="1675075" y="505166"/>
                  </a:lnTo>
                  <a:lnTo>
                    <a:pt x="1667231" y="510447"/>
                  </a:lnTo>
                  <a:lnTo>
                    <a:pt x="1657622" y="512383"/>
                  </a:lnTo>
                  <a:close/>
                </a:path>
                <a:path w="3315335" h="1207135">
                  <a:moveTo>
                    <a:pt x="1929779" y="512383"/>
                  </a:moveTo>
                  <a:lnTo>
                    <a:pt x="1920171" y="510447"/>
                  </a:lnTo>
                  <a:lnTo>
                    <a:pt x="1912326" y="505166"/>
                  </a:lnTo>
                  <a:lnTo>
                    <a:pt x="1907038" y="497332"/>
                  </a:lnTo>
                  <a:lnTo>
                    <a:pt x="1905100" y="487737"/>
                  </a:lnTo>
                  <a:lnTo>
                    <a:pt x="1907038" y="478142"/>
                  </a:lnTo>
                  <a:lnTo>
                    <a:pt x="1912326" y="470308"/>
                  </a:lnTo>
                  <a:lnTo>
                    <a:pt x="1920171" y="465027"/>
                  </a:lnTo>
                  <a:lnTo>
                    <a:pt x="1929779" y="463091"/>
                  </a:lnTo>
                  <a:lnTo>
                    <a:pt x="1939388" y="465027"/>
                  </a:lnTo>
                  <a:lnTo>
                    <a:pt x="1947232" y="470308"/>
                  </a:lnTo>
                  <a:lnTo>
                    <a:pt x="1952520" y="478142"/>
                  </a:lnTo>
                  <a:lnTo>
                    <a:pt x="1954459" y="487737"/>
                  </a:lnTo>
                  <a:lnTo>
                    <a:pt x="1952520" y="497332"/>
                  </a:lnTo>
                  <a:lnTo>
                    <a:pt x="1947232" y="505166"/>
                  </a:lnTo>
                  <a:lnTo>
                    <a:pt x="1939388" y="510447"/>
                  </a:lnTo>
                  <a:lnTo>
                    <a:pt x="1929779" y="512383"/>
                  </a:lnTo>
                  <a:close/>
                </a:path>
                <a:path w="3315335" h="1207135">
                  <a:moveTo>
                    <a:pt x="2201936" y="512383"/>
                  </a:moveTo>
                  <a:lnTo>
                    <a:pt x="2192328" y="510447"/>
                  </a:lnTo>
                  <a:lnTo>
                    <a:pt x="2184483" y="505166"/>
                  </a:lnTo>
                  <a:lnTo>
                    <a:pt x="2179195" y="497332"/>
                  </a:lnTo>
                  <a:lnTo>
                    <a:pt x="2177257" y="487737"/>
                  </a:lnTo>
                  <a:lnTo>
                    <a:pt x="2179195" y="478142"/>
                  </a:lnTo>
                  <a:lnTo>
                    <a:pt x="2184483" y="470308"/>
                  </a:lnTo>
                  <a:lnTo>
                    <a:pt x="2192328" y="465027"/>
                  </a:lnTo>
                  <a:lnTo>
                    <a:pt x="2201936" y="463091"/>
                  </a:lnTo>
                  <a:lnTo>
                    <a:pt x="2211545" y="465027"/>
                  </a:lnTo>
                  <a:lnTo>
                    <a:pt x="2219389" y="470308"/>
                  </a:lnTo>
                  <a:lnTo>
                    <a:pt x="2224677" y="478142"/>
                  </a:lnTo>
                  <a:lnTo>
                    <a:pt x="2226616" y="487737"/>
                  </a:lnTo>
                  <a:lnTo>
                    <a:pt x="2224677" y="497332"/>
                  </a:lnTo>
                  <a:lnTo>
                    <a:pt x="2219389" y="505166"/>
                  </a:lnTo>
                  <a:lnTo>
                    <a:pt x="2211545" y="510447"/>
                  </a:lnTo>
                  <a:lnTo>
                    <a:pt x="2201936" y="512383"/>
                  </a:lnTo>
                  <a:close/>
                </a:path>
                <a:path w="3315335" h="1207135">
                  <a:moveTo>
                    <a:pt x="2474094" y="512383"/>
                  </a:moveTo>
                  <a:lnTo>
                    <a:pt x="2464485" y="510447"/>
                  </a:lnTo>
                  <a:lnTo>
                    <a:pt x="2456641" y="505166"/>
                  </a:lnTo>
                  <a:lnTo>
                    <a:pt x="2451353" y="497332"/>
                  </a:lnTo>
                  <a:lnTo>
                    <a:pt x="2449414" y="487737"/>
                  </a:lnTo>
                  <a:lnTo>
                    <a:pt x="2451353" y="478142"/>
                  </a:lnTo>
                  <a:lnTo>
                    <a:pt x="2456641" y="470308"/>
                  </a:lnTo>
                  <a:lnTo>
                    <a:pt x="2464485" y="465027"/>
                  </a:lnTo>
                  <a:lnTo>
                    <a:pt x="2474094" y="463091"/>
                  </a:lnTo>
                  <a:lnTo>
                    <a:pt x="2483702" y="465027"/>
                  </a:lnTo>
                  <a:lnTo>
                    <a:pt x="2491546" y="470308"/>
                  </a:lnTo>
                  <a:lnTo>
                    <a:pt x="2496834" y="478142"/>
                  </a:lnTo>
                  <a:lnTo>
                    <a:pt x="2498773" y="487737"/>
                  </a:lnTo>
                  <a:lnTo>
                    <a:pt x="2496834" y="497332"/>
                  </a:lnTo>
                  <a:lnTo>
                    <a:pt x="2491546" y="505166"/>
                  </a:lnTo>
                  <a:lnTo>
                    <a:pt x="2483702" y="510447"/>
                  </a:lnTo>
                  <a:lnTo>
                    <a:pt x="2474094" y="512383"/>
                  </a:lnTo>
                  <a:close/>
                </a:path>
                <a:path w="3315335" h="1207135">
                  <a:moveTo>
                    <a:pt x="2746251" y="512383"/>
                  </a:moveTo>
                  <a:lnTo>
                    <a:pt x="2736642" y="510447"/>
                  </a:lnTo>
                  <a:lnTo>
                    <a:pt x="2728798" y="505166"/>
                  </a:lnTo>
                  <a:lnTo>
                    <a:pt x="2723510" y="497332"/>
                  </a:lnTo>
                  <a:lnTo>
                    <a:pt x="2721571" y="487737"/>
                  </a:lnTo>
                  <a:lnTo>
                    <a:pt x="2723510" y="478142"/>
                  </a:lnTo>
                  <a:lnTo>
                    <a:pt x="2728798" y="470308"/>
                  </a:lnTo>
                  <a:lnTo>
                    <a:pt x="2736642" y="465027"/>
                  </a:lnTo>
                  <a:lnTo>
                    <a:pt x="2746251" y="463091"/>
                  </a:lnTo>
                  <a:lnTo>
                    <a:pt x="2755859" y="465027"/>
                  </a:lnTo>
                  <a:lnTo>
                    <a:pt x="2763704" y="470308"/>
                  </a:lnTo>
                  <a:lnTo>
                    <a:pt x="2768992" y="478142"/>
                  </a:lnTo>
                  <a:lnTo>
                    <a:pt x="2770930" y="487737"/>
                  </a:lnTo>
                  <a:lnTo>
                    <a:pt x="2768992" y="497332"/>
                  </a:lnTo>
                  <a:lnTo>
                    <a:pt x="2763704" y="505166"/>
                  </a:lnTo>
                  <a:lnTo>
                    <a:pt x="2755859" y="510447"/>
                  </a:lnTo>
                  <a:lnTo>
                    <a:pt x="2746251" y="512383"/>
                  </a:lnTo>
                  <a:close/>
                </a:path>
                <a:path w="3315335" h="1207135">
                  <a:moveTo>
                    <a:pt x="3018408" y="512383"/>
                  </a:moveTo>
                  <a:lnTo>
                    <a:pt x="3008799" y="510447"/>
                  </a:lnTo>
                  <a:lnTo>
                    <a:pt x="3000955" y="505166"/>
                  </a:lnTo>
                  <a:lnTo>
                    <a:pt x="2995667" y="497332"/>
                  </a:lnTo>
                  <a:lnTo>
                    <a:pt x="2993728" y="487737"/>
                  </a:lnTo>
                  <a:lnTo>
                    <a:pt x="2995667" y="478142"/>
                  </a:lnTo>
                  <a:lnTo>
                    <a:pt x="3000955" y="470308"/>
                  </a:lnTo>
                  <a:lnTo>
                    <a:pt x="3008799" y="465027"/>
                  </a:lnTo>
                  <a:lnTo>
                    <a:pt x="3018408" y="463091"/>
                  </a:lnTo>
                  <a:lnTo>
                    <a:pt x="3028016" y="465027"/>
                  </a:lnTo>
                  <a:lnTo>
                    <a:pt x="3035861" y="470308"/>
                  </a:lnTo>
                  <a:lnTo>
                    <a:pt x="3041149" y="478142"/>
                  </a:lnTo>
                  <a:lnTo>
                    <a:pt x="3043087" y="487737"/>
                  </a:lnTo>
                  <a:lnTo>
                    <a:pt x="3041149" y="497332"/>
                  </a:lnTo>
                  <a:lnTo>
                    <a:pt x="3035861" y="505166"/>
                  </a:lnTo>
                  <a:lnTo>
                    <a:pt x="3028016" y="510447"/>
                  </a:lnTo>
                  <a:lnTo>
                    <a:pt x="3018408" y="512383"/>
                  </a:lnTo>
                  <a:close/>
                </a:path>
                <a:path w="3315335" h="1207135">
                  <a:moveTo>
                    <a:pt x="3290565" y="512383"/>
                  </a:moveTo>
                  <a:lnTo>
                    <a:pt x="3280957" y="510447"/>
                  </a:lnTo>
                  <a:lnTo>
                    <a:pt x="3273112" y="505166"/>
                  </a:lnTo>
                  <a:lnTo>
                    <a:pt x="3267824" y="497332"/>
                  </a:lnTo>
                  <a:lnTo>
                    <a:pt x="3265885" y="487737"/>
                  </a:lnTo>
                  <a:lnTo>
                    <a:pt x="3267824" y="478142"/>
                  </a:lnTo>
                  <a:lnTo>
                    <a:pt x="3273112" y="470308"/>
                  </a:lnTo>
                  <a:lnTo>
                    <a:pt x="3280957" y="465027"/>
                  </a:lnTo>
                  <a:lnTo>
                    <a:pt x="3290565" y="463091"/>
                  </a:lnTo>
                  <a:lnTo>
                    <a:pt x="3300174" y="465027"/>
                  </a:lnTo>
                  <a:lnTo>
                    <a:pt x="3308018" y="470308"/>
                  </a:lnTo>
                  <a:lnTo>
                    <a:pt x="3313306" y="478142"/>
                  </a:lnTo>
                  <a:lnTo>
                    <a:pt x="3315245" y="487737"/>
                  </a:lnTo>
                  <a:lnTo>
                    <a:pt x="3313306" y="497332"/>
                  </a:lnTo>
                  <a:lnTo>
                    <a:pt x="3308018" y="505166"/>
                  </a:lnTo>
                  <a:lnTo>
                    <a:pt x="3300174" y="510447"/>
                  </a:lnTo>
                  <a:lnTo>
                    <a:pt x="3290565" y="512383"/>
                  </a:lnTo>
                  <a:close/>
                </a:path>
                <a:path w="3315335" h="1207135">
                  <a:moveTo>
                    <a:pt x="24679" y="743997"/>
                  </a:moveTo>
                  <a:lnTo>
                    <a:pt x="15071" y="742061"/>
                  </a:lnTo>
                  <a:lnTo>
                    <a:pt x="7226" y="736780"/>
                  </a:lnTo>
                  <a:lnTo>
                    <a:pt x="1938" y="728946"/>
                  </a:lnTo>
                  <a:lnTo>
                    <a:pt x="0" y="719351"/>
                  </a:lnTo>
                  <a:lnTo>
                    <a:pt x="1938" y="709756"/>
                  </a:lnTo>
                  <a:lnTo>
                    <a:pt x="7226" y="701922"/>
                  </a:lnTo>
                  <a:lnTo>
                    <a:pt x="15071" y="696642"/>
                  </a:lnTo>
                  <a:lnTo>
                    <a:pt x="24679" y="694705"/>
                  </a:lnTo>
                  <a:lnTo>
                    <a:pt x="34288" y="696642"/>
                  </a:lnTo>
                  <a:lnTo>
                    <a:pt x="42132" y="701922"/>
                  </a:lnTo>
                  <a:lnTo>
                    <a:pt x="47420" y="709756"/>
                  </a:lnTo>
                  <a:lnTo>
                    <a:pt x="49359" y="719351"/>
                  </a:lnTo>
                  <a:lnTo>
                    <a:pt x="47420" y="728946"/>
                  </a:lnTo>
                  <a:lnTo>
                    <a:pt x="42132" y="736780"/>
                  </a:lnTo>
                  <a:lnTo>
                    <a:pt x="34288" y="742061"/>
                  </a:lnTo>
                  <a:lnTo>
                    <a:pt x="24679" y="743997"/>
                  </a:lnTo>
                  <a:close/>
                </a:path>
                <a:path w="3315335" h="1207135">
                  <a:moveTo>
                    <a:pt x="296836" y="743997"/>
                  </a:moveTo>
                  <a:lnTo>
                    <a:pt x="287228" y="742061"/>
                  </a:lnTo>
                  <a:lnTo>
                    <a:pt x="279383" y="736780"/>
                  </a:lnTo>
                  <a:lnTo>
                    <a:pt x="274095" y="728946"/>
                  </a:lnTo>
                  <a:lnTo>
                    <a:pt x="272157" y="719351"/>
                  </a:lnTo>
                  <a:lnTo>
                    <a:pt x="274095" y="709756"/>
                  </a:lnTo>
                  <a:lnTo>
                    <a:pt x="279383" y="701922"/>
                  </a:lnTo>
                  <a:lnTo>
                    <a:pt x="287228" y="696642"/>
                  </a:lnTo>
                  <a:lnTo>
                    <a:pt x="296836" y="694705"/>
                  </a:lnTo>
                  <a:lnTo>
                    <a:pt x="306445" y="696642"/>
                  </a:lnTo>
                  <a:lnTo>
                    <a:pt x="314289" y="701922"/>
                  </a:lnTo>
                  <a:lnTo>
                    <a:pt x="319577" y="709756"/>
                  </a:lnTo>
                  <a:lnTo>
                    <a:pt x="321516" y="719351"/>
                  </a:lnTo>
                  <a:lnTo>
                    <a:pt x="319577" y="728946"/>
                  </a:lnTo>
                  <a:lnTo>
                    <a:pt x="314289" y="736780"/>
                  </a:lnTo>
                  <a:lnTo>
                    <a:pt x="306445" y="742061"/>
                  </a:lnTo>
                  <a:lnTo>
                    <a:pt x="296836" y="743997"/>
                  </a:lnTo>
                  <a:close/>
                </a:path>
                <a:path w="3315335" h="1207135">
                  <a:moveTo>
                    <a:pt x="568993" y="743997"/>
                  </a:moveTo>
                  <a:lnTo>
                    <a:pt x="559385" y="742061"/>
                  </a:lnTo>
                  <a:lnTo>
                    <a:pt x="551540" y="736780"/>
                  </a:lnTo>
                  <a:lnTo>
                    <a:pt x="546253" y="728946"/>
                  </a:lnTo>
                  <a:lnTo>
                    <a:pt x="544314" y="719351"/>
                  </a:lnTo>
                  <a:lnTo>
                    <a:pt x="546253" y="709756"/>
                  </a:lnTo>
                  <a:lnTo>
                    <a:pt x="551540" y="701922"/>
                  </a:lnTo>
                  <a:lnTo>
                    <a:pt x="559385" y="696642"/>
                  </a:lnTo>
                  <a:lnTo>
                    <a:pt x="568993" y="694705"/>
                  </a:lnTo>
                  <a:lnTo>
                    <a:pt x="578602" y="696642"/>
                  </a:lnTo>
                  <a:lnTo>
                    <a:pt x="586446" y="701922"/>
                  </a:lnTo>
                  <a:lnTo>
                    <a:pt x="591734" y="709756"/>
                  </a:lnTo>
                  <a:lnTo>
                    <a:pt x="593673" y="719351"/>
                  </a:lnTo>
                  <a:lnTo>
                    <a:pt x="591734" y="728946"/>
                  </a:lnTo>
                  <a:lnTo>
                    <a:pt x="586446" y="736780"/>
                  </a:lnTo>
                  <a:lnTo>
                    <a:pt x="578602" y="742061"/>
                  </a:lnTo>
                  <a:lnTo>
                    <a:pt x="568993" y="743997"/>
                  </a:lnTo>
                  <a:close/>
                </a:path>
                <a:path w="3315335" h="1207135">
                  <a:moveTo>
                    <a:pt x="841151" y="743997"/>
                  </a:moveTo>
                  <a:lnTo>
                    <a:pt x="831542" y="742061"/>
                  </a:lnTo>
                  <a:lnTo>
                    <a:pt x="823698" y="736780"/>
                  </a:lnTo>
                  <a:lnTo>
                    <a:pt x="818410" y="728946"/>
                  </a:lnTo>
                  <a:lnTo>
                    <a:pt x="816471" y="719351"/>
                  </a:lnTo>
                  <a:lnTo>
                    <a:pt x="818410" y="709756"/>
                  </a:lnTo>
                  <a:lnTo>
                    <a:pt x="823698" y="701922"/>
                  </a:lnTo>
                  <a:lnTo>
                    <a:pt x="831542" y="696642"/>
                  </a:lnTo>
                  <a:lnTo>
                    <a:pt x="841151" y="694705"/>
                  </a:lnTo>
                  <a:lnTo>
                    <a:pt x="850759" y="696642"/>
                  </a:lnTo>
                  <a:lnTo>
                    <a:pt x="858604" y="701922"/>
                  </a:lnTo>
                  <a:lnTo>
                    <a:pt x="863891" y="709756"/>
                  </a:lnTo>
                  <a:lnTo>
                    <a:pt x="865830" y="719351"/>
                  </a:lnTo>
                  <a:lnTo>
                    <a:pt x="863891" y="728946"/>
                  </a:lnTo>
                  <a:lnTo>
                    <a:pt x="858604" y="736780"/>
                  </a:lnTo>
                  <a:lnTo>
                    <a:pt x="850759" y="742061"/>
                  </a:lnTo>
                  <a:lnTo>
                    <a:pt x="841151" y="743997"/>
                  </a:lnTo>
                  <a:close/>
                </a:path>
                <a:path w="3315335" h="1207135">
                  <a:moveTo>
                    <a:pt x="1113308" y="743997"/>
                  </a:moveTo>
                  <a:lnTo>
                    <a:pt x="1103699" y="742061"/>
                  </a:lnTo>
                  <a:lnTo>
                    <a:pt x="1095855" y="736780"/>
                  </a:lnTo>
                  <a:lnTo>
                    <a:pt x="1090567" y="728946"/>
                  </a:lnTo>
                  <a:lnTo>
                    <a:pt x="1088628" y="719351"/>
                  </a:lnTo>
                  <a:lnTo>
                    <a:pt x="1090567" y="709756"/>
                  </a:lnTo>
                  <a:lnTo>
                    <a:pt x="1095855" y="701922"/>
                  </a:lnTo>
                  <a:lnTo>
                    <a:pt x="1103699" y="696642"/>
                  </a:lnTo>
                  <a:lnTo>
                    <a:pt x="1113308" y="694705"/>
                  </a:lnTo>
                  <a:lnTo>
                    <a:pt x="1122916" y="696642"/>
                  </a:lnTo>
                  <a:lnTo>
                    <a:pt x="1130761" y="701922"/>
                  </a:lnTo>
                  <a:lnTo>
                    <a:pt x="1136048" y="709756"/>
                  </a:lnTo>
                  <a:lnTo>
                    <a:pt x="1137987" y="719351"/>
                  </a:lnTo>
                  <a:lnTo>
                    <a:pt x="1136048" y="728946"/>
                  </a:lnTo>
                  <a:lnTo>
                    <a:pt x="1130761" y="736780"/>
                  </a:lnTo>
                  <a:lnTo>
                    <a:pt x="1122916" y="742061"/>
                  </a:lnTo>
                  <a:lnTo>
                    <a:pt x="1113308" y="743997"/>
                  </a:lnTo>
                  <a:close/>
                </a:path>
                <a:path w="3315335" h="1207135">
                  <a:moveTo>
                    <a:pt x="1385465" y="743997"/>
                  </a:moveTo>
                  <a:lnTo>
                    <a:pt x="1375856" y="742061"/>
                  </a:lnTo>
                  <a:lnTo>
                    <a:pt x="1368012" y="736780"/>
                  </a:lnTo>
                  <a:lnTo>
                    <a:pt x="1362724" y="728946"/>
                  </a:lnTo>
                  <a:lnTo>
                    <a:pt x="1360785" y="719351"/>
                  </a:lnTo>
                  <a:lnTo>
                    <a:pt x="1362724" y="709756"/>
                  </a:lnTo>
                  <a:lnTo>
                    <a:pt x="1368012" y="701922"/>
                  </a:lnTo>
                  <a:lnTo>
                    <a:pt x="1375856" y="696642"/>
                  </a:lnTo>
                  <a:lnTo>
                    <a:pt x="1385465" y="694705"/>
                  </a:lnTo>
                  <a:lnTo>
                    <a:pt x="1395073" y="696642"/>
                  </a:lnTo>
                  <a:lnTo>
                    <a:pt x="1402918" y="701922"/>
                  </a:lnTo>
                  <a:lnTo>
                    <a:pt x="1408206" y="709756"/>
                  </a:lnTo>
                  <a:lnTo>
                    <a:pt x="1410144" y="719351"/>
                  </a:lnTo>
                  <a:lnTo>
                    <a:pt x="1408206" y="728946"/>
                  </a:lnTo>
                  <a:lnTo>
                    <a:pt x="1402918" y="736780"/>
                  </a:lnTo>
                  <a:lnTo>
                    <a:pt x="1395073" y="742061"/>
                  </a:lnTo>
                  <a:lnTo>
                    <a:pt x="1385465" y="743997"/>
                  </a:lnTo>
                  <a:close/>
                </a:path>
                <a:path w="3315335" h="1207135">
                  <a:moveTo>
                    <a:pt x="1657622" y="743997"/>
                  </a:moveTo>
                  <a:lnTo>
                    <a:pt x="1648014" y="742061"/>
                  </a:lnTo>
                  <a:lnTo>
                    <a:pt x="1640169" y="736780"/>
                  </a:lnTo>
                  <a:lnTo>
                    <a:pt x="1634881" y="728946"/>
                  </a:lnTo>
                  <a:lnTo>
                    <a:pt x="1632942" y="719351"/>
                  </a:lnTo>
                  <a:lnTo>
                    <a:pt x="1634881" y="709756"/>
                  </a:lnTo>
                  <a:lnTo>
                    <a:pt x="1640169" y="701922"/>
                  </a:lnTo>
                  <a:lnTo>
                    <a:pt x="1648014" y="696642"/>
                  </a:lnTo>
                  <a:lnTo>
                    <a:pt x="1657622" y="694705"/>
                  </a:lnTo>
                  <a:lnTo>
                    <a:pt x="1667231" y="696642"/>
                  </a:lnTo>
                  <a:lnTo>
                    <a:pt x="1675075" y="701922"/>
                  </a:lnTo>
                  <a:lnTo>
                    <a:pt x="1680363" y="709756"/>
                  </a:lnTo>
                  <a:lnTo>
                    <a:pt x="1682302" y="719351"/>
                  </a:lnTo>
                  <a:lnTo>
                    <a:pt x="1680363" y="728946"/>
                  </a:lnTo>
                  <a:lnTo>
                    <a:pt x="1675075" y="736780"/>
                  </a:lnTo>
                  <a:lnTo>
                    <a:pt x="1667231" y="742061"/>
                  </a:lnTo>
                  <a:lnTo>
                    <a:pt x="1657622" y="743997"/>
                  </a:lnTo>
                  <a:close/>
                </a:path>
                <a:path w="3315335" h="1207135">
                  <a:moveTo>
                    <a:pt x="1929779" y="743997"/>
                  </a:moveTo>
                  <a:lnTo>
                    <a:pt x="1920171" y="742061"/>
                  </a:lnTo>
                  <a:lnTo>
                    <a:pt x="1912326" y="736780"/>
                  </a:lnTo>
                  <a:lnTo>
                    <a:pt x="1907038" y="728946"/>
                  </a:lnTo>
                  <a:lnTo>
                    <a:pt x="1905100" y="719351"/>
                  </a:lnTo>
                  <a:lnTo>
                    <a:pt x="1907038" y="709756"/>
                  </a:lnTo>
                  <a:lnTo>
                    <a:pt x="1912326" y="701922"/>
                  </a:lnTo>
                  <a:lnTo>
                    <a:pt x="1920171" y="696642"/>
                  </a:lnTo>
                  <a:lnTo>
                    <a:pt x="1929779" y="694705"/>
                  </a:lnTo>
                  <a:lnTo>
                    <a:pt x="1939388" y="696642"/>
                  </a:lnTo>
                  <a:lnTo>
                    <a:pt x="1947232" y="701922"/>
                  </a:lnTo>
                  <a:lnTo>
                    <a:pt x="1952520" y="709756"/>
                  </a:lnTo>
                  <a:lnTo>
                    <a:pt x="1954459" y="719351"/>
                  </a:lnTo>
                  <a:lnTo>
                    <a:pt x="1952520" y="728946"/>
                  </a:lnTo>
                  <a:lnTo>
                    <a:pt x="1947232" y="736780"/>
                  </a:lnTo>
                  <a:lnTo>
                    <a:pt x="1939388" y="742061"/>
                  </a:lnTo>
                  <a:lnTo>
                    <a:pt x="1929779" y="743997"/>
                  </a:lnTo>
                  <a:close/>
                </a:path>
                <a:path w="3315335" h="1207135">
                  <a:moveTo>
                    <a:pt x="2201936" y="743997"/>
                  </a:moveTo>
                  <a:lnTo>
                    <a:pt x="2192328" y="742061"/>
                  </a:lnTo>
                  <a:lnTo>
                    <a:pt x="2184483" y="736780"/>
                  </a:lnTo>
                  <a:lnTo>
                    <a:pt x="2179195" y="728946"/>
                  </a:lnTo>
                  <a:lnTo>
                    <a:pt x="2177257" y="719351"/>
                  </a:lnTo>
                  <a:lnTo>
                    <a:pt x="2179195" y="709756"/>
                  </a:lnTo>
                  <a:lnTo>
                    <a:pt x="2184483" y="701922"/>
                  </a:lnTo>
                  <a:lnTo>
                    <a:pt x="2192328" y="696642"/>
                  </a:lnTo>
                  <a:lnTo>
                    <a:pt x="2201936" y="694705"/>
                  </a:lnTo>
                  <a:lnTo>
                    <a:pt x="2211545" y="696642"/>
                  </a:lnTo>
                  <a:lnTo>
                    <a:pt x="2219389" y="701922"/>
                  </a:lnTo>
                  <a:lnTo>
                    <a:pt x="2224677" y="709756"/>
                  </a:lnTo>
                  <a:lnTo>
                    <a:pt x="2226616" y="719351"/>
                  </a:lnTo>
                  <a:lnTo>
                    <a:pt x="2224677" y="728946"/>
                  </a:lnTo>
                  <a:lnTo>
                    <a:pt x="2219389" y="736780"/>
                  </a:lnTo>
                  <a:lnTo>
                    <a:pt x="2211545" y="742061"/>
                  </a:lnTo>
                  <a:lnTo>
                    <a:pt x="2201936" y="743997"/>
                  </a:lnTo>
                  <a:close/>
                </a:path>
                <a:path w="3315335" h="1207135">
                  <a:moveTo>
                    <a:pt x="2474094" y="743997"/>
                  </a:moveTo>
                  <a:lnTo>
                    <a:pt x="2464485" y="742061"/>
                  </a:lnTo>
                  <a:lnTo>
                    <a:pt x="2456641" y="736780"/>
                  </a:lnTo>
                  <a:lnTo>
                    <a:pt x="2451353" y="728946"/>
                  </a:lnTo>
                  <a:lnTo>
                    <a:pt x="2449414" y="719351"/>
                  </a:lnTo>
                  <a:lnTo>
                    <a:pt x="2451353" y="709756"/>
                  </a:lnTo>
                  <a:lnTo>
                    <a:pt x="2456641" y="701922"/>
                  </a:lnTo>
                  <a:lnTo>
                    <a:pt x="2464485" y="696642"/>
                  </a:lnTo>
                  <a:lnTo>
                    <a:pt x="2474094" y="694705"/>
                  </a:lnTo>
                  <a:lnTo>
                    <a:pt x="2483702" y="696642"/>
                  </a:lnTo>
                  <a:lnTo>
                    <a:pt x="2491546" y="701922"/>
                  </a:lnTo>
                  <a:lnTo>
                    <a:pt x="2496834" y="709756"/>
                  </a:lnTo>
                  <a:lnTo>
                    <a:pt x="2498773" y="719351"/>
                  </a:lnTo>
                  <a:lnTo>
                    <a:pt x="2496834" y="728946"/>
                  </a:lnTo>
                  <a:lnTo>
                    <a:pt x="2491546" y="736780"/>
                  </a:lnTo>
                  <a:lnTo>
                    <a:pt x="2483702" y="742061"/>
                  </a:lnTo>
                  <a:lnTo>
                    <a:pt x="2474094" y="743997"/>
                  </a:lnTo>
                  <a:close/>
                </a:path>
                <a:path w="3315335" h="1207135">
                  <a:moveTo>
                    <a:pt x="2746251" y="743997"/>
                  </a:moveTo>
                  <a:lnTo>
                    <a:pt x="2736642" y="742061"/>
                  </a:lnTo>
                  <a:lnTo>
                    <a:pt x="2728798" y="736780"/>
                  </a:lnTo>
                  <a:lnTo>
                    <a:pt x="2723510" y="728946"/>
                  </a:lnTo>
                  <a:lnTo>
                    <a:pt x="2721571" y="719351"/>
                  </a:lnTo>
                  <a:lnTo>
                    <a:pt x="2723510" y="709756"/>
                  </a:lnTo>
                  <a:lnTo>
                    <a:pt x="2728798" y="701922"/>
                  </a:lnTo>
                  <a:lnTo>
                    <a:pt x="2736642" y="696642"/>
                  </a:lnTo>
                  <a:lnTo>
                    <a:pt x="2746251" y="694705"/>
                  </a:lnTo>
                  <a:lnTo>
                    <a:pt x="2755859" y="696642"/>
                  </a:lnTo>
                  <a:lnTo>
                    <a:pt x="2763704" y="701922"/>
                  </a:lnTo>
                  <a:lnTo>
                    <a:pt x="2768992" y="709756"/>
                  </a:lnTo>
                  <a:lnTo>
                    <a:pt x="2770930" y="719351"/>
                  </a:lnTo>
                  <a:lnTo>
                    <a:pt x="2768992" y="728946"/>
                  </a:lnTo>
                  <a:lnTo>
                    <a:pt x="2763704" y="736780"/>
                  </a:lnTo>
                  <a:lnTo>
                    <a:pt x="2755859" y="742061"/>
                  </a:lnTo>
                  <a:lnTo>
                    <a:pt x="2746251" y="743997"/>
                  </a:lnTo>
                  <a:close/>
                </a:path>
                <a:path w="3315335" h="1207135">
                  <a:moveTo>
                    <a:pt x="3018408" y="743997"/>
                  </a:moveTo>
                  <a:lnTo>
                    <a:pt x="3008799" y="742061"/>
                  </a:lnTo>
                  <a:lnTo>
                    <a:pt x="3000955" y="736780"/>
                  </a:lnTo>
                  <a:lnTo>
                    <a:pt x="2995667" y="728946"/>
                  </a:lnTo>
                  <a:lnTo>
                    <a:pt x="2993728" y="719351"/>
                  </a:lnTo>
                  <a:lnTo>
                    <a:pt x="2995667" y="709756"/>
                  </a:lnTo>
                  <a:lnTo>
                    <a:pt x="3000955" y="701922"/>
                  </a:lnTo>
                  <a:lnTo>
                    <a:pt x="3008799" y="696642"/>
                  </a:lnTo>
                  <a:lnTo>
                    <a:pt x="3018408" y="694705"/>
                  </a:lnTo>
                  <a:lnTo>
                    <a:pt x="3028016" y="696642"/>
                  </a:lnTo>
                  <a:lnTo>
                    <a:pt x="3035861" y="701922"/>
                  </a:lnTo>
                  <a:lnTo>
                    <a:pt x="3041149" y="709756"/>
                  </a:lnTo>
                  <a:lnTo>
                    <a:pt x="3043087" y="719351"/>
                  </a:lnTo>
                  <a:lnTo>
                    <a:pt x="3041149" y="728946"/>
                  </a:lnTo>
                  <a:lnTo>
                    <a:pt x="3035861" y="736780"/>
                  </a:lnTo>
                  <a:lnTo>
                    <a:pt x="3028016" y="742061"/>
                  </a:lnTo>
                  <a:lnTo>
                    <a:pt x="3018408" y="743997"/>
                  </a:lnTo>
                  <a:close/>
                </a:path>
                <a:path w="3315335" h="1207135">
                  <a:moveTo>
                    <a:pt x="3290565" y="743997"/>
                  </a:moveTo>
                  <a:lnTo>
                    <a:pt x="3280957" y="742061"/>
                  </a:lnTo>
                  <a:lnTo>
                    <a:pt x="3273112" y="736780"/>
                  </a:lnTo>
                  <a:lnTo>
                    <a:pt x="3267824" y="728946"/>
                  </a:lnTo>
                  <a:lnTo>
                    <a:pt x="3265885" y="719351"/>
                  </a:lnTo>
                  <a:lnTo>
                    <a:pt x="3267824" y="709756"/>
                  </a:lnTo>
                  <a:lnTo>
                    <a:pt x="3273112" y="701922"/>
                  </a:lnTo>
                  <a:lnTo>
                    <a:pt x="3280957" y="696642"/>
                  </a:lnTo>
                  <a:lnTo>
                    <a:pt x="3290565" y="694705"/>
                  </a:lnTo>
                  <a:lnTo>
                    <a:pt x="3300174" y="696642"/>
                  </a:lnTo>
                  <a:lnTo>
                    <a:pt x="3308018" y="701922"/>
                  </a:lnTo>
                  <a:lnTo>
                    <a:pt x="3313306" y="709756"/>
                  </a:lnTo>
                  <a:lnTo>
                    <a:pt x="3315245" y="719351"/>
                  </a:lnTo>
                  <a:lnTo>
                    <a:pt x="3313306" y="728946"/>
                  </a:lnTo>
                  <a:lnTo>
                    <a:pt x="3308018" y="736780"/>
                  </a:lnTo>
                  <a:lnTo>
                    <a:pt x="3300174" y="742061"/>
                  </a:lnTo>
                  <a:lnTo>
                    <a:pt x="3290565" y="743997"/>
                  </a:lnTo>
                  <a:close/>
                </a:path>
                <a:path w="3315335" h="1207135">
                  <a:moveTo>
                    <a:pt x="24679" y="975611"/>
                  </a:moveTo>
                  <a:lnTo>
                    <a:pt x="15071" y="973675"/>
                  </a:lnTo>
                  <a:lnTo>
                    <a:pt x="7226" y="968394"/>
                  </a:lnTo>
                  <a:lnTo>
                    <a:pt x="1938" y="960560"/>
                  </a:lnTo>
                  <a:lnTo>
                    <a:pt x="0" y="950965"/>
                  </a:lnTo>
                  <a:lnTo>
                    <a:pt x="1938" y="941370"/>
                  </a:lnTo>
                  <a:lnTo>
                    <a:pt x="7226" y="933536"/>
                  </a:lnTo>
                  <a:lnTo>
                    <a:pt x="15071" y="928256"/>
                  </a:lnTo>
                  <a:lnTo>
                    <a:pt x="24679" y="926320"/>
                  </a:lnTo>
                  <a:lnTo>
                    <a:pt x="34288" y="928256"/>
                  </a:lnTo>
                  <a:lnTo>
                    <a:pt x="42132" y="933536"/>
                  </a:lnTo>
                  <a:lnTo>
                    <a:pt x="47420" y="941370"/>
                  </a:lnTo>
                  <a:lnTo>
                    <a:pt x="49359" y="950965"/>
                  </a:lnTo>
                  <a:lnTo>
                    <a:pt x="47420" y="960560"/>
                  </a:lnTo>
                  <a:lnTo>
                    <a:pt x="42132" y="968394"/>
                  </a:lnTo>
                  <a:lnTo>
                    <a:pt x="34288" y="973675"/>
                  </a:lnTo>
                  <a:lnTo>
                    <a:pt x="24679" y="975611"/>
                  </a:lnTo>
                  <a:close/>
                </a:path>
                <a:path w="3315335" h="1207135">
                  <a:moveTo>
                    <a:pt x="296836" y="975611"/>
                  </a:moveTo>
                  <a:lnTo>
                    <a:pt x="287228" y="973675"/>
                  </a:lnTo>
                  <a:lnTo>
                    <a:pt x="279383" y="968394"/>
                  </a:lnTo>
                  <a:lnTo>
                    <a:pt x="274095" y="960560"/>
                  </a:lnTo>
                  <a:lnTo>
                    <a:pt x="272157" y="950965"/>
                  </a:lnTo>
                  <a:lnTo>
                    <a:pt x="274095" y="941370"/>
                  </a:lnTo>
                  <a:lnTo>
                    <a:pt x="279383" y="933536"/>
                  </a:lnTo>
                  <a:lnTo>
                    <a:pt x="287228" y="928256"/>
                  </a:lnTo>
                  <a:lnTo>
                    <a:pt x="296836" y="926320"/>
                  </a:lnTo>
                  <a:lnTo>
                    <a:pt x="306445" y="928256"/>
                  </a:lnTo>
                  <a:lnTo>
                    <a:pt x="314289" y="933536"/>
                  </a:lnTo>
                  <a:lnTo>
                    <a:pt x="319577" y="941370"/>
                  </a:lnTo>
                  <a:lnTo>
                    <a:pt x="321516" y="950965"/>
                  </a:lnTo>
                  <a:lnTo>
                    <a:pt x="319577" y="960560"/>
                  </a:lnTo>
                  <a:lnTo>
                    <a:pt x="314289" y="968394"/>
                  </a:lnTo>
                  <a:lnTo>
                    <a:pt x="306445" y="973675"/>
                  </a:lnTo>
                  <a:lnTo>
                    <a:pt x="296836" y="975611"/>
                  </a:lnTo>
                  <a:close/>
                </a:path>
                <a:path w="3315335" h="1207135">
                  <a:moveTo>
                    <a:pt x="568993" y="975611"/>
                  </a:moveTo>
                  <a:lnTo>
                    <a:pt x="559385" y="973675"/>
                  </a:lnTo>
                  <a:lnTo>
                    <a:pt x="551540" y="968394"/>
                  </a:lnTo>
                  <a:lnTo>
                    <a:pt x="546253" y="960560"/>
                  </a:lnTo>
                  <a:lnTo>
                    <a:pt x="544314" y="950965"/>
                  </a:lnTo>
                  <a:lnTo>
                    <a:pt x="546253" y="941370"/>
                  </a:lnTo>
                  <a:lnTo>
                    <a:pt x="551540" y="933536"/>
                  </a:lnTo>
                  <a:lnTo>
                    <a:pt x="559385" y="928256"/>
                  </a:lnTo>
                  <a:lnTo>
                    <a:pt x="568993" y="926320"/>
                  </a:lnTo>
                  <a:lnTo>
                    <a:pt x="578602" y="928256"/>
                  </a:lnTo>
                  <a:lnTo>
                    <a:pt x="586446" y="933536"/>
                  </a:lnTo>
                  <a:lnTo>
                    <a:pt x="591734" y="941370"/>
                  </a:lnTo>
                  <a:lnTo>
                    <a:pt x="593673" y="950965"/>
                  </a:lnTo>
                  <a:lnTo>
                    <a:pt x="591734" y="960560"/>
                  </a:lnTo>
                  <a:lnTo>
                    <a:pt x="586446" y="968394"/>
                  </a:lnTo>
                  <a:lnTo>
                    <a:pt x="578602" y="973675"/>
                  </a:lnTo>
                  <a:lnTo>
                    <a:pt x="568993" y="975611"/>
                  </a:lnTo>
                  <a:close/>
                </a:path>
                <a:path w="3315335" h="1207135">
                  <a:moveTo>
                    <a:pt x="841151" y="975611"/>
                  </a:moveTo>
                  <a:lnTo>
                    <a:pt x="831542" y="973675"/>
                  </a:lnTo>
                  <a:lnTo>
                    <a:pt x="823698" y="968394"/>
                  </a:lnTo>
                  <a:lnTo>
                    <a:pt x="818410" y="960560"/>
                  </a:lnTo>
                  <a:lnTo>
                    <a:pt x="816471" y="950965"/>
                  </a:lnTo>
                  <a:lnTo>
                    <a:pt x="818410" y="941370"/>
                  </a:lnTo>
                  <a:lnTo>
                    <a:pt x="823698" y="933536"/>
                  </a:lnTo>
                  <a:lnTo>
                    <a:pt x="831542" y="928256"/>
                  </a:lnTo>
                  <a:lnTo>
                    <a:pt x="841151" y="926320"/>
                  </a:lnTo>
                  <a:lnTo>
                    <a:pt x="850759" y="928256"/>
                  </a:lnTo>
                  <a:lnTo>
                    <a:pt x="858604" y="933536"/>
                  </a:lnTo>
                  <a:lnTo>
                    <a:pt x="863891" y="941370"/>
                  </a:lnTo>
                  <a:lnTo>
                    <a:pt x="865830" y="950965"/>
                  </a:lnTo>
                  <a:lnTo>
                    <a:pt x="863891" y="960560"/>
                  </a:lnTo>
                  <a:lnTo>
                    <a:pt x="858604" y="968394"/>
                  </a:lnTo>
                  <a:lnTo>
                    <a:pt x="850759" y="973675"/>
                  </a:lnTo>
                  <a:lnTo>
                    <a:pt x="841151" y="975611"/>
                  </a:lnTo>
                  <a:close/>
                </a:path>
                <a:path w="3315335" h="1207135">
                  <a:moveTo>
                    <a:pt x="1113308" y="975611"/>
                  </a:moveTo>
                  <a:lnTo>
                    <a:pt x="1103699" y="973675"/>
                  </a:lnTo>
                  <a:lnTo>
                    <a:pt x="1095855" y="968394"/>
                  </a:lnTo>
                  <a:lnTo>
                    <a:pt x="1090567" y="960560"/>
                  </a:lnTo>
                  <a:lnTo>
                    <a:pt x="1088628" y="950965"/>
                  </a:lnTo>
                  <a:lnTo>
                    <a:pt x="1090567" y="941370"/>
                  </a:lnTo>
                  <a:lnTo>
                    <a:pt x="1095855" y="933536"/>
                  </a:lnTo>
                  <a:lnTo>
                    <a:pt x="1103699" y="928256"/>
                  </a:lnTo>
                  <a:lnTo>
                    <a:pt x="1113308" y="926320"/>
                  </a:lnTo>
                  <a:lnTo>
                    <a:pt x="1122916" y="928256"/>
                  </a:lnTo>
                  <a:lnTo>
                    <a:pt x="1130761" y="933536"/>
                  </a:lnTo>
                  <a:lnTo>
                    <a:pt x="1136048" y="941370"/>
                  </a:lnTo>
                  <a:lnTo>
                    <a:pt x="1137987" y="950965"/>
                  </a:lnTo>
                  <a:lnTo>
                    <a:pt x="1136048" y="960560"/>
                  </a:lnTo>
                  <a:lnTo>
                    <a:pt x="1130761" y="968394"/>
                  </a:lnTo>
                  <a:lnTo>
                    <a:pt x="1122916" y="973675"/>
                  </a:lnTo>
                  <a:lnTo>
                    <a:pt x="1113308" y="975611"/>
                  </a:lnTo>
                  <a:close/>
                </a:path>
                <a:path w="3315335" h="1207135">
                  <a:moveTo>
                    <a:pt x="1385465" y="975611"/>
                  </a:moveTo>
                  <a:lnTo>
                    <a:pt x="1375856" y="973675"/>
                  </a:lnTo>
                  <a:lnTo>
                    <a:pt x="1368012" y="968394"/>
                  </a:lnTo>
                  <a:lnTo>
                    <a:pt x="1362724" y="960560"/>
                  </a:lnTo>
                  <a:lnTo>
                    <a:pt x="1360785" y="950965"/>
                  </a:lnTo>
                  <a:lnTo>
                    <a:pt x="1362724" y="941370"/>
                  </a:lnTo>
                  <a:lnTo>
                    <a:pt x="1368012" y="933536"/>
                  </a:lnTo>
                  <a:lnTo>
                    <a:pt x="1375856" y="928256"/>
                  </a:lnTo>
                  <a:lnTo>
                    <a:pt x="1385465" y="926320"/>
                  </a:lnTo>
                  <a:lnTo>
                    <a:pt x="1395073" y="928256"/>
                  </a:lnTo>
                  <a:lnTo>
                    <a:pt x="1402918" y="933536"/>
                  </a:lnTo>
                  <a:lnTo>
                    <a:pt x="1408206" y="941370"/>
                  </a:lnTo>
                  <a:lnTo>
                    <a:pt x="1410144" y="950965"/>
                  </a:lnTo>
                  <a:lnTo>
                    <a:pt x="1408206" y="960560"/>
                  </a:lnTo>
                  <a:lnTo>
                    <a:pt x="1402918" y="968394"/>
                  </a:lnTo>
                  <a:lnTo>
                    <a:pt x="1395073" y="973675"/>
                  </a:lnTo>
                  <a:lnTo>
                    <a:pt x="1385465" y="975611"/>
                  </a:lnTo>
                  <a:close/>
                </a:path>
                <a:path w="3315335" h="1207135">
                  <a:moveTo>
                    <a:pt x="1657622" y="975611"/>
                  </a:moveTo>
                  <a:lnTo>
                    <a:pt x="1648014" y="973675"/>
                  </a:lnTo>
                  <a:lnTo>
                    <a:pt x="1640169" y="968394"/>
                  </a:lnTo>
                  <a:lnTo>
                    <a:pt x="1634881" y="960560"/>
                  </a:lnTo>
                  <a:lnTo>
                    <a:pt x="1632942" y="950965"/>
                  </a:lnTo>
                  <a:lnTo>
                    <a:pt x="1634881" y="941370"/>
                  </a:lnTo>
                  <a:lnTo>
                    <a:pt x="1640169" y="933536"/>
                  </a:lnTo>
                  <a:lnTo>
                    <a:pt x="1648014" y="928256"/>
                  </a:lnTo>
                  <a:lnTo>
                    <a:pt x="1657622" y="926320"/>
                  </a:lnTo>
                  <a:lnTo>
                    <a:pt x="1667231" y="928256"/>
                  </a:lnTo>
                  <a:lnTo>
                    <a:pt x="1675075" y="933536"/>
                  </a:lnTo>
                  <a:lnTo>
                    <a:pt x="1680363" y="941370"/>
                  </a:lnTo>
                  <a:lnTo>
                    <a:pt x="1682302" y="950965"/>
                  </a:lnTo>
                  <a:lnTo>
                    <a:pt x="1680363" y="960560"/>
                  </a:lnTo>
                  <a:lnTo>
                    <a:pt x="1675075" y="968394"/>
                  </a:lnTo>
                  <a:lnTo>
                    <a:pt x="1667231" y="973675"/>
                  </a:lnTo>
                  <a:lnTo>
                    <a:pt x="1657622" y="975611"/>
                  </a:lnTo>
                  <a:close/>
                </a:path>
                <a:path w="3315335" h="1207135">
                  <a:moveTo>
                    <a:pt x="1929779" y="975611"/>
                  </a:moveTo>
                  <a:lnTo>
                    <a:pt x="1920171" y="973675"/>
                  </a:lnTo>
                  <a:lnTo>
                    <a:pt x="1912326" y="968394"/>
                  </a:lnTo>
                  <a:lnTo>
                    <a:pt x="1907038" y="960560"/>
                  </a:lnTo>
                  <a:lnTo>
                    <a:pt x="1905100" y="950965"/>
                  </a:lnTo>
                  <a:lnTo>
                    <a:pt x="1907038" y="941370"/>
                  </a:lnTo>
                  <a:lnTo>
                    <a:pt x="1912326" y="933536"/>
                  </a:lnTo>
                  <a:lnTo>
                    <a:pt x="1920171" y="928256"/>
                  </a:lnTo>
                  <a:lnTo>
                    <a:pt x="1929779" y="926320"/>
                  </a:lnTo>
                  <a:lnTo>
                    <a:pt x="1939388" y="928256"/>
                  </a:lnTo>
                  <a:lnTo>
                    <a:pt x="1947232" y="933536"/>
                  </a:lnTo>
                  <a:lnTo>
                    <a:pt x="1952520" y="941370"/>
                  </a:lnTo>
                  <a:lnTo>
                    <a:pt x="1954459" y="950965"/>
                  </a:lnTo>
                  <a:lnTo>
                    <a:pt x="1952520" y="960560"/>
                  </a:lnTo>
                  <a:lnTo>
                    <a:pt x="1947232" y="968394"/>
                  </a:lnTo>
                  <a:lnTo>
                    <a:pt x="1939388" y="973675"/>
                  </a:lnTo>
                  <a:lnTo>
                    <a:pt x="1929779" y="975611"/>
                  </a:lnTo>
                  <a:close/>
                </a:path>
                <a:path w="3315335" h="1207135">
                  <a:moveTo>
                    <a:pt x="2201936" y="975611"/>
                  </a:moveTo>
                  <a:lnTo>
                    <a:pt x="2192328" y="973675"/>
                  </a:lnTo>
                  <a:lnTo>
                    <a:pt x="2184483" y="968394"/>
                  </a:lnTo>
                  <a:lnTo>
                    <a:pt x="2179195" y="960560"/>
                  </a:lnTo>
                  <a:lnTo>
                    <a:pt x="2177257" y="950965"/>
                  </a:lnTo>
                  <a:lnTo>
                    <a:pt x="2179195" y="941370"/>
                  </a:lnTo>
                  <a:lnTo>
                    <a:pt x="2184483" y="933536"/>
                  </a:lnTo>
                  <a:lnTo>
                    <a:pt x="2192328" y="928256"/>
                  </a:lnTo>
                  <a:lnTo>
                    <a:pt x="2201936" y="926320"/>
                  </a:lnTo>
                  <a:lnTo>
                    <a:pt x="2211545" y="928256"/>
                  </a:lnTo>
                  <a:lnTo>
                    <a:pt x="2219389" y="933536"/>
                  </a:lnTo>
                  <a:lnTo>
                    <a:pt x="2224677" y="941370"/>
                  </a:lnTo>
                  <a:lnTo>
                    <a:pt x="2226616" y="950965"/>
                  </a:lnTo>
                  <a:lnTo>
                    <a:pt x="2224677" y="960560"/>
                  </a:lnTo>
                  <a:lnTo>
                    <a:pt x="2219389" y="968394"/>
                  </a:lnTo>
                  <a:lnTo>
                    <a:pt x="2211545" y="973675"/>
                  </a:lnTo>
                  <a:lnTo>
                    <a:pt x="2201936" y="975611"/>
                  </a:lnTo>
                  <a:close/>
                </a:path>
                <a:path w="3315335" h="1207135">
                  <a:moveTo>
                    <a:pt x="2474094" y="975611"/>
                  </a:moveTo>
                  <a:lnTo>
                    <a:pt x="2464485" y="973675"/>
                  </a:lnTo>
                  <a:lnTo>
                    <a:pt x="2456641" y="968394"/>
                  </a:lnTo>
                  <a:lnTo>
                    <a:pt x="2451353" y="960560"/>
                  </a:lnTo>
                  <a:lnTo>
                    <a:pt x="2449414" y="950965"/>
                  </a:lnTo>
                  <a:lnTo>
                    <a:pt x="2451353" y="941370"/>
                  </a:lnTo>
                  <a:lnTo>
                    <a:pt x="2456641" y="933536"/>
                  </a:lnTo>
                  <a:lnTo>
                    <a:pt x="2464485" y="928256"/>
                  </a:lnTo>
                  <a:lnTo>
                    <a:pt x="2474094" y="926320"/>
                  </a:lnTo>
                  <a:lnTo>
                    <a:pt x="2483702" y="928256"/>
                  </a:lnTo>
                  <a:lnTo>
                    <a:pt x="2491546" y="933536"/>
                  </a:lnTo>
                  <a:lnTo>
                    <a:pt x="2496834" y="941370"/>
                  </a:lnTo>
                  <a:lnTo>
                    <a:pt x="2498773" y="950965"/>
                  </a:lnTo>
                  <a:lnTo>
                    <a:pt x="2496834" y="960560"/>
                  </a:lnTo>
                  <a:lnTo>
                    <a:pt x="2491546" y="968394"/>
                  </a:lnTo>
                  <a:lnTo>
                    <a:pt x="2483702" y="973675"/>
                  </a:lnTo>
                  <a:lnTo>
                    <a:pt x="2474094" y="975611"/>
                  </a:lnTo>
                  <a:close/>
                </a:path>
                <a:path w="3315335" h="1207135">
                  <a:moveTo>
                    <a:pt x="2746251" y="975611"/>
                  </a:moveTo>
                  <a:lnTo>
                    <a:pt x="2736642" y="973675"/>
                  </a:lnTo>
                  <a:lnTo>
                    <a:pt x="2728798" y="968394"/>
                  </a:lnTo>
                  <a:lnTo>
                    <a:pt x="2723510" y="960560"/>
                  </a:lnTo>
                  <a:lnTo>
                    <a:pt x="2721571" y="950965"/>
                  </a:lnTo>
                  <a:lnTo>
                    <a:pt x="2723510" y="941370"/>
                  </a:lnTo>
                  <a:lnTo>
                    <a:pt x="2728798" y="933536"/>
                  </a:lnTo>
                  <a:lnTo>
                    <a:pt x="2736642" y="928256"/>
                  </a:lnTo>
                  <a:lnTo>
                    <a:pt x="2746251" y="926320"/>
                  </a:lnTo>
                  <a:lnTo>
                    <a:pt x="2755859" y="928256"/>
                  </a:lnTo>
                  <a:lnTo>
                    <a:pt x="2763704" y="933536"/>
                  </a:lnTo>
                  <a:lnTo>
                    <a:pt x="2768992" y="941370"/>
                  </a:lnTo>
                  <a:lnTo>
                    <a:pt x="2770930" y="950965"/>
                  </a:lnTo>
                  <a:lnTo>
                    <a:pt x="2768992" y="960560"/>
                  </a:lnTo>
                  <a:lnTo>
                    <a:pt x="2763704" y="968394"/>
                  </a:lnTo>
                  <a:lnTo>
                    <a:pt x="2755859" y="973675"/>
                  </a:lnTo>
                  <a:lnTo>
                    <a:pt x="2746251" y="975611"/>
                  </a:lnTo>
                  <a:close/>
                </a:path>
                <a:path w="3315335" h="1207135">
                  <a:moveTo>
                    <a:pt x="3018408" y="975611"/>
                  </a:moveTo>
                  <a:lnTo>
                    <a:pt x="3008799" y="973675"/>
                  </a:lnTo>
                  <a:lnTo>
                    <a:pt x="3000955" y="968394"/>
                  </a:lnTo>
                  <a:lnTo>
                    <a:pt x="2995667" y="960560"/>
                  </a:lnTo>
                  <a:lnTo>
                    <a:pt x="2993728" y="950965"/>
                  </a:lnTo>
                  <a:lnTo>
                    <a:pt x="2995667" y="941370"/>
                  </a:lnTo>
                  <a:lnTo>
                    <a:pt x="3000955" y="933536"/>
                  </a:lnTo>
                  <a:lnTo>
                    <a:pt x="3008799" y="928256"/>
                  </a:lnTo>
                  <a:lnTo>
                    <a:pt x="3018408" y="926320"/>
                  </a:lnTo>
                  <a:lnTo>
                    <a:pt x="3028016" y="928256"/>
                  </a:lnTo>
                  <a:lnTo>
                    <a:pt x="3035861" y="933536"/>
                  </a:lnTo>
                  <a:lnTo>
                    <a:pt x="3041149" y="941370"/>
                  </a:lnTo>
                  <a:lnTo>
                    <a:pt x="3043087" y="950965"/>
                  </a:lnTo>
                  <a:lnTo>
                    <a:pt x="3041149" y="960560"/>
                  </a:lnTo>
                  <a:lnTo>
                    <a:pt x="3035861" y="968394"/>
                  </a:lnTo>
                  <a:lnTo>
                    <a:pt x="3028016" y="973675"/>
                  </a:lnTo>
                  <a:lnTo>
                    <a:pt x="3018408" y="975611"/>
                  </a:lnTo>
                  <a:close/>
                </a:path>
                <a:path w="3315335" h="1207135">
                  <a:moveTo>
                    <a:pt x="3290565" y="975611"/>
                  </a:moveTo>
                  <a:lnTo>
                    <a:pt x="3280957" y="973675"/>
                  </a:lnTo>
                  <a:lnTo>
                    <a:pt x="3273112" y="968394"/>
                  </a:lnTo>
                  <a:lnTo>
                    <a:pt x="3267824" y="960560"/>
                  </a:lnTo>
                  <a:lnTo>
                    <a:pt x="3265885" y="950965"/>
                  </a:lnTo>
                  <a:lnTo>
                    <a:pt x="3267824" y="941370"/>
                  </a:lnTo>
                  <a:lnTo>
                    <a:pt x="3273112" y="933536"/>
                  </a:lnTo>
                  <a:lnTo>
                    <a:pt x="3280957" y="928256"/>
                  </a:lnTo>
                  <a:lnTo>
                    <a:pt x="3290565" y="926320"/>
                  </a:lnTo>
                  <a:lnTo>
                    <a:pt x="3300174" y="928256"/>
                  </a:lnTo>
                  <a:lnTo>
                    <a:pt x="3308018" y="933536"/>
                  </a:lnTo>
                  <a:lnTo>
                    <a:pt x="3313306" y="941370"/>
                  </a:lnTo>
                  <a:lnTo>
                    <a:pt x="3315245" y="950965"/>
                  </a:lnTo>
                  <a:lnTo>
                    <a:pt x="3313306" y="960560"/>
                  </a:lnTo>
                  <a:lnTo>
                    <a:pt x="3308018" y="968394"/>
                  </a:lnTo>
                  <a:lnTo>
                    <a:pt x="3300174" y="973675"/>
                  </a:lnTo>
                  <a:lnTo>
                    <a:pt x="3290565" y="975611"/>
                  </a:lnTo>
                  <a:close/>
                </a:path>
                <a:path w="3315335" h="1207135">
                  <a:moveTo>
                    <a:pt x="24679" y="1207089"/>
                  </a:moveTo>
                  <a:lnTo>
                    <a:pt x="15071" y="1205152"/>
                  </a:lnTo>
                  <a:lnTo>
                    <a:pt x="7226" y="1199872"/>
                  </a:lnTo>
                  <a:lnTo>
                    <a:pt x="1938" y="1192038"/>
                  </a:lnTo>
                  <a:lnTo>
                    <a:pt x="0" y="1182443"/>
                  </a:lnTo>
                  <a:lnTo>
                    <a:pt x="1938" y="1172848"/>
                  </a:lnTo>
                  <a:lnTo>
                    <a:pt x="7226" y="1165014"/>
                  </a:lnTo>
                  <a:lnTo>
                    <a:pt x="15071" y="1159733"/>
                  </a:lnTo>
                  <a:lnTo>
                    <a:pt x="24679" y="1157797"/>
                  </a:lnTo>
                  <a:lnTo>
                    <a:pt x="34288" y="1159733"/>
                  </a:lnTo>
                  <a:lnTo>
                    <a:pt x="42132" y="1165014"/>
                  </a:lnTo>
                  <a:lnTo>
                    <a:pt x="47420" y="1172848"/>
                  </a:lnTo>
                  <a:lnTo>
                    <a:pt x="49359" y="1182443"/>
                  </a:lnTo>
                  <a:lnTo>
                    <a:pt x="47420" y="1192038"/>
                  </a:lnTo>
                  <a:lnTo>
                    <a:pt x="42132" y="1199872"/>
                  </a:lnTo>
                  <a:lnTo>
                    <a:pt x="34288" y="1205152"/>
                  </a:lnTo>
                  <a:lnTo>
                    <a:pt x="24679" y="1207089"/>
                  </a:lnTo>
                  <a:close/>
                </a:path>
                <a:path w="3315335" h="1207135">
                  <a:moveTo>
                    <a:pt x="296836" y="1207089"/>
                  </a:moveTo>
                  <a:lnTo>
                    <a:pt x="287228" y="1205152"/>
                  </a:lnTo>
                  <a:lnTo>
                    <a:pt x="279383" y="1199872"/>
                  </a:lnTo>
                  <a:lnTo>
                    <a:pt x="274095" y="1192038"/>
                  </a:lnTo>
                  <a:lnTo>
                    <a:pt x="272157" y="1182443"/>
                  </a:lnTo>
                  <a:lnTo>
                    <a:pt x="274095" y="1172848"/>
                  </a:lnTo>
                  <a:lnTo>
                    <a:pt x="279383" y="1165014"/>
                  </a:lnTo>
                  <a:lnTo>
                    <a:pt x="287228" y="1159733"/>
                  </a:lnTo>
                  <a:lnTo>
                    <a:pt x="296836" y="1157797"/>
                  </a:lnTo>
                  <a:lnTo>
                    <a:pt x="306445" y="1159733"/>
                  </a:lnTo>
                  <a:lnTo>
                    <a:pt x="314289" y="1165014"/>
                  </a:lnTo>
                  <a:lnTo>
                    <a:pt x="319577" y="1172848"/>
                  </a:lnTo>
                  <a:lnTo>
                    <a:pt x="321516" y="1182443"/>
                  </a:lnTo>
                  <a:lnTo>
                    <a:pt x="319577" y="1192038"/>
                  </a:lnTo>
                  <a:lnTo>
                    <a:pt x="314289" y="1199872"/>
                  </a:lnTo>
                  <a:lnTo>
                    <a:pt x="306445" y="1205152"/>
                  </a:lnTo>
                  <a:lnTo>
                    <a:pt x="296836" y="1207089"/>
                  </a:lnTo>
                  <a:close/>
                </a:path>
                <a:path w="3315335" h="1207135">
                  <a:moveTo>
                    <a:pt x="568993" y="1207089"/>
                  </a:moveTo>
                  <a:lnTo>
                    <a:pt x="559385" y="1205152"/>
                  </a:lnTo>
                  <a:lnTo>
                    <a:pt x="551540" y="1199872"/>
                  </a:lnTo>
                  <a:lnTo>
                    <a:pt x="546253" y="1192038"/>
                  </a:lnTo>
                  <a:lnTo>
                    <a:pt x="544314" y="1182443"/>
                  </a:lnTo>
                  <a:lnTo>
                    <a:pt x="546253" y="1172848"/>
                  </a:lnTo>
                  <a:lnTo>
                    <a:pt x="551540" y="1165014"/>
                  </a:lnTo>
                  <a:lnTo>
                    <a:pt x="559385" y="1159733"/>
                  </a:lnTo>
                  <a:lnTo>
                    <a:pt x="568993" y="1157797"/>
                  </a:lnTo>
                  <a:lnTo>
                    <a:pt x="578602" y="1159733"/>
                  </a:lnTo>
                  <a:lnTo>
                    <a:pt x="586446" y="1165014"/>
                  </a:lnTo>
                  <a:lnTo>
                    <a:pt x="591734" y="1172848"/>
                  </a:lnTo>
                  <a:lnTo>
                    <a:pt x="593673" y="1182443"/>
                  </a:lnTo>
                  <a:lnTo>
                    <a:pt x="591734" y="1192038"/>
                  </a:lnTo>
                  <a:lnTo>
                    <a:pt x="586446" y="1199872"/>
                  </a:lnTo>
                  <a:lnTo>
                    <a:pt x="578602" y="1205152"/>
                  </a:lnTo>
                  <a:lnTo>
                    <a:pt x="568993" y="1207089"/>
                  </a:lnTo>
                  <a:close/>
                </a:path>
                <a:path w="3315335" h="1207135">
                  <a:moveTo>
                    <a:pt x="841151" y="1207089"/>
                  </a:moveTo>
                  <a:lnTo>
                    <a:pt x="831542" y="1205152"/>
                  </a:lnTo>
                  <a:lnTo>
                    <a:pt x="823698" y="1199872"/>
                  </a:lnTo>
                  <a:lnTo>
                    <a:pt x="818410" y="1192038"/>
                  </a:lnTo>
                  <a:lnTo>
                    <a:pt x="816471" y="1182443"/>
                  </a:lnTo>
                  <a:lnTo>
                    <a:pt x="818410" y="1172848"/>
                  </a:lnTo>
                  <a:lnTo>
                    <a:pt x="823698" y="1165014"/>
                  </a:lnTo>
                  <a:lnTo>
                    <a:pt x="831542" y="1159733"/>
                  </a:lnTo>
                  <a:lnTo>
                    <a:pt x="841151" y="1157797"/>
                  </a:lnTo>
                  <a:lnTo>
                    <a:pt x="850759" y="1159733"/>
                  </a:lnTo>
                  <a:lnTo>
                    <a:pt x="858604" y="1165014"/>
                  </a:lnTo>
                  <a:lnTo>
                    <a:pt x="863891" y="1172848"/>
                  </a:lnTo>
                  <a:lnTo>
                    <a:pt x="865830" y="1182443"/>
                  </a:lnTo>
                  <a:lnTo>
                    <a:pt x="863891" y="1192038"/>
                  </a:lnTo>
                  <a:lnTo>
                    <a:pt x="858604" y="1199872"/>
                  </a:lnTo>
                  <a:lnTo>
                    <a:pt x="850759" y="1205152"/>
                  </a:lnTo>
                  <a:lnTo>
                    <a:pt x="841151" y="1207089"/>
                  </a:lnTo>
                  <a:close/>
                </a:path>
                <a:path w="3315335" h="1207135">
                  <a:moveTo>
                    <a:pt x="1113308" y="1207089"/>
                  </a:moveTo>
                  <a:lnTo>
                    <a:pt x="1103699" y="1205152"/>
                  </a:lnTo>
                  <a:lnTo>
                    <a:pt x="1095855" y="1199872"/>
                  </a:lnTo>
                  <a:lnTo>
                    <a:pt x="1090567" y="1192038"/>
                  </a:lnTo>
                  <a:lnTo>
                    <a:pt x="1088628" y="1182443"/>
                  </a:lnTo>
                  <a:lnTo>
                    <a:pt x="1090567" y="1172848"/>
                  </a:lnTo>
                  <a:lnTo>
                    <a:pt x="1095855" y="1165014"/>
                  </a:lnTo>
                  <a:lnTo>
                    <a:pt x="1103699" y="1159733"/>
                  </a:lnTo>
                  <a:lnTo>
                    <a:pt x="1113308" y="1157797"/>
                  </a:lnTo>
                  <a:lnTo>
                    <a:pt x="1122916" y="1159733"/>
                  </a:lnTo>
                  <a:lnTo>
                    <a:pt x="1130761" y="1165014"/>
                  </a:lnTo>
                  <a:lnTo>
                    <a:pt x="1136048" y="1172848"/>
                  </a:lnTo>
                  <a:lnTo>
                    <a:pt x="1137987" y="1182443"/>
                  </a:lnTo>
                  <a:lnTo>
                    <a:pt x="1136048" y="1192038"/>
                  </a:lnTo>
                  <a:lnTo>
                    <a:pt x="1130761" y="1199872"/>
                  </a:lnTo>
                  <a:lnTo>
                    <a:pt x="1122916" y="1205152"/>
                  </a:lnTo>
                  <a:lnTo>
                    <a:pt x="1113308" y="1207089"/>
                  </a:lnTo>
                  <a:close/>
                </a:path>
                <a:path w="3315335" h="1207135">
                  <a:moveTo>
                    <a:pt x="1385465" y="1207089"/>
                  </a:moveTo>
                  <a:lnTo>
                    <a:pt x="1375856" y="1205152"/>
                  </a:lnTo>
                  <a:lnTo>
                    <a:pt x="1368012" y="1199872"/>
                  </a:lnTo>
                  <a:lnTo>
                    <a:pt x="1362724" y="1192038"/>
                  </a:lnTo>
                  <a:lnTo>
                    <a:pt x="1360785" y="1182443"/>
                  </a:lnTo>
                  <a:lnTo>
                    <a:pt x="1362724" y="1172848"/>
                  </a:lnTo>
                  <a:lnTo>
                    <a:pt x="1368012" y="1165014"/>
                  </a:lnTo>
                  <a:lnTo>
                    <a:pt x="1375856" y="1159733"/>
                  </a:lnTo>
                  <a:lnTo>
                    <a:pt x="1385465" y="1157797"/>
                  </a:lnTo>
                  <a:lnTo>
                    <a:pt x="1395073" y="1159733"/>
                  </a:lnTo>
                  <a:lnTo>
                    <a:pt x="1402918" y="1165014"/>
                  </a:lnTo>
                  <a:lnTo>
                    <a:pt x="1408206" y="1172848"/>
                  </a:lnTo>
                  <a:lnTo>
                    <a:pt x="1410144" y="1182443"/>
                  </a:lnTo>
                  <a:lnTo>
                    <a:pt x="1408206" y="1192038"/>
                  </a:lnTo>
                  <a:lnTo>
                    <a:pt x="1402918" y="1199872"/>
                  </a:lnTo>
                  <a:lnTo>
                    <a:pt x="1395073" y="1205152"/>
                  </a:lnTo>
                  <a:lnTo>
                    <a:pt x="1385465" y="1207089"/>
                  </a:lnTo>
                  <a:close/>
                </a:path>
                <a:path w="3315335" h="1207135">
                  <a:moveTo>
                    <a:pt x="1657622" y="1207089"/>
                  </a:moveTo>
                  <a:lnTo>
                    <a:pt x="1648014" y="1205152"/>
                  </a:lnTo>
                  <a:lnTo>
                    <a:pt x="1640169" y="1199872"/>
                  </a:lnTo>
                  <a:lnTo>
                    <a:pt x="1634881" y="1192038"/>
                  </a:lnTo>
                  <a:lnTo>
                    <a:pt x="1632942" y="1182443"/>
                  </a:lnTo>
                  <a:lnTo>
                    <a:pt x="1634881" y="1172848"/>
                  </a:lnTo>
                  <a:lnTo>
                    <a:pt x="1640169" y="1165014"/>
                  </a:lnTo>
                  <a:lnTo>
                    <a:pt x="1648014" y="1159733"/>
                  </a:lnTo>
                  <a:lnTo>
                    <a:pt x="1657622" y="1157797"/>
                  </a:lnTo>
                  <a:lnTo>
                    <a:pt x="1667231" y="1159733"/>
                  </a:lnTo>
                  <a:lnTo>
                    <a:pt x="1675075" y="1165014"/>
                  </a:lnTo>
                  <a:lnTo>
                    <a:pt x="1680363" y="1172848"/>
                  </a:lnTo>
                  <a:lnTo>
                    <a:pt x="1682302" y="1182443"/>
                  </a:lnTo>
                  <a:lnTo>
                    <a:pt x="1680363" y="1192038"/>
                  </a:lnTo>
                  <a:lnTo>
                    <a:pt x="1675075" y="1199872"/>
                  </a:lnTo>
                  <a:lnTo>
                    <a:pt x="1667231" y="1205152"/>
                  </a:lnTo>
                  <a:lnTo>
                    <a:pt x="1657622" y="1207089"/>
                  </a:lnTo>
                  <a:close/>
                </a:path>
                <a:path w="3315335" h="1207135">
                  <a:moveTo>
                    <a:pt x="1929779" y="1207089"/>
                  </a:moveTo>
                  <a:lnTo>
                    <a:pt x="1920171" y="1205152"/>
                  </a:lnTo>
                  <a:lnTo>
                    <a:pt x="1912326" y="1199872"/>
                  </a:lnTo>
                  <a:lnTo>
                    <a:pt x="1907038" y="1192038"/>
                  </a:lnTo>
                  <a:lnTo>
                    <a:pt x="1905100" y="1182443"/>
                  </a:lnTo>
                  <a:lnTo>
                    <a:pt x="1907038" y="1172848"/>
                  </a:lnTo>
                  <a:lnTo>
                    <a:pt x="1912326" y="1165014"/>
                  </a:lnTo>
                  <a:lnTo>
                    <a:pt x="1920171" y="1159733"/>
                  </a:lnTo>
                  <a:lnTo>
                    <a:pt x="1929779" y="1157797"/>
                  </a:lnTo>
                  <a:lnTo>
                    <a:pt x="1939388" y="1159733"/>
                  </a:lnTo>
                  <a:lnTo>
                    <a:pt x="1947232" y="1165014"/>
                  </a:lnTo>
                  <a:lnTo>
                    <a:pt x="1952520" y="1172848"/>
                  </a:lnTo>
                  <a:lnTo>
                    <a:pt x="1954459" y="1182443"/>
                  </a:lnTo>
                  <a:lnTo>
                    <a:pt x="1952520" y="1192038"/>
                  </a:lnTo>
                  <a:lnTo>
                    <a:pt x="1947232" y="1199872"/>
                  </a:lnTo>
                  <a:lnTo>
                    <a:pt x="1939388" y="1205152"/>
                  </a:lnTo>
                  <a:lnTo>
                    <a:pt x="1929779" y="1207089"/>
                  </a:lnTo>
                  <a:close/>
                </a:path>
                <a:path w="3315335" h="1207135">
                  <a:moveTo>
                    <a:pt x="2201936" y="1207089"/>
                  </a:moveTo>
                  <a:lnTo>
                    <a:pt x="2192328" y="1205152"/>
                  </a:lnTo>
                  <a:lnTo>
                    <a:pt x="2184483" y="1199872"/>
                  </a:lnTo>
                  <a:lnTo>
                    <a:pt x="2179195" y="1192038"/>
                  </a:lnTo>
                  <a:lnTo>
                    <a:pt x="2177257" y="1182443"/>
                  </a:lnTo>
                  <a:lnTo>
                    <a:pt x="2179195" y="1172848"/>
                  </a:lnTo>
                  <a:lnTo>
                    <a:pt x="2184483" y="1165014"/>
                  </a:lnTo>
                  <a:lnTo>
                    <a:pt x="2192328" y="1159733"/>
                  </a:lnTo>
                  <a:lnTo>
                    <a:pt x="2201936" y="1157797"/>
                  </a:lnTo>
                  <a:lnTo>
                    <a:pt x="2211545" y="1159733"/>
                  </a:lnTo>
                  <a:lnTo>
                    <a:pt x="2219389" y="1165014"/>
                  </a:lnTo>
                  <a:lnTo>
                    <a:pt x="2224677" y="1172848"/>
                  </a:lnTo>
                  <a:lnTo>
                    <a:pt x="2226616" y="1182443"/>
                  </a:lnTo>
                  <a:lnTo>
                    <a:pt x="2224677" y="1192038"/>
                  </a:lnTo>
                  <a:lnTo>
                    <a:pt x="2219389" y="1199872"/>
                  </a:lnTo>
                  <a:lnTo>
                    <a:pt x="2211545" y="1205152"/>
                  </a:lnTo>
                  <a:lnTo>
                    <a:pt x="2201936" y="1207089"/>
                  </a:lnTo>
                  <a:close/>
                </a:path>
                <a:path w="3315335" h="1207135">
                  <a:moveTo>
                    <a:pt x="2474094" y="1207089"/>
                  </a:moveTo>
                  <a:lnTo>
                    <a:pt x="2464485" y="1205152"/>
                  </a:lnTo>
                  <a:lnTo>
                    <a:pt x="2456641" y="1199872"/>
                  </a:lnTo>
                  <a:lnTo>
                    <a:pt x="2451353" y="1192038"/>
                  </a:lnTo>
                  <a:lnTo>
                    <a:pt x="2449414" y="1182443"/>
                  </a:lnTo>
                  <a:lnTo>
                    <a:pt x="2451353" y="1172848"/>
                  </a:lnTo>
                  <a:lnTo>
                    <a:pt x="2456641" y="1165014"/>
                  </a:lnTo>
                  <a:lnTo>
                    <a:pt x="2464485" y="1159733"/>
                  </a:lnTo>
                  <a:lnTo>
                    <a:pt x="2474094" y="1157797"/>
                  </a:lnTo>
                  <a:lnTo>
                    <a:pt x="2483702" y="1159733"/>
                  </a:lnTo>
                  <a:lnTo>
                    <a:pt x="2491546" y="1165014"/>
                  </a:lnTo>
                  <a:lnTo>
                    <a:pt x="2496834" y="1172848"/>
                  </a:lnTo>
                  <a:lnTo>
                    <a:pt x="2498773" y="1182443"/>
                  </a:lnTo>
                  <a:lnTo>
                    <a:pt x="2496834" y="1192038"/>
                  </a:lnTo>
                  <a:lnTo>
                    <a:pt x="2491546" y="1199872"/>
                  </a:lnTo>
                  <a:lnTo>
                    <a:pt x="2483702" y="1205152"/>
                  </a:lnTo>
                  <a:lnTo>
                    <a:pt x="2474094" y="1207089"/>
                  </a:lnTo>
                  <a:close/>
                </a:path>
                <a:path w="3315335" h="1207135">
                  <a:moveTo>
                    <a:pt x="2746251" y="1207089"/>
                  </a:moveTo>
                  <a:lnTo>
                    <a:pt x="2736642" y="1205152"/>
                  </a:lnTo>
                  <a:lnTo>
                    <a:pt x="2728798" y="1199872"/>
                  </a:lnTo>
                  <a:lnTo>
                    <a:pt x="2723510" y="1192038"/>
                  </a:lnTo>
                  <a:lnTo>
                    <a:pt x="2721571" y="1182443"/>
                  </a:lnTo>
                  <a:lnTo>
                    <a:pt x="2723510" y="1172848"/>
                  </a:lnTo>
                  <a:lnTo>
                    <a:pt x="2728798" y="1165014"/>
                  </a:lnTo>
                  <a:lnTo>
                    <a:pt x="2736642" y="1159733"/>
                  </a:lnTo>
                  <a:lnTo>
                    <a:pt x="2746251" y="1157797"/>
                  </a:lnTo>
                  <a:lnTo>
                    <a:pt x="2755859" y="1159733"/>
                  </a:lnTo>
                  <a:lnTo>
                    <a:pt x="2763704" y="1165014"/>
                  </a:lnTo>
                  <a:lnTo>
                    <a:pt x="2768992" y="1172848"/>
                  </a:lnTo>
                  <a:lnTo>
                    <a:pt x="2770930" y="1182443"/>
                  </a:lnTo>
                  <a:lnTo>
                    <a:pt x="2768992" y="1192038"/>
                  </a:lnTo>
                  <a:lnTo>
                    <a:pt x="2763704" y="1199872"/>
                  </a:lnTo>
                  <a:lnTo>
                    <a:pt x="2755859" y="1205152"/>
                  </a:lnTo>
                  <a:lnTo>
                    <a:pt x="2746251" y="1207089"/>
                  </a:lnTo>
                  <a:close/>
                </a:path>
                <a:path w="3315335" h="1207135">
                  <a:moveTo>
                    <a:pt x="3018408" y="1207089"/>
                  </a:moveTo>
                  <a:lnTo>
                    <a:pt x="3008799" y="1205152"/>
                  </a:lnTo>
                  <a:lnTo>
                    <a:pt x="3000955" y="1199872"/>
                  </a:lnTo>
                  <a:lnTo>
                    <a:pt x="2995667" y="1192038"/>
                  </a:lnTo>
                  <a:lnTo>
                    <a:pt x="2993728" y="1182443"/>
                  </a:lnTo>
                  <a:lnTo>
                    <a:pt x="2995667" y="1172848"/>
                  </a:lnTo>
                  <a:lnTo>
                    <a:pt x="3000955" y="1165014"/>
                  </a:lnTo>
                  <a:lnTo>
                    <a:pt x="3008799" y="1159733"/>
                  </a:lnTo>
                  <a:lnTo>
                    <a:pt x="3018408" y="1157797"/>
                  </a:lnTo>
                  <a:lnTo>
                    <a:pt x="3028016" y="1159733"/>
                  </a:lnTo>
                  <a:lnTo>
                    <a:pt x="3035861" y="1165014"/>
                  </a:lnTo>
                  <a:lnTo>
                    <a:pt x="3041149" y="1172848"/>
                  </a:lnTo>
                  <a:lnTo>
                    <a:pt x="3043087" y="1182443"/>
                  </a:lnTo>
                  <a:lnTo>
                    <a:pt x="3041149" y="1192038"/>
                  </a:lnTo>
                  <a:lnTo>
                    <a:pt x="3035861" y="1199872"/>
                  </a:lnTo>
                  <a:lnTo>
                    <a:pt x="3028016" y="1205152"/>
                  </a:lnTo>
                  <a:lnTo>
                    <a:pt x="3018408" y="1207089"/>
                  </a:lnTo>
                  <a:close/>
                </a:path>
                <a:path w="3315335" h="1207135">
                  <a:moveTo>
                    <a:pt x="3290565" y="1207089"/>
                  </a:moveTo>
                  <a:lnTo>
                    <a:pt x="3280957" y="1205152"/>
                  </a:lnTo>
                  <a:lnTo>
                    <a:pt x="3273112" y="1199872"/>
                  </a:lnTo>
                  <a:lnTo>
                    <a:pt x="3267824" y="1192038"/>
                  </a:lnTo>
                  <a:lnTo>
                    <a:pt x="3265885" y="1182443"/>
                  </a:lnTo>
                  <a:lnTo>
                    <a:pt x="3267824" y="1172848"/>
                  </a:lnTo>
                  <a:lnTo>
                    <a:pt x="3273112" y="1165014"/>
                  </a:lnTo>
                  <a:lnTo>
                    <a:pt x="3280957" y="1159733"/>
                  </a:lnTo>
                  <a:lnTo>
                    <a:pt x="3290565" y="1157797"/>
                  </a:lnTo>
                  <a:lnTo>
                    <a:pt x="3300174" y="1159733"/>
                  </a:lnTo>
                  <a:lnTo>
                    <a:pt x="3308018" y="1165014"/>
                  </a:lnTo>
                  <a:lnTo>
                    <a:pt x="3313306" y="1172848"/>
                  </a:lnTo>
                  <a:lnTo>
                    <a:pt x="3315245" y="1182443"/>
                  </a:lnTo>
                  <a:lnTo>
                    <a:pt x="3313306" y="1192038"/>
                  </a:lnTo>
                  <a:lnTo>
                    <a:pt x="3308018" y="1199872"/>
                  </a:lnTo>
                  <a:lnTo>
                    <a:pt x="3300174" y="1205152"/>
                  </a:lnTo>
                  <a:lnTo>
                    <a:pt x="3290565" y="120708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016000" y="2912509"/>
            <a:ext cx="8856345" cy="372808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4300" spc="1430"/>
              <a:t>Merci</a:t>
            </a:r>
            <a:endParaRPr sz="24300"/>
          </a:p>
        </p:txBody>
      </p:sp>
      <p:sp>
        <p:nvSpPr>
          <p:cNvPr id="12" name="object 12" descr=""/>
          <p:cNvSpPr txBox="1"/>
          <p:nvPr/>
        </p:nvSpPr>
        <p:spPr>
          <a:xfrm>
            <a:off x="14139623" y="8313788"/>
            <a:ext cx="1712595" cy="2863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u="heavy" sz="1700" spc="-1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  <a:hlinkClick r:id="rId4"/>
              </a:rPr>
              <a:t>www.lettrex.co</a:t>
            </a:r>
            <a:endParaRPr sz="1700">
              <a:latin typeface="Trebuchet MS"/>
              <a:cs typeface="Trebuchet MS"/>
            </a:endParaRPr>
          </a:p>
        </p:txBody>
      </p:sp>
      <p:sp>
        <p:nvSpPr>
          <p:cNvPr id="13" name="object 13" descr=""/>
          <p:cNvSpPr/>
          <p:nvPr/>
        </p:nvSpPr>
        <p:spPr>
          <a:xfrm>
            <a:off x="1028700" y="7994773"/>
            <a:ext cx="3315335" cy="1207135"/>
          </a:xfrm>
          <a:custGeom>
            <a:avLst/>
            <a:gdLst/>
            <a:ahLst/>
            <a:cxnLst/>
            <a:rect l="l" t="t" r="r" b="b"/>
            <a:pathLst>
              <a:path w="3315335" h="1207134">
                <a:moveTo>
                  <a:pt x="24679" y="49291"/>
                </a:moveTo>
                <a:lnTo>
                  <a:pt x="15071" y="47355"/>
                </a:lnTo>
                <a:lnTo>
                  <a:pt x="7226" y="42074"/>
                </a:lnTo>
                <a:lnTo>
                  <a:pt x="1938" y="34240"/>
                </a:lnTo>
                <a:lnTo>
                  <a:pt x="0" y="24645"/>
                </a:lnTo>
                <a:lnTo>
                  <a:pt x="1938" y="15050"/>
                </a:lnTo>
                <a:lnTo>
                  <a:pt x="7226" y="7216"/>
                </a:lnTo>
                <a:lnTo>
                  <a:pt x="15071" y="1936"/>
                </a:lnTo>
                <a:lnTo>
                  <a:pt x="24679" y="0"/>
                </a:lnTo>
                <a:lnTo>
                  <a:pt x="34288" y="1936"/>
                </a:lnTo>
                <a:lnTo>
                  <a:pt x="42132" y="7216"/>
                </a:lnTo>
                <a:lnTo>
                  <a:pt x="47420" y="15050"/>
                </a:lnTo>
                <a:lnTo>
                  <a:pt x="49359" y="24645"/>
                </a:lnTo>
                <a:lnTo>
                  <a:pt x="47420" y="34240"/>
                </a:lnTo>
                <a:lnTo>
                  <a:pt x="42132" y="42074"/>
                </a:lnTo>
                <a:lnTo>
                  <a:pt x="34288" y="47355"/>
                </a:lnTo>
                <a:lnTo>
                  <a:pt x="24679" y="49291"/>
                </a:lnTo>
                <a:close/>
              </a:path>
              <a:path w="3315335" h="1207134">
                <a:moveTo>
                  <a:pt x="296836" y="49291"/>
                </a:moveTo>
                <a:lnTo>
                  <a:pt x="287228" y="47355"/>
                </a:lnTo>
                <a:lnTo>
                  <a:pt x="279383" y="42074"/>
                </a:lnTo>
                <a:lnTo>
                  <a:pt x="274095" y="34240"/>
                </a:lnTo>
                <a:lnTo>
                  <a:pt x="272157" y="24645"/>
                </a:lnTo>
                <a:lnTo>
                  <a:pt x="274095" y="15050"/>
                </a:lnTo>
                <a:lnTo>
                  <a:pt x="279383" y="7216"/>
                </a:lnTo>
                <a:lnTo>
                  <a:pt x="287228" y="1936"/>
                </a:lnTo>
                <a:lnTo>
                  <a:pt x="296836" y="0"/>
                </a:lnTo>
                <a:lnTo>
                  <a:pt x="306445" y="1936"/>
                </a:lnTo>
                <a:lnTo>
                  <a:pt x="314289" y="7216"/>
                </a:lnTo>
                <a:lnTo>
                  <a:pt x="319577" y="15050"/>
                </a:lnTo>
                <a:lnTo>
                  <a:pt x="321516" y="24645"/>
                </a:lnTo>
                <a:lnTo>
                  <a:pt x="319577" y="34240"/>
                </a:lnTo>
                <a:lnTo>
                  <a:pt x="314289" y="42074"/>
                </a:lnTo>
                <a:lnTo>
                  <a:pt x="306445" y="47355"/>
                </a:lnTo>
                <a:lnTo>
                  <a:pt x="296836" y="49291"/>
                </a:lnTo>
                <a:close/>
              </a:path>
              <a:path w="3315335" h="1207134">
                <a:moveTo>
                  <a:pt x="568993" y="49291"/>
                </a:moveTo>
                <a:lnTo>
                  <a:pt x="559385" y="47355"/>
                </a:lnTo>
                <a:lnTo>
                  <a:pt x="551540" y="42074"/>
                </a:lnTo>
                <a:lnTo>
                  <a:pt x="546253" y="34240"/>
                </a:lnTo>
                <a:lnTo>
                  <a:pt x="544314" y="24645"/>
                </a:lnTo>
                <a:lnTo>
                  <a:pt x="546253" y="15050"/>
                </a:lnTo>
                <a:lnTo>
                  <a:pt x="551540" y="7216"/>
                </a:lnTo>
                <a:lnTo>
                  <a:pt x="559385" y="1936"/>
                </a:lnTo>
                <a:lnTo>
                  <a:pt x="568993" y="0"/>
                </a:lnTo>
                <a:lnTo>
                  <a:pt x="578602" y="1936"/>
                </a:lnTo>
                <a:lnTo>
                  <a:pt x="586446" y="7216"/>
                </a:lnTo>
                <a:lnTo>
                  <a:pt x="591734" y="15050"/>
                </a:lnTo>
                <a:lnTo>
                  <a:pt x="593673" y="24645"/>
                </a:lnTo>
                <a:lnTo>
                  <a:pt x="591734" y="34240"/>
                </a:lnTo>
                <a:lnTo>
                  <a:pt x="586446" y="42074"/>
                </a:lnTo>
                <a:lnTo>
                  <a:pt x="578602" y="47355"/>
                </a:lnTo>
                <a:lnTo>
                  <a:pt x="568993" y="49291"/>
                </a:lnTo>
                <a:close/>
              </a:path>
              <a:path w="3315335" h="1207134">
                <a:moveTo>
                  <a:pt x="841151" y="49291"/>
                </a:moveTo>
                <a:lnTo>
                  <a:pt x="831542" y="47355"/>
                </a:lnTo>
                <a:lnTo>
                  <a:pt x="823698" y="42074"/>
                </a:lnTo>
                <a:lnTo>
                  <a:pt x="818410" y="34240"/>
                </a:lnTo>
                <a:lnTo>
                  <a:pt x="816471" y="24645"/>
                </a:lnTo>
                <a:lnTo>
                  <a:pt x="818410" y="15050"/>
                </a:lnTo>
                <a:lnTo>
                  <a:pt x="823698" y="7216"/>
                </a:lnTo>
                <a:lnTo>
                  <a:pt x="831542" y="1936"/>
                </a:lnTo>
                <a:lnTo>
                  <a:pt x="841151" y="0"/>
                </a:lnTo>
                <a:lnTo>
                  <a:pt x="850759" y="1936"/>
                </a:lnTo>
                <a:lnTo>
                  <a:pt x="858604" y="7216"/>
                </a:lnTo>
                <a:lnTo>
                  <a:pt x="863891" y="15050"/>
                </a:lnTo>
                <a:lnTo>
                  <a:pt x="865830" y="24645"/>
                </a:lnTo>
                <a:lnTo>
                  <a:pt x="863891" y="34240"/>
                </a:lnTo>
                <a:lnTo>
                  <a:pt x="858604" y="42074"/>
                </a:lnTo>
                <a:lnTo>
                  <a:pt x="850759" y="47355"/>
                </a:lnTo>
                <a:lnTo>
                  <a:pt x="841151" y="49291"/>
                </a:lnTo>
                <a:close/>
              </a:path>
              <a:path w="3315335" h="1207134">
                <a:moveTo>
                  <a:pt x="1113308" y="49291"/>
                </a:moveTo>
                <a:lnTo>
                  <a:pt x="1103699" y="47355"/>
                </a:lnTo>
                <a:lnTo>
                  <a:pt x="1095855" y="42074"/>
                </a:lnTo>
                <a:lnTo>
                  <a:pt x="1090567" y="34240"/>
                </a:lnTo>
                <a:lnTo>
                  <a:pt x="1088628" y="24645"/>
                </a:lnTo>
                <a:lnTo>
                  <a:pt x="1090567" y="15050"/>
                </a:lnTo>
                <a:lnTo>
                  <a:pt x="1095855" y="7216"/>
                </a:lnTo>
                <a:lnTo>
                  <a:pt x="1103699" y="1936"/>
                </a:lnTo>
                <a:lnTo>
                  <a:pt x="1113308" y="0"/>
                </a:lnTo>
                <a:lnTo>
                  <a:pt x="1122916" y="1936"/>
                </a:lnTo>
                <a:lnTo>
                  <a:pt x="1130761" y="7216"/>
                </a:lnTo>
                <a:lnTo>
                  <a:pt x="1136048" y="15050"/>
                </a:lnTo>
                <a:lnTo>
                  <a:pt x="1137987" y="24645"/>
                </a:lnTo>
                <a:lnTo>
                  <a:pt x="1136048" y="34240"/>
                </a:lnTo>
                <a:lnTo>
                  <a:pt x="1130761" y="42074"/>
                </a:lnTo>
                <a:lnTo>
                  <a:pt x="1122916" y="47355"/>
                </a:lnTo>
                <a:lnTo>
                  <a:pt x="1113308" y="49291"/>
                </a:lnTo>
                <a:close/>
              </a:path>
              <a:path w="3315335" h="1207134">
                <a:moveTo>
                  <a:pt x="1385465" y="49291"/>
                </a:moveTo>
                <a:lnTo>
                  <a:pt x="1375856" y="47355"/>
                </a:lnTo>
                <a:lnTo>
                  <a:pt x="1368012" y="42074"/>
                </a:lnTo>
                <a:lnTo>
                  <a:pt x="1362724" y="34240"/>
                </a:lnTo>
                <a:lnTo>
                  <a:pt x="1360785" y="24645"/>
                </a:lnTo>
                <a:lnTo>
                  <a:pt x="1362724" y="15050"/>
                </a:lnTo>
                <a:lnTo>
                  <a:pt x="1368012" y="7216"/>
                </a:lnTo>
                <a:lnTo>
                  <a:pt x="1375856" y="1936"/>
                </a:lnTo>
                <a:lnTo>
                  <a:pt x="1385465" y="0"/>
                </a:lnTo>
                <a:lnTo>
                  <a:pt x="1395073" y="1936"/>
                </a:lnTo>
                <a:lnTo>
                  <a:pt x="1402918" y="7216"/>
                </a:lnTo>
                <a:lnTo>
                  <a:pt x="1408206" y="15050"/>
                </a:lnTo>
                <a:lnTo>
                  <a:pt x="1410144" y="24645"/>
                </a:lnTo>
                <a:lnTo>
                  <a:pt x="1408206" y="34240"/>
                </a:lnTo>
                <a:lnTo>
                  <a:pt x="1402918" y="42074"/>
                </a:lnTo>
                <a:lnTo>
                  <a:pt x="1395073" y="47355"/>
                </a:lnTo>
                <a:lnTo>
                  <a:pt x="1385465" y="49291"/>
                </a:lnTo>
                <a:close/>
              </a:path>
              <a:path w="3315335" h="1207134">
                <a:moveTo>
                  <a:pt x="1657622" y="49291"/>
                </a:moveTo>
                <a:lnTo>
                  <a:pt x="1648014" y="47355"/>
                </a:lnTo>
                <a:lnTo>
                  <a:pt x="1640169" y="42074"/>
                </a:lnTo>
                <a:lnTo>
                  <a:pt x="1634881" y="34240"/>
                </a:lnTo>
                <a:lnTo>
                  <a:pt x="1632942" y="24645"/>
                </a:lnTo>
                <a:lnTo>
                  <a:pt x="1634881" y="15050"/>
                </a:lnTo>
                <a:lnTo>
                  <a:pt x="1640169" y="7216"/>
                </a:lnTo>
                <a:lnTo>
                  <a:pt x="1648014" y="1936"/>
                </a:lnTo>
                <a:lnTo>
                  <a:pt x="1657622" y="0"/>
                </a:lnTo>
                <a:lnTo>
                  <a:pt x="1667231" y="1936"/>
                </a:lnTo>
                <a:lnTo>
                  <a:pt x="1675075" y="7216"/>
                </a:lnTo>
                <a:lnTo>
                  <a:pt x="1680363" y="15050"/>
                </a:lnTo>
                <a:lnTo>
                  <a:pt x="1682302" y="24645"/>
                </a:lnTo>
                <a:lnTo>
                  <a:pt x="1680363" y="34240"/>
                </a:lnTo>
                <a:lnTo>
                  <a:pt x="1675075" y="42074"/>
                </a:lnTo>
                <a:lnTo>
                  <a:pt x="1667231" y="47355"/>
                </a:lnTo>
                <a:lnTo>
                  <a:pt x="1657622" y="49291"/>
                </a:lnTo>
                <a:close/>
              </a:path>
              <a:path w="3315335" h="1207134">
                <a:moveTo>
                  <a:pt x="1929779" y="49291"/>
                </a:moveTo>
                <a:lnTo>
                  <a:pt x="1920171" y="47355"/>
                </a:lnTo>
                <a:lnTo>
                  <a:pt x="1912326" y="42074"/>
                </a:lnTo>
                <a:lnTo>
                  <a:pt x="1907038" y="34240"/>
                </a:lnTo>
                <a:lnTo>
                  <a:pt x="1905100" y="24645"/>
                </a:lnTo>
                <a:lnTo>
                  <a:pt x="1907038" y="15050"/>
                </a:lnTo>
                <a:lnTo>
                  <a:pt x="1912326" y="7216"/>
                </a:lnTo>
                <a:lnTo>
                  <a:pt x="1920171" y="1936"/>
                </a:lnTo>
                <a:lnTo>
                  <a:pt x="1929779" y="0"/>
                </a:lnTo>
                <a:lnTo>
                  <a:pt x="1939388" y="1936"/>
                </a:lnTo>
                <a:lnTo>
                  <a:pt x="1947232" y="7216"/>
                </a:lnTo>
                <a:lnTo>
                  <a:pt x="1952520" y="15050"/>
                </a:lnTo>
                <a:lnTo>
                  <a:pt x="1954459" y="24645"/>
                </a:lnTo>
                <a:lnTo>
                  <a:pt x="1952520" y="34240"/>
                </a:lnTo>
                <a:lnTo>
                  <a:pt x="1947232" y="42074"/>
                </a:lnTo>
                <a:lnTo>
                  <a:pt x="1939388" y="47355"/>
                </a:lnTo>
                <a:lnTo>
                  <a:pt x="1929779" y="49291"/>
                </a:lnTo>
                <a:close/>
              </a:path>
              <a:path w="3315335" h="1207134">
                <a:moveTo>
                  <a:pt x="2201936" y="49291"/>
                </a:moveTo>
                <a:lnTo>
                  <a:pt x="2192328" y="47355"/>
                </a:lnTo>
                <a:lnTo>
                  <a:pt x="2184483" y="42074"/>
                </a:lnTo>
                <a:lnTo>
                  <a:pt x="2179195" y="34240"/>
                </a:lnTo>
                <a:lnTo>
                  <a:pt x="2177257" y="24645"/>
                </a:lnTo>
                <a:lnTo>
                  <a:pt x="2179195" y="15050"/>
                </a:lnTo>
                <a:lnTo>
                  <a:pt x="2184483" y="7216"/>
                </a:lnTo>
                <a:lnTo>
                  <a:pt x="2192328" y="1936"/>
                </a:lnTo>
                <a:lnTo>
                  <a:pt x="2201936" y="0"/>
                </a:lnTo>
                <a:lnTo>
                  <a:pt x="2211545" y="1936"/>
                </a:lnTo>
                <a:lnTo>
                  <a:pt x="2219389" y="7216"/>
                </a:lnTo>
                <a:lnTo>
                  <a:pt x="2224677" y="15050"/>
                </a:lnTo>
                <a:lnTo>
                  <a:pt x="2226616" y="24645"/>
                </a:lnTo>
                <a:lnTo>
                  <a:pt x="2224677" y="34240"/>
                </a:lnTo>
                <a:lnTo>
                  <a:pt x="2219389" y="42074"/>
                </a:lnTo>
                <a:lnTo>
                  <a:pt x="2211545" y="47355"/>
                </a:lnTo>
                <a:lnTo>
                  <a:pt x="2201936" y="49291"/>
                </a:lnTo>
                <a:close/>
              </a:path>
              <a:path w="3315335" h="1207134">
                <a:moveTo>
                  <a:pt x="2474094" y="49291"/>
                </a:moveTo>
                <a:lnTo>
                  <a:pt x="2464485" y="47355"/>
                </a:lnTo>
                <a:lnTo>
                  <a:pt x="2456641" y="42074"/>
                </a:lnTo>
                <a:lnTo>
                  <a:pt x="2451353" y="34240"/>
                </a:lnTo>
                <a:lnTo>
                  <a:pt x="2449414" y="24645"/>
                </a:lnTo>
                <a:lnTo>
                  <a:pt x="2451353" y="15050"/>
                </a:lnTo>
                <a:lnTo>
                  <a:pt x="2456641" y="7216"/>
                </a:lnTo>
                <a:lnTo>
                  <a:pt x="2464485" y="1936"/>
                </a:lnTo>
                <a:lnTo>
                  <a:pt x="2474094" y="0"/>
                </a:lnTo>
                <a:lnTo>
                  <a:pt x="2483702" y="1936"/>
                </a:lnTo>
                <a:lnTo>
                  <a:pt x="2491546" y="7216"/>
                </a:lnTo>
                <a:lnTo>
                  <a:pt x="2496834" y="15050"/>
                </a:lnTo>
                <a:lnTo>
                  <a:pt x="2498773" y="24645"/>
                </a:lnTo>
                <a:lnTo>
                  <a:pt x="2496834" y="34240"/>
                </a:lnTo>
                <a:lnTo>
                  <a:pt x="2491546" y="42074"/>
                </a:lnTo>
                <a:lnTo>
                  <a:pt x="2483702" y="47355"/>
                </a:lnTo>
                <a:lnTo>
                  <a:pt x="2474094" y="49291"/>
                </a:lnTo>
                <a:close/>
              </a:path>
              <a:path w="3315335" h="1207134">
                <a:moveTo>
                  <a:pt x="2746251" y="49291"/>
                </a:moveTo>
                <a:lnTo>
                  <a:pt x="2736642" y="47355"/>
                </a:lnTo>
                <a:lnTo>
                  <a:pt x="2728798" y="42074"/>
                </a:lnTo>
                <a:lnTo>
                  <a:pt x="2723510" y="34240"/>
                </a:lnTo>
                <a:lnTo>
                  <a:pt x="2721571" y="24645"/>
                </a:lnTo>
                <a:lnTo>
                  <a:pt x="2723510" y="15050"/>
                </a:lnTo>
                <a:lnTo>
                  <a:pt x="2728798" y="7216"/>
                </a:lnTo>
                <a:lnTo>
                  <a:pt x="2736642" y="1936"/>
                </a:lnTo>
                <a:lnTo>
                  <a:pt x="2746251" y="0"/>
                </a:lnTo>
                <a:lnTo>
                  <a:pt x="2755859" y="1936"/>
                </a:lnTo>
                <a:lnTo>
                  <a:pt x="2763704" y="7216"/>
                </a:lnTo>
                <a:lnTo>
                  <a:pt x="2768992" y="15050"/>
                </a:lnTo>
                <a:lnTo>
                  <a:pt x="2770930" y="24645"/>
                </a:lnTo>
                <a:lnTo>
                  <a:pt x="2768992" y="34240"/>
                </a:lnTo>
                <a:lnTo>
                  <a:pt x="2763704" y="42074"/>
                </a:lnTo>
                <a:lnTo>
                  <a:pt x="2755859" y="47355"/>
                </a:lnTo>
                <a:lnTo>
                  <a:pt x="2746251" y="49291"/>
                </a:lnTo>
                <a:close/>
              </a:path>
              <a:path w="3315335" h="1207134">
                <a:moveTo>
                  <a:pt x="3018408" y="49291"/>
                </a:moveTo>
                <a:lnTo>
                  <a:pt x="3008799" y="47355"/>
                </a:lnTo>
                <a:lnTo>
                  <a:pt x="3000955" y="42074"/>
                </a:lnTo>
                <a:lnTo>
                  <a:pt x="2995667" y="34240"/>
                </a:lnTo>
                <a:lnTo>
                  <a:pt x="2993728" y="24645"/>
                </a:lnTo>
                <a:lnTo>
                  <a:pt x="2995667" y="15050"/>
                </a:lnTo>
                <a:lnTo>
                  <a:pt x="3000955" y="7216"/>
                </a:lnTo>
                <a:lnTo>
                  <a:pt x="3008799" y="1936"/>
                </a:lnTo>
                <a:lnTo>
                  <a:pt x="3018408" y="0"/>
                </a:lnTo>
                <a:lnTo>
                  <a:pt x="3028016" y="1936"/>
                </a:lnTo>
                <a:lnTo>
                  <a:pt x="3035861" y="7216"/>
                </a:lnTo>
                <a:lnTo>
                  <a:pt x="3041149" y="15050"/>
                </a:lnTo>
                <a:lnTo>
                  <a:pt x="3043087" y="24645"/>
                </a:lnTo>
                <a:lnTo>
                  <a:pt x="3041149" y="34240"/>
                </a:lnTo>
                <a:lnTo>
                  <a:pt x="3035861" y="42074"/>
                </a:lnTo>
                <a:lnTo>
                  <a:pt x="3028016" y="47355"/>
                </a:lnTo>
                <a:lnTo>
                  <a:pt x="3018408" y="49291"/>
                </a:lnTo>
                <a:close/>
              </a:path>
              <a:path w="3315335" h="1207134">
                <a:moveTo>
                  <a:pt x="3290565" y="49291"/>
                </a:moveTo>
                <a:lnTo>
                  <a:pt x="3280957" y="47355"/>
                </a:lnTo>
                <a:lnTo>
                  <a:pt x="3273112" y="42074"/>
                </a:lnTo>
                <a:lnTo>
                  <a:pt x="3267824" y="34240"/>
                </a:lnTo>
                <a:lnTo>
                  <a:pt x="3265885" y="24645"/>
                </a:lnTo>
                <a:lnTo>
                  <a:pt x="3267824" y="15050"/>
                </a:lnTo>
                <a:lnTo>
                  <a:pt x="3273112" y="7216"/>
                </a:lnTo>
                <a:lnTo>
                  <a:pt x="3280957" y="1936"/>
                </a:lnTo>
                <a:lnTo>
                  <a:pt x="3290565" y="0"/>
                </a:lnTo>
                <a:lnTo>
                  <a:pt x="3300174" y="1936"/>
                </a:lnTo>
                <a:lnTo>
                  <a:pt x="3308018" y="7216"/>
                </a:lnTo>
                <a:lnTo>
                  <a:pt x="3313306" y="15050"/>
                </a:lnTo>
                <a:lnTo>
                  <a:pt x="3315245" y="24645"/>
                </a:lnTo>
                <a:lnTo>
                  <a:pt x="3313306" y="34240"/>
                </a:lnTo>
                <a:lnTo>
                  <a:pt x="3308018" y="42074"/>
                </a:lnTo>
                <a:lnTo>
                  <a:pt x="3300174" y="47355"/>
                </a:lnTo>
                <a:lnTo>
                  <a:pt x="3290565" y="49291"/>
                </a:lnTo>
                <a:close/>
              </a:path>
              <a:path w="3315335" h="1207134">
                <a:moveTo>
                  <a:pt x="24679" y="280905"/>
                </a:moveTo>
                <a:lnTo>
                  <a:pt x="15071" y="278969"/>
                </a:lnTo>
                <a:lnTo>
                  <a:pt x="7226" y="273688"/>
                </a:lnTo>
                <a:lnTo>
                  <a:pt x="1938" y="265854"/>
                </a:lnTo>
                <a:lnTo>
                  <a:pt x="0" y="256259"/>
                </a:lnTo>
                <a:lnTo>
                  <a:pt x="1938" y="246664"/>
                </a:lnTo>
                <a:lnTo>
                  <a:pt x="7226" y="238830"/>
                </a:lnTo>
                <a:lnTo>
                  <a:pt x="15071" y="233550"/>
                </a:lnTo>
                <a:lnTo>
                  <a:pt x="24679" y="231614"/>
                </a:lnTo>
                <a:lnTo>
                  <a:pt x="34288" y="233550"/>
                </a:lnTo>
                <a:lnTo>
                  <a:pt x="42132" y="238830"/>
                </a:lnTo>
                <a:lnTo>
                  <a:pt x="47420" y="246664"/>
                </a:lnTo>
                <a:lnTo>
                  <a:pt x="49359" y="256259"/>
                </a:lnTo>
                <a:lnTo>
                  <a:pt x="47420" y="265854"/>
                </a:lnTo>
                <a:lnTo>
                  <a:pt x="42132" y="273688"/>
                </a:lnTo>
                <a:lnTo>
                  <a:pt x="34288" y="278969"/>
                </a:lnTo>
                <a:lnTo>
                  <a:pt x="24679" y="280905"/>
                </a:lnTo>
                <a:close/>
              </a:path>
              <a:path w="3315335" h="1207134">
                <a:moveTo>
                  <a:pt x="296836" y="280905"/>
                </a:moveTo>
                <a:lnTo>
                  <a:pt x="287228" y="278969"/>
                </a:lnTo>
                <a:lnTo>
                  <a:pt x="279383" y="273688"/>
                </a:lnTo>
                <a:lnTo>
                  <a:pt x="274095" y="265854"/>
                </a:lnTo>
                <a:lnTo>
                  <a:pt x="272157" y="256259"/>
                </a:lnTo>
                <a:lnTo>
                  <a:pt x="274095" y="246664"/>
                </a:lnTo>
                <a:lnTo>
                  <a:pt x="279383" y="238830"/>
                </a:lnTo>
                <a:lnTo>
                  <a:pt x="287228" y="233550"/>
                </a:lnTo>
                <a:lnTo>
                  <a:pt x="296836" y="231614"/>
                </a:lnTo>
                <a:lnTo>
                  <a:pt x="306445" y="233550"/>
                </a:lnTo>
                <a:lnTo>
                  <a:pt x="314289" y="238830"/>
                </a:lnTo>
                <a:lnTo>
                  <a:pt x="319577" y="246664"/>
                </a:lnTo>
                <a:lnTo>
                  <a:pt x="321516" y="256259"/>
                </a:lnTo>
                <a:lnTo>
                  <a:pt x="319577" y="265854"/>
                </a:lnTo>
                <a:lnTo>
                  <a:pt x="314289" y="273688"/>
                </a:lnTo>
                <a:lnTo>
                  <a:pt x="306445" y="278969"/>
                </a:lnTo>
                <a:lnTo>
                  <a:pt x="296836" y="280905"/>
                </a:lnTo>
                <a:close/>
              </a:path>
              <a:path w="3315335" h="1207134">
                <a:moveTo>
                  <a:pt x="568993" y="280905"/>
                </a:moveTo>
                <a:lnTo>
                  <a:pt x="559385" y="278969"/>
                </a:lnTo>
                <a:lnTo>
                  <a:pt x="551540" y="273688"/>
                </a:lnTo>
                <a:lnTo>
                  <a:pt x="546253" y="265854"/>
                </a:lnTo>
                <a:lnTo>
                  <a:pt x="544314" y="256259"/>
                </a:lnTo>
                <a:lnTo>
                  <a:pt x="546253" y="246664"/>
                </a:lnTo>
                <a:lnTo>
                  <a:pt x="551540" y="238830"/>
                </a:lnTo>
                <a:lnTo>
                  <a:pt x="559385" y="233550"/>
                </a:lnTo>
                <a:lnTo>
                  <a:pt x="568993" y="231614"/>
                </a:lnTo>
                <a:lnTo>
                  <a:pt x="578602" y="233550"/>
                </a:lnTo>
                <a:lnTo>
                  <a:pt x="586446" y="238830"/>
                </a:lnTo>
                <a:lnTo>
                  <a:pt x="591734" y="246664"/>
                </a:lnTo>
                <a:lnTo>
                  <a:pt x="593673" y="256259"/>
                </a:lnTo>
                <a:lnTo>
                  <a:pt x="591734" y="265854"/>
                </a:lnTo>
                <a:lnTo>
                  <a:pt x="586446" y="273688"/>
                </a:lnTo>
                <a:lnTo>
                  <a:pt x="578602" y="278969"/>
                </a:lnTo>
                <a:lnTo>
                  <a:pt x="568993" y="280905"/>
                </a:lnTo>
                <a:close/>
              </a:path>
              <a:path w="3315335" h="1207134">
                <a:moveTo>
                  <a:pt x="841151" y="280905"/>
                </a:moveTo>
                <a:lnTo>
                  <a:pt x="831542" y="278969"/>
                </a:lnTo>
                <a:lnTo>
                  <a:pt x="823698" y="273688"/>
                </a:lnTo>
                <a:lnTo>
                  <a:pt x="818410" y="265854"/>
                </a:lnTo>
                <a:lnTo>
                  <a:pt x="816471" y="256259"/>
                </a:lnTo>
                <a:lnTo>
                  <a:pt x="818410" y="246664"/>
                </a:lnTo>
                <a:lnTo>
                  <a:pt x="823698" y="238830"/>
                </a:lnTo>
                <a:lnTo>
                  <a:pt x="831542" y="233550"/>
                </a:lnTo>
                <a:lnTo>
                  <a:pt x="841151" y="231614"/>
                </a:lnTo>
                <a:lnTo>
                  <a:pt x="850759" y="233550"/>
                </a:lnTo>
                <a:lnTo>
                  <a:pt x="858604" y="238830"/>
                </a:lnTo>
                <a:lnTo>
                  <a:pt x="863891" y="246664"/>
                </a:lnTo>
                <a:lnTo>
                  <a:pt x="865830" y="256259"/>
                </a:lnTo>
                <a:lnTo>
                  <a:pt x="863891" y="265854"/>
                </a:lnTo>
                <a:lnTo>
                  <a:pt x="858604" y="273688"/>
                </a:lnTo>
                <a:lnTo>
                  <a:pt x="850759" y="278969"/>
                </a:lnTo>
                <a:lnTo>
                  <a:pt x="841151" y="280905"/>
                </a:lnTo>
                <a:close/>
              </a:path>
              <a:path w="3315335" h="1207134">
                <a:moveTo>
                  <a:pt x="1113308" y="280905"/>
                </a:moveTo>
                <a:lnTo>
                  <a:pt x="1103699" y="278969"/>
                </a:lnTo>
                <a:lnTo>
                  <a:pt x="1095855" y="273688"/>
                </a:lnTo>
                <a:lnTo>
                  <a:pt x="1090567" y="265854"/>
                </a:lnTo>
                <a:lnTo>
                  <a:pt x="1088628" y="256259"/>
                </a:lnTo>
                <a:lnTo>
                  <a:pt x="1090567" y="246664"/>
                </a:lnTo>
                <a:lnTo>
                  <a:pt x="1095855" y="238830"/>
                </a:lnTo>
                <a:lnTo>
                  <a:pt x="1103699" y="233550"/>
                </a:lnTo>
                <a:lnTo>
                  <a:pt x="1113308" y="231614"/>
                </a:lnTo>
                <a:lnTo>
                  <a:pt x="1122916" y="233550"/>
                </a:lnTo>
                <a:lnTo>
                  <a:pt x="1130761" y="238830"/>
                </a:lnTo>
                <a:lnTo>
                  <a:pt x="1136048" y="246664"/>
                </a:lnTo>
                <a:lnTo>
                  <a:pt x="1137987" y="256259"/>
                </a:lnTo>
                <a:lnTo>
                  <a:pt x="1136048" y="265854"/>
                </a:lnTo>
                <a:lnTo>
                  <a:pt x="1130761" y="273688"/>
                </a:lnTo>
                <a:lnTo>
                  <a:pt x="1122916" y="278969"/>
                </a:lnTo>
                <a:lnTo>
                  <a:pt x="1113308" y="280905"/>
                </a:lnTo>
                <a:close/>
              </a:path>
              <a:path w="3315335" h="1207134">
                <a:moveTo>
                  <a:pt x="1385465" y="280905"/>
                </a:moveTo>
                <a:lnTo>
                  <a:pt x="1375856" y="278969"/>
                </a:lnTo>
                <a:lnTo>
                  <a:pt x="1368012" y="273688"/>
                </a:lnTo>
                <a:lnTo>
                  <a:pt x="1362724" y="265854"/>
                </a:lnTo>
                <a:lnTo>
                  <a:pt x="1360785" y="256259"/>
                </a:lnTo>
                <a:lnTo>
                  <a:pt x="1362724" y="246664"/>
                </a:lnTo>
                <a:lnTo>
                  <a:pt x="1368012" y="238830"/>
                </a:lnTo>
                <a:lnTo>
                  <a:pt x="1375856" y="233550"/>
                </a:lnTo>
                <a:lnTo>
                  <a:pt x="1385465" y="231614"/>
                </a:lnTo>
                <a:lnTo>
                  <a:pt x="1395073" y="233550"/>
                </a:lnTo>
                <a:lnTo>
                  <a:pt x="1402918" y="238830"/>
                </a:lnTo>
                <a:lnTo>
                  <a:pt x="1408206" y="246664"/>
                </a:lnTo>
                <a:lnTo>
                  <a:pt x="1410144" y="256259"/>
                </a:lnTo>
                <a:lnTo>
                  <a:pt x="1408206" y="265854"/>
                </a:lnTo>
                <a:lnTo>
                  <a:pt x="1402918" y="273688"/>
                </a:lnTo>
                <a:lnTo>
                  <a:pt x="1395073" y="278969"/>
                </a:lnTo>
                <a:lnTo>
                  <a:pt x="1385465" y="280905"/>
                </a:lnTo>
                <a:close/>
              </a:path>
              <a:path w="3315335" h="1207134">
                <a:moveTo>
                  <a:pt x="1657622" y="280905"/>
                </a:moveTo>
                <a:lnTo>
                  <a:pt x="1648014" y="278969"/>
                </a:lnTo>
                <a:lnTo>
                  <a:pt x="1640169" y="273688"/>
                </a:lnTo>
                <a:lnTo>
                  <a:pt x="1634881" y="265854"/>
                </a:lnTo>
                <a:lnTo>
                  <a:pt x="1632942" y="256259"/>
                </a:lnTo>
                <a:lnTo>
                  <a:pt x="1634881" y="246664"/>
                </a:lnTo>
                <a:lnTo>
                  <a:pt x="1640169" y="238830"/>
                </a:lnTo>
                <a:lnTo>
                  <a:pt x="1648014" y="233550"/>
                </a:lnTo>
                <a:lnTo>
                  <a:pt x="1657622" y="231614"/>
                </a:lnTo>
                <a:lnTo>
                  <a:pt x="1667231" y="233550"/>
                </a:lnTo>
                <a:lnTo>
                  <a:pt x="1675075" y="238830"/>
                </a:lnTo>
                <a:lnTo>
                  <a:pt x="1680363" y="246664"/>
                </a:lnTo>
                <a:lnTo>
                  <a:pt x="1682302" y="256259"/>
                </a:lnTo>
                <a:lnTo>
                  <a:pt x="1680363" y="265854"/>
                </a:lnTo>
                <a:lnTo>
                  <a:pt x="1675075" y="273688"/>
                </a:lnTo>
                <a:lnTo>
                  <a:pt x="1667231" y="278969"/>
                </a:lnTo>
                <a:lnTo>
                  <a:pt x="1657622" y="280905"/>
                </a:lnTo>
                <a:close/>
              </a:path>
              <a:path w="3315335" h="1207134">
                <a:moveTo>
                  <a:pt x="1929779" y="280905"/>
                </a:moveTo>
                <a:lnTo>
                  <a:pt x="1920171" y="278969"/>
                </a:lnTo>
                <a:lnTo>
                  <a:pt x="1912326" y="273688"/>
                </a:lnTo>
                <a:lnTo>
                  <a:pt x="1907038" y="265854"/>
                </a:lnTo>
                <a:lnTo>
                  <a:pt x="1905100" y="256259"/>
                </a:lnTo>
                <a:lnTo>
                  <a:pt x="1907038" y="246664"/>
                </a:lnTo>
                <a:lnTo>
                  <a:pt x="1912326" y="238830"/>
                </a:lnTo>
                <a:lnTo>
                  <a:pt x="1920171" y="233550"/>
                </a:lnTo>
                <a:lnTo>
                  <a:pt x="1929779" y="231614"/>
                </a:lnTo>
                <a:lnTo>
                  <a:pt x="1939388" y="233550"/>
                </a:lnTo>
                <a:lnTo>
                  <a:pt x="1947232" y="238830"/>
                </a:lnTo>
                <a:lnTo>
                  <a:pt x="1952520" y="246664"/>
                </a:lnTo>
                <a:lnTo>
                  <a:pt x="1954459" y="256259"/>
                </a:lnTo>
                <a:lnTo>
                  <a:pt x="1952520" y="265854"/>
                </a:lnTo>
                <a:lnTo>
                  <a:pt x="1947232" y="273688"/>
                </a:lnTo>
                <a:lnTo>
                  <a:pt x="1939388" y="278969"/>
                </a:lnTo>
                <a:lnTo>
                  <a:pt x="1929779" y="280905"/>
                </a:lnTo>
                <a:close/>
              </a:path>
              <a:path w="3315335" h="1207134">
                <a:moveTo>
                  <a:pt x="2201936" y="280905"/>
                </a:moveTo>
                <a:lnTo>
                  <a:pt x="2192328" y="278969"/>
                </a:lnTo>
                <a:lnTo>
                  <a:pt x="2184483" y="273688"/>
                </a:lnTo>
                <a:lnTo>
                  <a:pt x="2179195" y="265854"/>
                </a:lnTo>
                <a:lnTo>
                  <a:pt x="2177257" y="256259"/>
                </a:lnTo>
                <a:lnTo>
                  <a:pt x="2179195" y="246664"/>
                </a:lnTo>
                <a:lnTo>
                  <a:pt x="2184483" y="238830"/>
                </a:lnTo>
                <a:lnTo>
                  <a:pt x="2192328" y="233550"/>
                </a:lnTo>
                <a:lnTo>
                  <a:pt x="2201936" y="231614"/>
                </a:lnTo>
                <a:lnTo>
                  <a:pt x="2211545" y="233550"/>
                </a:lnTo>
                <a:lnTo>
                  <a:pt x="2219389" y="238830"/>
                </a:lnTo>
                <a:lnTo>
                  <a:pt x="2224677" y="246664"/>
                </a:lnTo>
                <a:lnTo>
                  <a:pt x="2226616" y="256259"/>
                </a:lnTo>
                <a:lnTo>
                  <a:pt x="2224677" y="265854"/>
                </a:lnTo>
                <a:lnTo>
                  <a:pt x="2219389" y="273688"/>
                </a:lnTo>
                <a:lnTo>
                  <a:pt x="2211545" y="278969"/>
                </a:lnTo>
                <a:lnTo>
                  <a:pt x="2201936" y="280905"/>
                </a:lnTo>
                <a:close/>
              </a:path>
              <a:path w="3315335" h="1207134">
                <a:moveTo>
                  <a:pt x="2474094" y="280905"/>
                </a:moveTo>
                <a:lnTo>
                  <a:pt x="2464485" y="278969"/>
                </a:lnTo>
                <a:lnTo>
                  <a:pt x="2456641" y="273688"/>
                </a:lnTo>
                <a:lnTo>
                  <a:pt x="2451353" y="265854"/>
                </a:lnTo>
                <a:lnTo>
                  <a:pt x="2449414" y="256259"/>
                </a:lnTo>
                <a:lnTo>
                  <a:pt x="2451353" y="246664"/>
                </a:lnTo>
                <a:lnTo>
                  <a:pt x="2456641" y="238830"/>
                </a:lnTo>
                <a:lnTo>
                  <a:pt x="2464485" y="233550"/>
                </a:lnTo>
                <a:lnTo>
                  <a:pt x="2474094" y="231614"/>
                </a:lnTo>
                <a:lnTo>
                  <a:pt x="2483702" y="233550"/>
                </a:lnTo>
                <a:lnTo>
                  <a:pt x="2491546" y="238830"/>
                </a:lnTo>
                <a:lnTo>
                  <a:pt x="2496834" y="246664"/>
                </a:lnTo>
                <a:lnTo>
                  <a:pt x="2498773" y="256259"/>
                </a:lnTo>
                <a:lnTo>
                  <a:pt x="2496834" y="265854"/>
                </a:lnTo>
                <a:lnTo>
                  <a:pt x="2491546" y="273688"/>
                </a:lnTo>
                <a:lnTo>
                  <a:pt x="2483702" y="278969"/>
                </a:lnTo>
                <a:lnTo>
                  <a:pt x="2474094" y="280905"/>
                </a:lnTo>
                <a:close/>
              </a:path>
              <a:path w="3315335" h="1207134">
                <a:moveTo>
                  <a:pt x="2746251" y="280905"/>
                </a:moveTo>
                <a:lnTo>
                  <a:pt x="2736642" y="278969"/>
                </a:lnTo>
                <a:lnTo>
                  <a:pt x="2728798" y="273688"/>
                </a:lnTo>
                <a:lnTo>
                  <a:pt x="2723510" y="265854"/>
                </a:lnTo>
                <a:lnTo>
                  <a:pt x="2721571" y="256259"/>
                </a:lnTo>
                <a:lnTo>
                  <a:pt x="2723510" y="246664"/>
                </a:lnTo>
                <a:lnTo>
                  <a:pt x="2728798" y="238830"/>
                </a:lnTo>
                <a:lnTo>
                  <a:pt x="2736642" y="233550"/>
                </a:lnTo>
                <a:lnTo>
                  <a:pt x="2746251" y="231614"/>
                </a:lnTo>
                <a:lnTo>
                  <a:pt x="2755859" y="233550"/>
                </a:lnTo>
                <a:lnTo>
                  <a:pt x="2763704" y="238830"/>
                </a:lnTo>
                <a:lnTo>
                  <a:pt x="2768992" y="246664"/>
                </a:lnTo>
                <a:lnTo>
                  <a:pt x="2770930" y="256259"/>
                </a:lnTo>
                <a:lnTo>
                  <a:pt x="2768992" y="265854"/>
                </a:lnTo>
                <a:lnTo>
                  <a:pt x="2763704" y="273688"/>
                </a:lnTo>
                <a:lnTo>
                  <a:pt x="2755859" y="278969"/>
                </a:lnTo>
                <a:lnTo>
                  <a:pt x="2746251" y="280905"/>
                </a:lnTo>
                <a:close/>
              </a:path>
              <a:path w="3315335" h="1207134">
                <a:moveTo>
                  <a:pt x="3018408" y="280905"/>
                </a:moveTo>
                <a:lnTo>
                  <a:pt x="3008799" y="278969"/>
                </a:lnTo>
                <a:lnTo>
                  <a:pt x="3000955" y="273688"/>
                </a:lnTo>
                <a:lnTo>
                  <a:pt x="2995667" y="265854"/>
                </a:lnTo>
                <a:lnTo>
                  <a:pt x="2993728" y="256259"/>
                </a:lnTo>
                <a:lnTo>
                  <a:pt x="2995667" y="246664"/>
                </a:lnTo>
                <a:lnTo>
                  <a:pt x="3000955" y="238830"/>
                </a:lnTo>
                <a:lnTo>
                  <a:pt x="3008799" y="233550"/>
                </a:lnTo>
                <a:lnTo>
                  <a:pt x="3018408" y="231614"/>
                </a:lnTo>
                <a:lnTo>
                  <a:pt x="3028016" y="233550"/>
                </a:lnTo>
                <a:lnTo>
                  <a:pt x="3035861" y="238830"/>
                </a:lnTo>
                <a:lnTo>
                  <a:pt x="3041149" y="246664"/>
                </a:lnTo>
                <a:lnTo>
                  <a:pt x="3043087" y="256259"/>
                </a:lnTo>
                <a:lnTo>
                  <a:pt x="3041149" y="265854"/>
                </a:lnTo>
                <a:lnTo>
                  <a:pt x="3035861" y="273688"/>
                </a:lnTo>
                <a:lnTo>
                  <a:pt x="3028016" y="278969"/>
                </a:lnTo>
                <a:lnTo>
                  <a:pt x="3018408" y="280905"/>
                </a:lnTo>
                <a:close/>
              </a:path>
              <a:path w="3315335" h="1207134">
                <a:moveTo>
                  <a:pt x="3290565" y="280905"/>
                </a:moveTo>
                <a:lnTo>
                  <a:pt x="3280957" y="278969"/>
                </a:lnTo>
                <a:lnTo>
                  <a:pt x="3273112" y="273688"/>
                </a:lnTo>
                <a:lnTo>
                  <a:pt x="3267824" y="265854"/>
                </a:lnTo>
                <a:lnTo>
                  <a:pt x="3265885" y="256259"/>
                </a:lnTo>
                <a:lnTo>
                  <a:pt x="3267824" y="246664"/>
                </a:lnTo>
                <a:lnTo>
                  <a:pt x="3273112" y="238830"/>
                </a:lnTo>
                <a:lnTo>
                  <a:pt x="3280957" y="233550"/>
                </a:lnTo>
                <a:lnTo>
                  <a:pt x="3290565" y="231614"/>
                </a:lnTo>
                <a:lnTo>
                  <a:pt x="3300174" y="233550"/>
                </a:lnTo>
                <a:lnTo>
                  <a:pt x="3308018" y="238830"/>
                </a:lnTo>
                <a:lnTo>
                  <a:pt x="3313306" y="246664"/>
                </a:lnTo>
                <a:lnTo>
                  <a:pt x="3315245" y="256259"/>
                </a:lnTo>
                <a:lnTo>
                  <a:pt x="3313306" y="265854"/>
                </a:lnTo>
                <a:lnTo>
                  <a:pt x="3308018" y="273688"/>
                </a:lnTo>
                <a:lnTo>
                  <a:pt x="3300174" y="278969"/>
                </a:lnTo>
                <a:lnTo>
                  <a:pt x="3290565" y="280905"/>
                </a:lnTo>
                <a:close/>
              </a:path>
              <a:path w="3315335" h="1207134">
                <a:moveTo>
                  <a:pt x="24679" y="512383"/>
                </a:moveTo>
                <a:lnTo>
                  <a:pt x="15071" y="510447"/>
                </a:lnTo>
                <a:lnTo>
                  <a:pt x="7226" y="505166"/>
                </a:lnTo>
                <a:lnTo>
                  <a:pt x="1938" y="497332"/>
                </a:lnTo>
                <a:lnTo>
                  <a:pt x="0" y="487737"/>
                </a:lnTo>
                <a:lnTo>
                  <a:pt x="1938" y="478142"/>
                </a:lnTo>
                <a:lnTo>
                  <a:pt x="7226" y="470308"/>
                </a:lnTo>
                <a:lnTo>
                  <a:pt x="15071" y="465027"/>
                </a:lnTo>
                <a:lnTo>
                  <a:pt x="24679" y="463091"/>
                </a:lnTo>
                <a:lnTo>
                  <a:pt x="34288" y="465027"/>
                </a:lnTo>
                <a:lnTo>
                  <a:pt x="42132" y="470308"/>
                </a:lnTo>
                <a:lnTo>
                  <a:pt x="47420" y="478142"/>
                </a:lnTo>
                <a:lnTo>
                  <a:pt x="49359" y="487737"/>
                </a:lnTo>
                <a:lnTo>
                  <a:pt x="47420" y="497332"/>
                </a:lnTo>
                <a:lnTo>
                  <a:pt x="42132" y="505166"/>
                </a:lnTo>
                <a:lnTo>
                  <a:pt x="34288" y="510447"/>
                </a:lnTo>
                <a:lnTo>
                  <a:pt x="24679" y="512383"/>
                </a:lnTo>
                <a:close/>
              </a:path>
              <a:path w="3315335" h="1207134">
                <a:moveTo>
                  <a:pt x="296836" y="512383"/>
                </a:moveTo>
                <a:lnTo>
                  <a:pt x="287228" y="510447"/>
                </a:lnTo>
                <a:lnTo>
                  <a:pt x="279383" y="505166"/>
                </a:lnTo>
                <a:lnTo>
                  <a:pt x="274095" y="497332"/>
                </a:lnTo>
                <a:lnTo>
                  <a:pt x="272157" y="487737"/>
                </a:lnTo>
                <a:lnTo>
                  <a:pt x="274095" y="478142"/>
                </a:lnTo>
                <a:lnTo>
                  <a:pt x="279383" y="470308"/>
                </a:lnTo>
                <a:lnTo>
                  <a:pt x="287228" y="465027"/>
                </a:lnTo>
                <a:lnTo>
                  <a:pt x="296836" y="463091"/>
                </a:lnTo>
                <a:lnTo>
                  <a:pt x="306445" y="465027"/>
                </a:lnTo>
                <a:lnTo>
                  <a:pt x="314289" y="470308"/>
                </a:lnTo>
                <a:lnTo>
                  <a:pt x="319577" y="478142"/>
                </a:lnTo>
                <a:lnTo>
                  <a:pt x="321516" y="487737"/>
                </a:lnTo>
                <a:lnTo>
                  <a:pt x="319577" y="497332"/>
                </a:lnTo>
                <a:lnTo>
                  <a:pt x="314289" y="505166"/>
                </a:lnTo>
                <a:lnTo>
                  <a:pt x="306445" y="510447"/>
                </a:lnTo>
                <a:lnTo>
                  <a:pt x="296836" y="512383"/>
                </a:lnTo>
                <a:close/>
              </a:path>
              <a:path w="3315335" h="1207134">
                <a:moveTo>
                  <a:pt x="568993" y="512383"/>
                </a:moveTo>
                <a:lnTo>
                  <a:pt x="559385" y="510447"/>
                </a:lnTo>
                <a:lnTo>
                  <a:pt x="551540" y="505166"/>
                </a:lnTo>
                <a:lnTo>
                  <a:pt x="546253" y="497332"/>
                </a:lnTo>
                <a:lnTo>
                  <a:pt x="544314" y="487737"/>
                </a:lnTo>
                <a:lnTo>
                  <a:pt x="546253" y="478142"/>
                </a:lnTo>
                <a:lnTo>
                  <a:pt x="551540" y="470308"/>
                </a:lnTo>
                <a:lnTo>
                  <a:pt x="559385" y="465027"/>
                </a:lnTo>
                <a:lnTo>
                  <a:pt x="568993" y="463091"/>
                </a:lnTo>
                <a:lnTo>
                  <a:pt x="578602" y="465027"/>
                </a:lnTo>
                <a:lnTo>
                  <a:pt x="586446" y="470308"/>
                </a:lnTo>
                <a:lnTo>
                  <a:pt x="591734" y="478142"/>
                </a:lnTo>
                <a:lnTo>
                  <a:pt x="593673" y="487737"/>
                </a:lnTo>
                <a:lnTo>
                  <a:pt x="591734" y="497332"/>
                </a:lnTo>
                <a:lnTo>
                  <a:pt x="586446" y="505166"/>
                </a:lnTo>
                <a:lnTo>
                  <a:pt x="578602" y="510447"/>
                </a:lnTo>
                <a:lnTo>
                  <a:pt x="568993" y="512383"/>
                </a:lnTo>
                <a:close/>
              </a:path>
              <a:path w="3315335" h="1207134">
                <a:moveTo>
                  <a:pt x="841151" y="512383"/>
                </a:moveTo>
                <a:lnTo>
                  <a:pt x="831542" y="510447"/>
                </a:lnTo>
                <a:lnTo>
                  <a:pt x="823698" y="505166"/>
                </a:lnTo>
                <a:lnTo>
                  <a:pt x="818410" y="497332"/>
                </a:lnTo>
                <a:lnTo>
                  <a:pt x="816471" y="487737"/>
                </a:lnTo>
                <a:lnTo>
                  <a:pt x="818410" y="478142"/>
                </a:lnTo>
                <a:lnTo>
                  <a:pt x="823698" y="470308"/>
                </a:lnTo>
                <a:lnTo>
                  <a:pt x="831542" y="465027"/>
                </a:lnTo>
                <a:lnTo>
                  <a:pt x="841151" y="463091"/>
                </a:lnTo>
                <a:lnTo>
                  <a:pt x="850759" y="465027"/>
                </a:lnTo>
                <a:lnTo>
                  <a:pt x="858604" y="470308"/>
                </a:lnTo>
                <a:lnTo>
                  <a:pt x="863891" y="478142"/>
                </a:lnTo>
                <a:lnTo>
                  <a:pt x="865830" y="487737"/>
                </a:lnTo>
                <a:lnTo>
                  <a:pt x="863891" y="497332"/>
                </a:lnTo>
                <a:lnTo>
                  <a:pt x="858604" y="505166"/>
                </a:lnTo>
                <a:lnTo>
                  <a:pt x="850759" y="510447"/>
                </a:lnTo>
                <a:lnTo>
                  <a:pt x="841151" y="512383"/>
                </a:lnTo>
                <a:close/>
              </a:path>
              <a:path w="3315335" h="1207134">
                <a:moveTo>
                  <a:pt x="1113308" y="512383"/>
                </a:moveTo>
                <a:lnTo>
                  <a:pt x="1103699" y="510447"/>
                </a:lnTo>
                <a:lnTo>
                  <a:pt x="1095855" y="505166"/>
                </a:lnTo>
                <a:lnTo>
                  <a:pt x="1090567" y="497332"/>
                </a:lnTo>
                <a:lnTo>
                  <a:pt x="1088628" y="487737"/>
                </a:lnTo>
                <a:lnTo>
                  <a:pt x="1090567" y="478142"/>
                </a:lnTo>
                <a:lnTo>
                  <a:pt x="1095855" y="470308"/>
                </a:lnTo>
                <a:lnTo>
                  <a:pt x="1103699" y="465027"/>
                </a:lnTo>
                <a:lnTo>
                  <a:pt x="1113308" y="463091"/>
                </a:lnTo>
                <a:lnTo>
                  <a:pt x="1122916" y="465027"/>
                </a:lnTo>
                <a:lnTo>
                  <a:pt x="1130761" y="470308"/>
                </a:lnTo>
                <a:lnTo>
                  <a:pt x="1136048" y="478142"/>
                </a:lnTo>
                <a:lnTo>
                  <a:pt x="1137987" y="487737"/>
                </a:lnTo>
                <a:lnTo>
                  <a:pt x="1136048" y="497332"/>
                </a:lnTo>
                <a:lnTo>
                  <a:pt x="1130761" y="505166"/>
                </a:lnTo>
                <a:lnTo>
                  <a:pt x="1122916" y="510447"/>
                </a:lnTo>
                <a:lnTo>
                  <a:pt x="1113308" y="512383"/>
                </a:lnTo>
                <a:close/>
              </a:path>
              <a:path w="3315335" h="1207134">
                <a:moveTo>
                  <a:pt x="1385465" y="512383"/>
                </a:moveTo>
                <a:lnTo>
                  <a:pt x="1375856" y="510447"/>
                </a:lnTo>
                <a:lnTo>
                  <a:pt x="1368012" y="505166"/>
                </a:lnTo>
                <a:lnTo>
                  <a:pt x="1362724" y="497332"/>
                </a:lnTo>
                <a:lnTo>
                  <a:pt x="1360785" y="487737"/>
                </a:lnTo>
                <a:lnTo>
                  <a:pt x="1362724" y="478142"/>
                </a:lnTo>
                <a:lnTo>
                  <a:pt x="1368012" y="470308"/>
                </a:lnTo>
                <a:lnTo>
                  <a:pt x="1375856" y="465027"/>
                </a:lnTo>
                <a:lnTo>
                  <a:pt x="1385465" y="463091"/>
                </a:lnTo>
                <a:lnTo>
                  <a:pt x="1395073" y="465027"/>
                </a:lnTo>
                <a:lnTo>
                  <a:pt x="1402918" y="470308"/>
                </a:lnTo>
                <a:lnTo>
                  <a:pt x="1408206" y="478142"/>
                </a:lnTo>
                <a:lnTo>
                  <a:pt x="1410144" y="487737"/>
                </a:lnTo>
                <a:lnTo>
                  <a:pt x="1408206" y="497332"/>
                </a:lnTo>
                <a:lnTo>
                  <a:pt x="1402918" y="505166"/>
                </a:lnTo>
                <a:lnTo>
                  <a:pt x="1395073" y="510447"/>
                </a:lnTo>
                <a:lnTo>
                  <a:pt x="1385465" y="512383"/>
                </a:lnTo>
                <a:close/>
              </a:path>
              <a:path w="3315335" h="1207134">
                <a:moveTo>
                  <a:pt x="1657622" y="512383"/>
                </a:moveTo>
                <a:lnTo>
                  <a:pt x="1648014" y="510447"/>
                </a:lnTo>
                <a:lnTo>
                  <a:pt x="1640169" y="505166"/>
                </a:lnTo>
                <a:lnTo>
                  <a:pt x="1634881" y="497332"/>
                </a:lnTo>
                <a:lnTo>
                  <a:pt x="1632942" y="487737"/>
                </a:lnTo>
                <a:lnTo>
                  <a:pt x="1634881" y="478142"/>
                </a:lnTo>
                <a:lnTo>
                  <a:pt x="1640169" y="470308"/>
                </a:lnTo>
                <a:lnTo>
                  <a:pt x="1648014" y="465027"/>
                </a:lnTo>
                <a:lnTo>
                  <a:pt x="1657622" y="463091"/>
                </a:lnTo>
                <a:lnTo>
                  <a:pt x="1667231" y="465027"/>
                </a:lnTo>
                <a:lnTo>
                  <a:pt x="1675075" y="470308"/>
                </a:lnTo>
                <a:lnTo>
                  <a:pt x="1680363" y="478142"/>
                </a:lnTo>
                <a:lnTo>
                  <a:pt x="1682302" y="487737"/>
                </a:lnTo>
                <a:lnTo>
                  <a:pt x="1680363" y="497332"/>
                </a:lnTo>
                <a:lnTo>
                  <a:pt x="1675075" y="505166"/>
                </a:lnTo>
                <a:lnTo>
                  <a:pt x="1667231" y="510447"/>
                </a:lnTo>
                <a:lnTo>
                  <a:pt x="1657622" y="512383"/>
                </a:lnTo>
                <a:close/>
              </a:path>
              <a:path w="3315335" h="1207134">
                <a:moveTo>
                  <a:pt x="1929779" y="512383"/>
                </a:moveTo>
                <a:lnTo>
                  <a:pt x="1920171" y="510447"/>
                </a:lnTo>
                <a:lnTo>
                  <a:pt x="1912326" y="505166"/>
                </a:lnTo>
                <a:lnTo>
                  <a:pt x="1907038" y="497332"/>
                </a:lnTo>
                <a:lnTo>
                  <a:pt x="1905100" y="487737"/>
                </a:lnTo>
                <a:lnTo>
                  <a:pt x="1907038" y="478142"/>
                </a:lnTo>
                <a:lnTo>
                  <a:pt x="1912326" y="470308"/>
                </a:lnTo>
                <a:lnTo>
                  <a:pt x="1920171" y="465027"/>
                </a:lnTo>
                <a:lnTo>
                  <a:pt x="1929779" y="463091"/>
                </a:lnTo>
                <a:lnTo>
                  <a:pt x="1939388" y="465027"/>
                </a:lnTo>
                <a:lnTo>
                  <a:pt x="1947232" y="470308"/>
                </a:lnTo>
                <a:lnTo>
                  <a:pt x="1952520" y="478142"/>
                </a:lnTo>
                <a:lnTo>
                  <a:pt x="1954459" y="487737"/>
                </a:lnTo>
                <a:lnTo>
                  <a:pt x="1952520" y="497332"/>
                </a:lnTo>
                <a:lnTo>
                  <a:pt x="1947232" y="505166"/>
                </a:lnTo>
                <a:lnTo>
                  <a:pt x="1939388" y="510447"/>
                </a:lnTo>
                <a:lnTo>
                  <a:pt x="1929779" y="512383"/>
                </a:lnTo>
                <a:close/>
              </a:path>
              <a:path w="3315335" h="1207134">
                <a:moveTo>
                  <a:pt x="2201936" y="512383"/>
                </a:moveTo>
                <a:lnTo>
                  <a:pt x="2192328" y="510447"/>
                </a:lnTo>
                <a:lnTo>
                  <a:pt x="2184483" y="505166"/>
                </a:lnTo>
                <a:lnTo>
                  <a:pt x="2179195" y="497332"/>
                </a:lnTo>
                <a:lnTo>
                  <a:pt x="2177257" y="487737"/>
                </a:lnTo>
                <a:lnTo>
                  <a:pt x="2179195" y="478142"/>
                </a:lnTo>
                <a:lnTo>
                  <a:pt x="2184483" y="470308"/>
                </a:lnTo>
                <a:lnTo>
                  <a:pt x="2192328" y="465027"/>
                </a:lnTo>
                <a:lnTo>
                  <a:pt x="2201936" y="463091"/>
                </a:lnTo>
                <a:lnTo>
                  <a:pt x="2211545" y="465027"/>
                </a:lnTo>
                <a:lnTo>
                  <a:pt x="2219389" y="470308"/>
                </a:lnTo>
                <a:lnTo>
                  <a:pt x="2224677" y="478142"/>
                </a:lnTo>
                <a:lnTo>
                  <a:pt x="2226616" y="487737"/>
                </a:lnTo>
                <a:lnTo>
                  <a:pt x="2224677" y="497332"/>
                </a:lnTo>
                <a:lnTo>
                  <a:pt x="2219389" y="505166"/>
                </a:lnTo>
                <a:lnTo>
                  <a:pt x="2211545" y="510447"/>
                </a:lnTo>
                <a:lnTo>
                  <a:pt x="2201936" y="512383"/>
                </a:lnTo>
                <a:close/>
              </a:path>
              <a:path w="3315335" h="1207134">
                <a:moveTo>
                  <a:pt x="2474094" y="512383"/>
                </a:moveTo>
                <a:lnTo>
                  <a:pt x="2464485" y="510447"/>
                </a:lnTo>
                <a:lnTo>
                  <a:pt x="2456641" y="505166"/>
                </a:lnTo>
                <a:lnTo>
                  <a:pt x="2451353" y="497332"/>
                </a:lnTo>
                <a:lnTo>
                  <a:pt x="2449414" y="487737"/>
                </a:lnTo>
                <a:lnTo>
                  <a:pt x="2451353" y="478142"/>
                </a:lnTo>
                <a:lnTo>
                  <a:pt x="2456641" y="470308"/>
                </a:lnTo>
                <a:lnTo>
                  <a:pt x="2464485" y="465027"/>
                </a:lnTo>
                <a:lnTo>
                  <a:pt x="2474094" y="463091"/>
                </a:lnTo>
                <a:lnTo>
                  <a:pt x="2483702" y="465027"/>
                </a:lnTo>
                <a:lnTo>
                  <a:pt x="2491546" y="470308"/>
                </a:lnTo>
                <a:lnTo>
                  <a:pt x="2496834" y="478142"/>
                </a:lnTo>
                <a:lnTo>
                  <a:pt x="2498773" y="487737"/>
                </a:lnTo>
                <a:lnTo>
                  <a:pt x="2496834" y="497332"/>
                </a:lnTo>
                <a:lnTo>
                  <a:pt x="2491546" y="505166"/>
                </a:lnTo>
                <a:lnTo>
                  <a:pt x="2483702" y="510447"/>
                </a:lnTo>
                <a:lnTo>
                  <a:pt x="2474094" y="512383"/>
                </a:lnTo>
                <a:close/>
              </a:path>
              <a:path w="3315335" h="1207134">
                <a:moveTo>
                  <a:pt x="2746251" y="512383"/>
                </a:moveTo>
                <a:lnTo>
                  <a:pt x="2736642" y="510447"/>
                </a:lnTo>
                <a:lnTo>
                  <a:pt x="2728798" y="505166"/>
                </a:lnTo>
                <a:lnTo>
                  <a:pt x="2723510" y="497332"/>
                </a:lnTo>
                <a:lnTo>
                  <a:pt x="2721571" y="487737"/>
                </a:lnTo>
                <a:lnTo>
                  <a:pt x="2723510" y="478142"/>
                </a:lnTo>
                <a:lnTo>
                  <a:pt x="2728798" y="470308"/>
                </a:lnTo>
                <a:lnTo>
                  <a:pt x="2736642" y="465027"/>
                </a:lnTo>
                <a:lnTo>
                  <a:pt x="2746251" y="463091"/>
                </a:lnTo>
                <a:lnTo>
                  <a:pt x="2755859" y="465027"/>
                </a:lnTo>
                <a:lnTo>
                  <a:pt x="2763704" y="470308"/>
                </a:lnTo>
                <a:lnTo>
                  <a:pt x="2768992" y="478142"/>
                </a:lnTo>
                <a:lnTo>
                  <a:pt x="2770930" y="487737"/>
                </a:lnTo>
                <a:lnTo>
                  <a:pt x="2768992" y="497332"/>
                </a:lnTo>
                <a:lnTo>
                  <a:pt x="2763704" y="505166"/>
                </a:lnTo>
                <a:lnTo>
                  <a:pt x="2755859" y="510447"/>
                </a:lnTo>
                <a:lnTo>
                  <a:pt x="2746251" y="512383"/>
                </a:lnTo>
                <a:close/>
              </a:path>
              <a:path w="3315335" h="1207134">
                <a:moveTo>
                  <a:pt x="3018408" y="512383"/>
                </a:moveTo>
                <a:lnTo>
                  <a:pt x="3008799" y="510447"/>
                </a:lnTo>
                <a:lnTo>
                  <a:pt x="3000955" y="505166"/>
                </a:lnTo>
                <a:lnTo>
                  <a:pt x="2995667" y="497332"/>
                </a:lnTo>
                <a:lnTo>
                  <a:pt x="2993728" y="487737"/>
                </a:lnTo>
                <a:lnTo>
                  <a:pt x="2995667" y="478142"/>
                </a:lnTo>
                <a:lnTo>
                  <a:pt x="3000955" y="470308"/>
                </a:lnTo>
                <a:lnTo>
                  <a:pt x="3008799" y="465027"/>
                </a:lnTo>
                <a:lnTo>
                  <a:pt x="3018408" y="463091"/>
                </a:lnTo>
                <a:lnTo>
                  <a:pt x="3028016" y="465027"/>
                </a:lnTo>
                <a:lnTo>
                  <a:pt x="3035861" y="470308"/>
                </a:lnTo>
                <a:lnTo>
                  <a:pt x="3041149" y="478142"/>
                </a:lnTo>
                <a:lnTo>
                  <a:pt x="3043087" y="487737"/>
                </a:lnTo>
                <a:lnTo>
                  <a:pt x="3041149" y="497332"/>
                </a:lnTo>
                <a:lnTo>
                  <a:pt x="3035861" y="505166"/>
                </a:lnTo>
                <a:lnTo>
                  <a:pt x="3028016" y="510447"/>
                </a:lnTo>
                <a:lnTo>
                  <a:pt x="3018408" y="512383"/>
                </a:lnTo>
                <a:close/>
              </a:path>
              <a:path w="3315335" h="1207134">
                <a:moveTo>
                  <a:pt x="3290565" y="512383"/>
                </a:moveTo>
                <a:lnTo>
                  <a:pt x="3280957" y="510447"/>
                </a:lnTo>
                <a:lnTo>
                  <a:pt x="3273112" y="505166"/>
                </a:lnTo>
                <a:lnTo>
                  <a:pt x="3267824" y="497332"/>
                </a:lnTo>
                <a:lnTo>
                  <a:pt x="3265885" y="487737"/>
                </a:lnTo>
                <a:lnTo>
                  <a:pt x="3267824" y="478142"/>
                </a:lnTo>
                <a:lnTo>
                  <a:pt x="3273112" y="470308"/>
                </a:lnTo>
                <a:lnTo>
                  <a:pt x="3280957" y="465027"/>
                </a:lnTo>
                <a:lnTo>
                  <a:pt x="3290565" y="463091"/>
                </a:lnTo>
                <a:lnTo>
                  <a:pt x="3300174" y="465027"/>
                </a:lnTo>
                <a:lnTo>
                  <a:pt x="3308018" y="470308"/>
                </a:lnTo>
                <a:lnTo>
                  <a:pt x="3313306" y="478142"/>
                </a:lnTo>
                <a:lnTo>
                  <a:pt x="3315245" y="487737"/>
                </a:lnTo>
                <a:lnTo>
                  <a:pt x="3313306" y="497332"/>
                </a:lnTo>
                <a:lnTo>
                  <a:pt x="3308018" y="505166"/>
                </a:lnTo>
                <a:lnTo>
                  <a:pt x="3300174" y="510447"/>
                </a:lnTo>
                <a:lnTo>
                  <a:pt x="3290565" y="512383"/>
                </a:lnTo>
                <a:close/>
              </a:path>
              <a:path w="3315335" h="1207134">
                <a:moveTo>
                  <a:pt x="24679" y="743997"/>
                </a:moveTo>
                <a:lnTo>
                  <a:pt x="15071" y="742061"/>
                </a:lnTo>
                <a:lnTo>
                  <a:pt x="7226" y="736780"/>
                </a:lnTo>
                <a:lnTo>
                  <a:pt x="1938" y="728946"/>
                </a:lnTo>
                <a:lnTo>
                  <a:pt x="0" y="719351"/>
                </a:lnTo>
                <a:lnTo>
                  <a:pt x="1938" y="709756"/>
                </a:lnTo>
                <a:lnTo>
                  <a:pt x="7226" y="701922"/>
                </a:lnTo>
                <a:lnTo>
                  <a:pt x="15071" y="696642"/>
                </a:lnTo>
                <a:lnTo>
                  <a:pt x="24679" y="694705"/>
                </a:lnTo>
                <a:lnTo>
                  <a:pt x="34288" y="696642"/>
                </a:lnTo>
                <a:lnTo>
                  <a:pt x="42132" y="701922"/>
                </a:lnTo>
                <a:lnTo>
                  <a:pt x="47420" y="709756"/>
                </a:lnTo>
                <a:lnTo>
                  <a:pt x="49359" y="719351"/>
                </a:lnTo>
                <a:lnTo>
                  <a:pt x="47420" y="728946"/>
                </a:lnTo>
                <a:lnTo>
                  <a:pt x="42132" y="736780"/>
                </a:lnTo>
                <a:lnTo>
                  <a:pt x="34288" y="742061"/>
                </a:lnTo>
                <a:lnTo>
                  <a:pt x="24679" y="743997"/>
                </a:lnTo>
                <a:close/>
              </a:path>
              <a:path w="3315335" h="1207134">
                <a:moveTo>
                  <a:pt x="296836" y="743997"/>
                </a:moveTo>
                <a:lnTo>
                  <a:pt x="287228" y="742061"/>
                </a:lnTo>
                <a:lnTo>
                  <a:pt x="279383" y="736780"/>
                </a:lnTo>
                <a:lnTo>
                  <a:pt x="274095" y="728946"/>
                </a:lnTo>
                <a:lnTo>
                  <a:pt x="272157" y="719351"/>
                </a:lnTo>
                <a:lnTo>
                  <a:pt x="274095" y="709756"/>
                </a:lnTo>
                <a:lnTo>
                  <a:pt x="279383" y="701922"/>
                </a:lnTo>
                <a:lnTo>
                  <a:pt x="287228" y="696642"/>
                </a:lnTo>
                <a:lnTo>
                  <a:pt x="296836" y="694705"/>
                </a:lnTo>
                <a:lnTo>
                  <a:pt x="306445" y="696642"/>
                </a:lnTo>
                <a:lnTo>
                  <a:pt x="314289" y="701922"/>
                </a:lnTo>
                <a:lnTo>
                  <a:pt x="319577" y="709756"/>
                </a:lnTo>
                <a:lnTo>
                  <a:pt x="321516" y="719351"/>
                </a:lnTo>
                <a:lnTo>
                  <a:pt x="319577" y="728946"/>
                </a:lnTo>
                <a:lnTo>
                  <a:pt x="314289" y="736780"/>
                </a:lnTo>
                <a:lnTo>
                  <a:pt x="306445" y="742061"/>
                </a:lnTo>
                <a:lnTo>
                  <a:pt x="296836" y="743997"/>
                </a:lnTo>
                <a:close/>
              </a:path>
              <a:path w="3315335" h="1207134">
                <a:moveTo>
                  <a:pt x="568993" y="743997"/>
                </a:moveTo>
                <a:lnTo>
                  <a:pt x="559385" y="742061"/>
                </a:lnTo>
                <a:lnTo>
                  <a:pt x="551540" y="736780"/>
                </a:lnTo>
                <a:lnTo>
                  <a:pt x="546253" y="728946"/>
                </a:lnTo>
                <a:lnTo>
                  <a:pt x="544314" y="719351"/>
                </a:lnTo>
                <a:lnTo>
                  <a:pt x="546253" y="709756"/>
                </a:lnTo>
                <a:lnTo>
                  <a:pt x="551540" y="701922"/>
                </a:lnTo>
                <a:lnTo>
                  <a:pt x="559385" y="696642"/>
                </a:lnTo>
                <a:lnTo>
                  <a:pt x="568993" y="694705"/>
                </a:lnTo>
                <a:lnTo>
                  <a:pt x="578602" y="696642"/>
                </a:lnTo>
                <a:lnTo>
                  <a:pt x="586446" y="701922"/>
                </a:lnTo>
                <a:lnTo>
                  <a:pt x="591734" y="709756"/>
                </a:lnTo>
                <a:lnTo>
                  <a:pt x="593673" y="719351"/>
                </a:lnTo>
                <a:lnTo>
                  <a:pt x="591734" y="728946"/>
                </a:lnTo>
                <a:lnTo>
                  <a:pt x="586446" y="736780"/>
                </a:lnTo>
                <a:lnTo>
                  <a:pt x="578602" y="742061"/>
                </a:lnTo>
                <a:lnTo>
                  <a:pt x="568993" y="743997"/>
                </a:lnTo>
                <a:close/>
              </a:path>
              <a:path w="3315335" h="1207134">
                <a:moveTo>
                  <a:pt x="841151" y="743997"/>
                </a:moveTo>
                <a:lnTo>
                  <a:pt x="831542" y="742061"/>
                </a:lnTo>
                <a:lnTo>
                  <a:pt x="823698" y="736780"/>
                </a:lnTo>
                <a:lnTo>
                  <a:pt x="818410" y="728946"/>
                </a:lnTo>
                <a:lnTo>
                  <a:pt x="816471" y="719351"/>
                </a:lnTo>
                <a:lnTo>
                  <a:pt x="818410" y="709756"/>
                </a:lnTo>
                <a:lnTo>
                  <a:pt x="823698" y="701922"/>
                </a:lnTo>
                <a:lnTo>
                  <a:pt x="831542" y="696642"/>
                </a:lnTo>
                <a:lnTo>
                  <a:pt x="841151" y="694705"/>
                </a:lnTo>
                <a:lnTo>
                  <a:pt x="850759" y="696642"/>
                </a:lnTo>
                <a:lnTo>
                  <a:pt x="858604" y="701922"/>
                </a:lnTo>
                <a:lnTo>
                  <a:pt x="863891" y="709756"/>
                </a:lnTo>
                <a:lnTo>
                  <a:pt x="865830" y="719351"/>
                </a:lnTo>
                <a:lnTo>
                  <a:pt x="863891" y="728946"/>
                </a:lnTo>
                <a:lnTo>
                  <a:pt x="858604" y="736780"/>
                </a:lnTo>
                <a:lnTo>
                  <a:pt x="850759" y="742061"/>
                </a:lnTo>
                <a:lnTo>
                  <a:pt x="841151" y="743997"/>
                </a:lnTo>
                <a:close/>
              </a:path>
              <a:path w="3315335" h="1207134">
                <a:moveTo>
                  <a:pt x="1113308" y="743997"/>
                </a:moveTo>
                <a:lnTo>
                  <a:pt x="1103699" y="742061"/>
                </a:lnTo>
                <a:lnTo>
                  <a:pt x="1095855" y="736780"/>
                </a:lnTo>
                <a:lnTo>
                  <a:pt x="1090567" y="728946"/>
                </a:lnTo>
                <a:lnTo>
                  <a:pt x="1088628" y="719351"/>
                </a:lnTo>
                <a:lnTo>
                  <a:pt x="1090567" y="709756"/>
                </a:lnTo>
                <a:lnTo>
                  <a:pt x="1095855" y="701922"/>
                </a:lnTo>
                <a:lnTo>
                  <a:pt x="1103699" y="696642"/>
                </a:lnTo>
                <a:lnTo>
                  <a:pt x="1113308" y="694705"/>
                </a:lnTo>
                <a:lnTo>
                  <a:pt x="1122916" y="696642"/>
                </a:lnTo>
                <a:lnTo>
                  <a:pt x="1130761" y="701922"/>
                </a:lnTo>
                <a:lnTo>
                  <a:pt x="1136048" y="709756"/>
                </a:lnTo>
                <a:lnTo>
                  <a:pt x="1137987" y="719351"/>
                </a:lnTo>
                <a:lnTo>
                  <a:pt x="1136048" y="728946"/>
                </a:lnTo>
                <a:lnTo>
                  <a:pt x="1130761" y="736780"/>
                </a:lnTo>
                <a:lnTo>
                  <a:pt x="1122916" y="742061"/>
                </a:lnTo>
                <a:lnTo>
                  <a:pt x="1113308" y="743997"/>
                </a:lnTo>
                <a:close/>
              </a:path>
              <a:path w="3315335" h="1207134">
                <a:moveTo>
                  <a:pt x="1385465" y="743997"/>
                </a:moveTo>
                <a:lnTo>
                  <a:pt x="1375856" y="742061"/>
                </a:lnTo>
                <a:lnTo>
                  <a:pt x="1368012" y="736780"/>
                </a:lnTo>
                <a:lnTo>
                  <a:pt x="1362724" y="728946"/>
                </a:lnTo>
                <a:lnTo>
                  <a:pt x="1360785" y="719351"/>
                </a:lnTo>
                <a:lnTo>
                  <a:pt x="1362724" y="709756"/>
                </a:lnTo>
                <a:lnTo>
                  <a:pt x="1368012" y="701922"/>
                </a:lnTo>
                <a:lnTo>
                  <a:pt x="1375856" y="696642"/>
                </a:lnTo>
                <a:lnTo>
                  <a:pt x="1385465" y="694705"/>
                </a:lnTo>
                <a:lnTo>
                  <a:pt x="1395073" y="696642"/>
                </a:lnTo>
                <a:lnTo>
                  <a:pt x="1402918" y="701922"/>
                </a:lnTo>
                <a:lnTo>
                  <a:pt x="1408206" y="709756"/>
                </a:lnTo>
                <a:lnTo>
                  <a:pt x="1410144" y="719351"/>
                </a:lnTo>
                <a:lnTo>
                  <a:pt x="1408206" y="728946"/>
                </a:lnTo>
                <a:lnTo>
                  <a:pt x="1402918" y="736780"/>
                </a:lnTo>
                <a:lnTo>
                  <a:pt x="1395073" y="742061"/>
                </a:lnTo>
                <a:lnTo>
                  <a:pt x="1385465" y="743997"/>
                </a:lnTo>
                <a:close/>
              </a:path>
              <a:path w="3315335" h="1207134">
                <a:moveTo>
                  <a:pt x="1657622" y="743997"/>
                </a:moveTo>
                <a:lnTo>
                  <a:pt x="1648014" y="742061"/>
                </a:lnTo>
                <a:lnTo>
                  <a:pt x="1640169" y="736780"/>
                </a:lnTo>
                <a:lnTo>
                  <a:pt x="1634881" y="728946"/>
                </a:lnTo>
                <a:lnTo>
                  <a:pt x="1632942" y="719351"/>
                </a:lnTo>
                <a:lnTo>
                  <a:pt x="1634881" y="709756"/>
                </a:lnTo>
                <a:lnTo>
                  <a:pt x="1640169" y="701922"/>
                </a:lnTo>
                <a:lnTo>
                  <a:pt x="1648014" y="696642"/>
                </a:lnTo>
                <a:lnTo>
                  <a:pt x="1657622" y="694705"/>
                </a:lnTo>
                <a:lnTo>
                  <a:pt x="1667231" y="696642"/>
                </a:lnTo>
                <a:lnTo>
                  <a:pt x="1675075" y="701922"/>
                </a:lnTo>
                <a:lnTo>
                  <a:pt x="1680363" y="709756"/>
                </a:lnTo>
                <a:lnTo>
                  <a:pt x="1682302" y="719351"/>
                </a:lnTo>
                <a:lnTo>
                  <a:pt x="1680363" y="728946"/>
                </a:lnTo>
                <a:lnTo>
                  <a:pt x="1675075" y="736780"/>
                </a:lnTo>
                <a:lnTo>
                  <a:pt x="1667231" y="742061"/>
                </a:lnTo>
                <a:lnTo>
                  <a:pt x="1657622" y="743997"/>
                </a:lnTo>
                <a:close/>
              </a:path>
              <a:path w="3315335" h="1207134">
                <a:moveTo>
                  <a:pt x="1929779" y="743997"/>
                </a:moveTo>
                <a:lnTo>
                  <a:pt x="1920171" y="742061"/>
                </a:lnTo>
                <a:lnTo>
                  <a:pt x="1912326" y="736780"/>
                </a:lnTo>
                <a:lnTo>
                  <a:pt x="1907038" y="728946"/>
                </a:lnTo>
                <a:lnTo>
                  <a:pt x="1905100" y="719351"/>
                </a:lnTo>
                <a:lnTo>
                  <a:pt x="1907038" y="709756"/>
                </a:lnTo>
                <a:lnTo>
                  <a:pt x="1912326" y="701922"/>
                </a:lnTo>
                <a:lnTo>
                  <a:pt x="1920171" y="696642"/>
                </a:lnTo>
                <a:lnTo>
                  <a:pt x="1929779" y="694705"/>
                </a:lnTo>
                <a:lnTo>
                  <a:pt x="1939388" y="696642"/>
                </a:lnTo>
                <a:lnTo>
                  <a:pt x="1947232" y="701922"/>
                </a:lnTo>
                <a:lnTo>
                  <a:pt x="1952520" y="709756"/>
                </a:lnTo>
                <a:lnTo>
                  <a:pt x="1954459" y="719351"/>
                </a:lnTo>
                <a:lnTo>
                  <a:pt x="1952520" y="728946"/>
                </a:lnTo>
                <a:lnTo>
                  <a:pt x="1947232" y="736780"/>
                </a:lnTo>
                <a:lnTo>
                  <a:pt x="1939388" y="742061"/>
                </a:lnTo>
                <a:lnTo>
                  <a:pt x="1929779" y="743997"/>
                </a:lnTo>
                <a:close/>
              </a:path>
              <a:path w="3315335" h="1207134">
                <a:moveTo>
                  <a:pt x="2201936" y="743997"/>
                </a:moveTo>
                <a:lnTo>
                  <a:pt x="2192328" y="742061"/>
                </a:lnTo>
                <a:lnTo>
                  <a:pt x="2184483" y="736780"/>
                </a:lnTo>
                <a:lnTo>
                  <a:pt x="2179195" y="728946"/>
                </a:lnTo>
                <a:lnTo>
                  <a:pt x="2177257" y="719351"/>
                </a:lnTo>
                <a:lnTo>
                  <a:pt x="2179195" y="709756"/>
                </a:lnTo>
                <a:lnTo>
                  <a:pt x="2184483" y="701922"/>
                </a:lnTo>
                <a:lnTo>
                  <a:pt x="2192328" y="696642"/>
                </a:lnTo>
                <a:lnTo>
                  <a:pt x="2201936" y="694705"/>
                </a:lnTo>
                <a:lnTo>
                  <a:pt x="2211545" y="696642"/>
                </a:lnTo>
                <a:lnTo>
                  <a:pt x="2219389" y="701922"/>
                </a:lnTo>
                <a:lnTo>
                  <a:pt x="2224677" y="709756"/>
                </a:lnTo>
                <a:lnTo>
                  <a:pt x="2226616" y="719351"/>
                </a:lnTo>
                <a:lnTo>
                  <a:pt x="2224677" y="728946"/>
                </a:lnTo>
                <a:lnTo>
                  <a:pt x="2219389" y="736780"/>
                </a:lnTo>
                <a:lnTo>
                  <a:pt x="2211545" y="742061"/>
                </a:lnTo>
                <a:lnTo>
                  <a:pt x="2201936" y="743997"/>
                </a:lnTo>
                <a:close/>
              </a:path>
              <a:path w="3315335" h="1207134">
                <a:moveTo>
                  <a:pt x="2474094" y="743997"/>
                </a:moveTo>
                <a:lnTo>
                  <a:pt x="2464485" y="742061"/>
                </a:lnTo>
                <a:lnTo>
                  <a:pt x="2456641" y="736780"/>
                </a:lnTo>
                <a:lnTo>
                  <a:pt x="2451353" y="728946"/>
                </a:lnTo>
                <a:lnTo>
                  <a:pt x="2449414" y="719351"/>
                </a:lnTo>
                <a:lnTo>
                  <a:pt x="2451353" y="709756"/>
                </a:lnTo>
                <a:lnTo>
                  <a:pt x="2456641" y="701922"/>
                </a:lnTo>
                <a:lnTo>
                  <a:pt x="2464485" y="696642"/>
                </a:lnTo>
                <a:lnTo>
                  <a:pt x="2474094" y="694705"/>
                </a:lnTo>
                <a:lnTo>
                  <a:pt x="2483702" y="696642"/>
                </a:lnTo>
                <a:lnTo>
                  <a:pt x="2491546" y="701922"/>
                </a:lnTo>
                <a:lnTo>
                  <a:pt x="2496834" y="709756"/>
                </a:lnTo>
                <a:lnTo>
                  <a:pt x="2498773" y="719351"/>
                </a:lnTo>
                <a:lnTo>
                  <a:pt x="2496834" y="728946"/>
                </a:lnTo>
                <a:lnTo>
                  <a:pt x="2491546" y="736780"/>
                </a:lnTo>
                <a:lnTo>
                  <a:pt x="2483702" y="742061"/>
                </a:lnTo>
                <a:lnTo>
                  <a:pt x="2474094" y="743997"/>
                </a:lnTo>
                <a:close/>
              </a:path>
              <a:path w="3315335" h="1207134">
                <a:moveTo>
                  <a:pt x="2746251" y="743997"/>
                </a:moveTo>
                <a:lnTo>
                  <a:pt x="2736642" y="742061"/>
                </a:lnTo>
                <a:lnTo>
                  <a:pt x="2728798" y="736780"/>
                </a:lnTo>
                <a:lnTo>
                  <a:pt x="2723510" y="728946"/>
                </a:lnTo>
                <a:lnTo>
                  <a:pt x="2721571" y="719351"/>
                </a:lnTo>
                <a:lnTo>
                  <a:pt x="2723510" y="709756"/>
                </a:lnTo>
                <a:lnTo>
                  <a:pt x="2728798" y="701922"/>
                </a:lnTo>
                <a:lnTo>
                  <a:pt x="2736642" y="696642"/>
                </a:lnTo>
                <a:lnTo>
                  <a:pt x="2746251" y="694705"/>
                </a:lnTo>
                <a:lnTo>
                  <a:pt x="2755859" y="696642"/>
                </a:lnTo>
                <a:lnTo>
                  <a:pt x="2763704" y="701922"/>
                </a:lnTo>
                <a:lnTo>
                  <a:pt x="2768992" y="709756"/>
                </a:lnTo>
                <a:lnTo>
                  <a:pt x="2770930" y="719351"/>
                </a:lnTo>
                <a:lnTo>
                  <a:pt x="2768992" y="728946"/>
                </a:lnTo>
                <a:lnTo>
                  <a:pt x="2763704" y="736780"/>
                </a:lnTo>
                <a:lnTo>
                  <a:pt x="2755859" y="742061"/>
                </a:lnTo>
                <a:lnTo>
                  <a:pt x="2746251" y="743997"/>
                </a:lnTo>
                <a:close/>
              </a:path>
              <a:path w="3315335" h="1207134">
                <a:moveTo>
                  <a:pt x="3018408" y="743997"/>
                </a:moveTo>
                <a:lnTo>
                  <a:pt x="3008799" y="742061"/>
                </a:lnTo>
                <a:lnTo>
                  <a:pt x="3000955" y="736780"/>
                </a:lnTo>
                <a:lnTo>
                  <a:pt x="2995667" y="728946"/>
                </a:lnTo>
                <a:lnTo>
                  <a:pt x="2993728" y="719351"/>
                </a:lnTo>
                <a:lnTo>
                  <a:pt x="2995667" y="709756"/>
                </a:lnTo>
                <a:lnTo>
                  <a:pt x="3000955" y="701922"/>
                </a:lnTo>
                <a:lnTo>
                  <a:pt x="3008799" y="696642"/>
                </a:lnTo>
                <a:lnTo>
                  <a:pt x="3018408" y="694705"/>
                </a:lnTo>
                <a:lnTo>
                  <a:pt x="3028016" y="696642"/>
                </a:lnTo>
                <a:lnTo>
                  <a:pt x="3035861" y="701922"/>
                </a:lnTo>
                <a:lnTo>
                  <a:pt x="3041149" y="709756"/>
                </a:lnTo>
                <a:lnTo>
                  <a:pt x="3043087" y="719351"/>
                </a:lnTo>
                <a:lnTo>
                  <a:pt x="3041149" y="728946"/>
                </a:lnTo>
                <a:lnTo>
                  <a:pt x="3035861" y="736780"/>
                </a:lnTo>
                <a:lnTo>
                  <a:pt x="3028016" y="742061"/>
                </a:lnTo>
                <a:lnTo>
                  <a:pt x="3018408" y="743997"/>
                </a:lnTo>
                <a:close/>
              </a:path>
              <a:path w="3315335" h="1207134">
                <a:moveTo>
                  <a:pt x="3290565" y="743997"/>
                </a:moveTo>
                <a:lnTo>
                  <a:pt x="3280957" y="742061"/>
                </a:lnTo>
                <a:lnTo>
                  <a:pt x="3273112" y="736780"/>
                </a:lnTo>
                <a:lnTo>
                  <a:pt x="3267824" y="728946"/>
                </a:lnTo>
                <a:lnTo>
                  <a:pt x="3265885" y="719351"/>
                </a:lnTo>
                <a:lnTo>
                  <a:pt x="3267824" y="709756"/>
                </a:lnTo>
                <a:lnTo>
                  <a:pt x="3273112" y="701922"/>
                </a:lnTo>
                <a:lnTo>
                  <a:pt x="3280957" y="696642"/>
                </a:lnTo>
                <a:lnTo>
                  <a:pt x="3290565" y="694705"/>
                </a:lnTo>
                <a:lnTo>
                  <a:pt x="3300174" y="696642"/>
                </a:lnTo>
                <a:lnTo>
                  <a:pt x="3308018" y="701922"/>
                </a:lnTo>
                <a:lnTo>
                  <a:pt x="3313306" y="709756"/>
                </a:lnTo>
                <a:lnTo>
                  <a:pt x="3315245" y="719351"/>
                </a:lnTo>
                <a:lnTo>
                  <a:pt x="3313306" y="728946"/>
                </a:lnTo>
                <a:lnTo>
                  <a:pt x="3308018" y="736780"/>
                </a:lnTo>
                <a:lnTo>
                  <a:pt x="3300174" y="742061"/>
                </a:lnTo>
                <a:lnTo>
                  <a:pt x="3290565" y="743997"/>
                </a:lnTo>
                <a:close/>
              </a:path>
              <a:path w="3315335" h="1207134">
                <a:moveTo>
                  <a:pt x="24679" y="975611"/>
                </a:moveTo>
                <a:lnTo>
                  <a:pt x="15071" y="973675"/>
                </a:lnTo>
                <a:lnTo>
                  <a:pt x="7226" y="968394"/>
                </a:lnTo>
                <a:lnTo>
                  <a:pt x="1938" y="960560"/>
                </a:lnTo>
                <a:lnTo>
                  <a:pt x="0" y="950965"/>
                </a:lnTo>
                <a:lnTo>
                  <a:pt x="1938" y="941370"/>
                </a:lnTo>
                <a:lnTo>
                  <a:pt x="7226" y="933536"/>
                </a:lnTo>
                <a:lnTo>
                  <a:pt x="15071" y="928256"/>
                </a:lnTo>
                <a:lnTo>
                  <a:pt x="24679" y="926320"/>
                </a:lnTo>
                <a:lnTo>
                  <a:pt x="34288" y="928256"/>
                </a:lnTo>
                <a:lnTo>
                  <a:pt x="42132" y="933536"/>
                </a:lnTo>
                <a:lnTo>
                  <a:pt x="47420" y="941370"/>
                </a:lnTo>
                <a:lnTo>
                  <a:pt x="49359" y="950965"/>
                </a:lnTo>
                <a:lnTo>
                  <a:pt x="47420" y="960560"/>
                </a:lnTo>
                <a:lnTo>
                  <a:pt x="42132" y="968394"/>
                </a:lnTo>
                <a:lnTo>
                  <a:pt x="34288" y="973675"/>
                </a:lnTo>
                <a:lnTo>
                  <a:pt x="24679" y="975611"/>
                </a:lnTo>
                <a:close/>
              </a:path>
              <a:path w="3315335" h="1207134">
                <a:moveTo>
                  <a:pt x="296836" y="975611"/>
                </a:moveTo>
                <a:lnTo>
                  <a:pt x="287228" y="973675"/>
                </a:lnTo>
                <a:lnTo>
                  <a:pt x="279383" y="968394"/>
                </a:lnTo>
                <a:lnTo>
                  <a:pt x="274095" y="960560"/>
                </a:lnTo>
                <a:lnTo>
                  <a:pt x="272157" y="950965"/>
                </a:lnTo>
                <a:lnTo>
                  <a:pt x="274095" y="941370"/>
                </a:lnTo>
                <a:lnTo>
                  <a:pt x="279383" y="933536"/>
                </a:lnTo>
                <a:lnTo>
                  <a:pt x="287228" y="928256"/>
                </a:lnTo>
                <a:lnTo>
                  <a:pt x="296836" y="926320"/>
                </a:lnTo>
                <a:lnTo>
                  <a:pt x="306445" y="928256"/>
                </a:lnTo>
                <a:lnTo>
                  <a:pt x="314289" y="933536"/>
                </a:lnTo>
                <a:lnTo>
                  <a:pt x="319577" y="941370"/>
                </a:lnTo>
                <a:lnTo>
                  <a:pt x="321516" y="950965"/>
                </a:lnTo>
                <a:lnTo>
                  <a:pt x="319577" y="960560"/>
                </a:lnTo>
                <a:lnTo>
                  <a:pt x="314289" y="968394"/>
                </a:lnTo>
                <a:lnTo>
                  <a:pt x="306445" y="973675"/>
                </a:lnTo>
                <a:lnTo>
                  <a:pt x="296836" y="975611"/>
                </a:lnTo>
                <a:close/>
              </a:path>
              <a:path w="3315335" h="1207134">
                <a:moveTo>
                  <a:pt x="568993" y="975611"/>
                </a:moveTo>
                <a:lnTo>
                  <a:pt x="559385" y="973675"/>
                </a:lnTo>
                <a:lnTo>
                  <a:pt x="551540" y="968394"/>
                </a:lnTo>
                <a:lnTo>
                  <a:pt x="546253" y="960560"/>
                </a:lnTo>
                <a:lnTo>
                  <a:pt x="544314" y="950965"/>
                </a:lnTo>
                <a:lnTo>
                  <a:pt x="546253" y="941370"/>
                </a:lnTo>
                <a:lnTo>
                  <a:pt x="551540" y="933536"/>
                </a:lnTo>
                <a:lnTo>
                  <a:pt x="559385" y="928256"/>
                </a:lnTo>
                <a:lnTo>
                  <a:pt x="568993" y="926320"/>
                </a:lnTo>
                <a:lnTo>
                  <a:pt x="578602" y="928256"/>
                </a:lnTo>
                <a:lnTo>
                  <a:pt x="586446" y="933536"/>
                </a:lnTo>
                <a:lnTo>
                  <a:pt x="591734" y="941370"/>
                </a:lnTo>
                <a:lnTo>
                  <a:pt x="593673" y="950965"/>
                </a:lnTo>
                <a:lnTo>
                  <a:pt x="591734" y="960560"/>
                </a:lnTo>
                <a:lnTo>
                  <a:pt x="586446" y="968394"/>
                </a:lnTo>
                <a:lnTo>
                  <a:pt x="578602" y="973675"/>
                </a:lnTo>
                <a:lnTo>
                  <a:pt x="568993" y="975611"/>
                </a:lnTo>
                <a:close/>
              </a:path>
              <a:path w="3315335" h="1207134">
                <a:moveTo>
                  <a:pt x="841151" y="975611"/>
                </a:moveTo>
                <a:lnTo>
                  <a:pt x="831542" y="973675"/>
                </a:lnTo>
                <a:lnTo>
                  <a:pt x="823698" y="968394"/>
                </a:lnTo>
                <a:lnTo>
                  <a:pt x="818410" y="960560"/>
                </a:lnTo>
                <a:lnTo>
                  <a:pt x="816471" y="950965"/>
                </a:lnTo>
                <a:lnTo>
                  <a:pt x="818410" y="941370"/>
                </a:lnTo>
                <a:lnTo>
                  <a:pt x="823698" y="933536"/>
                </a:lnTo>
                <a:lnTo>
                  <a:pt x="831542" y="928256"/>
                </a:lnTo>
                <a:lnTo>
                  <a:pt x="841151" y="926320"/>
                </a:lnTo>
                <a:lnTo>
                  <a:pt x="850759" y="928256"/>
                </a:lnTo>
                <a:lnTo>
                  <a:pt x="858604" y="933536"/>
                </a:lnTo>
                <a:lnTo>
                  <a:pt x="863891" y="941370"/>
                </a:lnTo>
                <a:lnTo>
                  <a:pt x="865830" y="950965"/>
                </a:lnTo>
                <a:lnTo>
                  <a:pt x="863891" y="960560"/>
                </a:lnTo>
                <a:lnTo>
                  <a:pt x="858604" y="968394"/>
                </a:lnTo>
                <a:lnTo>
                  <a:pt x="850759" y="973675"/>
                </a:lnTo>
                <a:lnTo>
                  <a:pt x="841151" y="975611"/>
                </a:lnTo>
                <a:close/>
              </a:path>
              <a:path w="3315335" h="1207134">
                <a:moveTo>
                  <a:pt x="1113308" y="975611"/>
                </a:moveTo>
                <a:lnTo>
                  <a:pt x="1103699" y="973675"/>
                </a:lnTo>
                <a:lnTo>
                  <a:pt x="1095855" y="968394"/>
                </a:lnTo>
                <a:lnTo>
                  <a:pt x="1090567" y="960560"/>
                </a:lnTo>
                <a:lnTo>
                  <a:pt x="1088628" y="950965"/>
                </a:lnTo>
                <a:lnTo>
                  <a:pt x="1090567" y="941370"/>
                </a:lnTo>
                <a:lnTo>
                  <a:pt x="1095855" y="933536"/>
                </a:lnTo>
                <a:lnTo>
                  <a:pt x="1103699" y="928256"/>
                </a:lnTo>
                <a:lnTo>
                  <a:pt x="1113308" y="926320"/>
                </a:lnTo>
                <a:lnTo>
                  <a:pt x="1122916" y="928256"/>
                </a:lnTo>
                <a:lnTo>
                  <a:pt x="1130761" y="933536"/>
                </a:lnTo>
                <a:lnTo>
                  <a:pt x="1136048" y="941370"/>
                </a:lnTo>
                <a:lnTo>
                  <a:pt x="1137987" y="950965"/>
                </a:lnTo>
                <a:lnTo>
                  <a:pt x="1136048" y="960560"/>
                </a:lnTo>
                <a:lnTo>
                  <a:pt x="1130761" y="968394"/>
                </a:lnTo>
                <a:lnTo>
                  <a:pt x="1122916" y="973675"/>
                </a:lnTo>
                <a:lnTo>
                  <a:pt x="1113308" y="975611"/>
                </a:lnTo>
                <a:close/>
              </a:path>
              <a:path w="3315335" h="1207134">
                <a:moveTo>
                  <a:pt x="1385465" y="975611"/>
                </a:moveTo>
                <a:lnTo>
                  <a:pt x="1375856" y="973675"/>
                </a:lnTo>
                <a:lnTo>
                  <a:pt x="1368012" y="968394"/>
                </a:lnTo>
                <a:lnTo>
                  <a:pt x="1362724" y="960560"/>
                </a:lnTo>
                <a:lnTo>
                  <a:pt x="1360785" y="950965"/>
                </a:lnTo>
                <a:lnTo>
                  <a:pt x="1362724" y="941370"/>
                </a:lnTo>
                <a:lnTo>
                  <a:pt x="1368012" y="933536"/>
                </a:lnTo>
                <a:lnTo>
                  <a:pt x="1375856" y="928256"/>
                </a:lnTo>
                <a:lnTo>
                  <a:pt x="1385465" y="926320"/>
                </a:lnTo>
                <a:lnTo>
                  <a:pt x="1395073" y="928256"/>
                </a:lnTo>
                <a:lnTo>
                  <a:pt x="1402918" y="933536"/>
                </a:lnTo>
                <a:lnTo>
                  <a:pt x="1408206" y="941370"/>
                </a:lnTo>
                <a:lnTo>
                  <a:pt x="1410144" y="950965"/>
                </a:lnTo>
                <a:lnTo>
                  <a:pt x="1408206" y="960560"/>
                </a:lnTo>
                <a:lnTo>
                  <a:pt x="1402918" y="968394"/>
                </a:lnTo>
                <a:lnTo>
                  <a:pt x="1395073" y="973675"/>
                </a:lnTo>
                <a:lnTo>
                  <a:pt x="1385465" y="975611"/>
                </a:lnTo>
                <a:close/>
              </a:path>
              <a:path w="3315335" h="1207134">
                <a:moveTo>
                  <a:pt x="1657622" y="975611"/>
                </a:moveTo>
                <a:lnTo>
                  <a:pt x="1648014" y="973675"/>
                </a:lnTo>
                <a:lnTo>
                  <a:pt x="1640169" y="968394"/>
                </a:lnTo>
                <a:lnTo>
                  <a:pt x="1634881" y="960560"/>
                </a:lnTo>
                <a:lnTo>
                  <a:pt x="1632942" y="950965"/>
                </a:lnTo>
                <a:lnTo>
                  <a:pt x="1634881" y="941370"/>
                </a:lnTo>
                <a:lnTo>
                  <a:pt x="1640169" y="933536"/>
                </a:lnTo>
                <a:lnTo>
                  <a:pt x="1648014" y="928256"/>
                </a:lnTo>
                <a:lnTo>
                  <a:pt x="1657622" y="926320"/>
                </a:lnTo>
                <a:lnTo>
                  <a:pt x="1667231" y="928256"/>
                </a:lnTo>
                <a:lnTo>
                  <a:pt x="1675075" y="933536"/>
                </a:lnTo>
                <a:lnTo>
                  <a:pt x="1680363" y="941370"/>
                </a:lnTo>
                <a:lnTo>
                  <a:pt x="1682302" y="950965"/>
                </a:lnTo>
                <a:lnTo>
                  <a:pt x="1680363" y="960560"/>
                </a:lnTo>
                <a:lnTo>
                  <a:pt x="1675075" y="968394"/>
                </a:lnTo>
                <a:lnTo>
                  <a:pt x="1667231" y="973675"/>
                </a:lnTo>
                <a:lnTo>
                  <a:pt x="1657622" y="975611"/>
                </a:lnTo>
                <a:close/>
              </a:path>
              <a:path w="3315335" h="1207134">
                <a:moveTo>
                  <a:pt x="1929779" y="975611"/>
                </a:moveTo>
                <a:lnTo>
                  <a:pt x="1920171" y="973675"/>
                </a:lnTo>
                <a:lnTo>
                  <a:pt x="1912326" y="968394"/>
                </a:lnTo>
                <a:lnTo>
                  <a:pt x="1907038" y="960560"/>
                </a:lnTo>
                <a:lnTo>
                  <a:pt x="1905100" y="950965"/>
                </a:lnTo>
                <a:lnTo>
                  <a:pt x="1907038" y="941370"/>
                </a:lnTo>
                <a:lnTo>
                  <a:pt x="1912326" y="933536"/>
                </a:lnTo>
                <a:lnTo>
                  <a:pt x="1920171" y="928256"/>
                </a:lnTo>
                <a:lnTo>
                  <a:pt x="1929779" y="926320"/>
                </a:lnTo>
                <a:lnTo>
                  <a:pt x="1939388" y="928256"/>
                </a:lnTo>
                <a:lnTo>
                  <a:pt x="1947232" y="933536"/>
                </a:lnTo>
                <a:lnTo>
                  <a:pt x="1952520" y="941370"/>
                </a:lnTo>
                <a:lnTo>
                  <a:pt x="1954459" y="950965"/>
                </a:lnTo>
                <a:lnTo>
                  <a:pt x="1952520" y="960560"/>
                </a:lnTo>
                <a:lnTo>
                  <a:pt x="1947232" y="968394"/>
                </a:lnTo>
                <a:lnTo>
                  <a:pt x="1939388" y="973675"/>
                </a:lnTo>
                <a:lnTo>
                  <a:pt x="1929779" y="975611"/>
                </a:lnTo>
                <a:close/>
              </a:path>
              <a:path w="3315335" h="1207134">
                <a:moveTo>
                  <a:pt x="2201936" y="975611"/>
                </a:moveTo>
                <a:lnTo>
                  <a:pt x="2192328" y="973675"/>
                </a:lnTo>
                <a:lnTo>
                  <a:pt x="2184483" y="968394"/>
                </a:lnTo>
                <a:lnTo>
                  <a:pt x="2179195" y="960560"/>
                </a:lnTo>
                <a:lnTo>
                  <a:pt x="2177257" y="950965"/>
                </a:lnTo>
                <a:lnTo>
                  <a:pt x="2179195" y="941370"/>
                </a:lnTo>
                <a:lnTo>
                  <a:pt x="2184483" y="933536"/>
                </a:lnTo>
                <a:lnTo>
                  <a:pt x="2192328" y="928256"/>
                </a:lnTo>
                <a:lnTo>
                  <a:pt x="2201936" y="926320"/>
                </a:lnTo>
                <a:lnTo>
                  <a:pt x="2211545" y="928256"/>
                </a:lnTo>
                <a:lnTo>
                  <a:pt x="2219389" y="933536"/>
                </a:lnTo>
                <a:lnTo>
                  <a:pt x="2224677" y="941370"/>
                </a:lnTo>
                <a:lnTo>
                  <a:pt x="2226616" y="950965"/>
                </a:lnTo>
                <a:lnTo>
                  <a:pt x="2224677" y="960560"/>
                </a:lnTo>
                <a:lnTo>
                  <a:pt x="2219389" y="968394"/>
                </a:lnTo>
                <a:lnTo>
                  <a:pt x="2211545" y="973675"/>
                </a:lnTo>
                <a:lnTo>
                  <a:pt x="2201936" y="975611"/>
                </a:lnTo>
                <a:close/>
              </a:path>
              <a:path w="3315335" h="1207134">
                <a:moveTo>
                  <a:pt x="2474094" y="975611"/>
                </a:moveTo>
                <a:lnTo>
                  <a:pt x="2464485" y="973675"/>
                </a:lnTo>
                <a:lnTo>
                  <a:pt x="2456641" y="968394"/>
                </a:lnTo>
                <a:lnTo>
                  <a:pt x="2451353" y="960560"/>
                </a:lnTo>
                <a:lnTo>
                  <a:pt x="2449414" y="950965"/>
                </a:lnTo>
                <a:lnTo>
                  <a:pt x="2451353" y="941370"/>
                </a:lnTo>
                <a:lnTo>
                  <a:pt x="2456641" y="933536"/>
                </a:lnTo>
                <a:lnTo>
                  <a:pt x="2464485" y="928256"/>
                </a:lnTo>
                <a:lnTo>
                  <a:pt x="2474094" y="926320"/>
                </a:lnTo>
                <a:lnTo>
                  <a:pt x="2483702" y="928256"/>
                </a:lnTo>
                <a:lnTo>
                  <a:pt x="2491546" y="933536"/>
                </a:lnTo>
                <a:lnTo>
                  <a:pt x="2496834" y="941370"/>
                </a:lnTo>
                <a:lnTo>
                  <a:pt x="2498773" y="950965"/>
                </a:lnTo>
                <a:lnTo>
                  <a:pt x="2496834" y="960560"/>
                </a:lnTo>
                <a:lnTo>
                  <a:pt x="2491546" y="968394"/>
                </a:lnTo>
                <a:lnTo>
                  <a:pt x="2483702" y="973675"/>
                </a:lnTo>
                <a:lnTo>
                  <a:pt x="2474094" y="975611"/>
                </a:lnTo>
                <a:close/>
              </a:path>
              <a:path w="3315335" h="1207134">
                <a:moveTo>
                  <a:pt x="2746251" y="975611"/>
                </a:moveTo>
                <a:lnTo>
                  <a:pt x="2736642" y="973675"/>
                </a:lnTo>
                <a:lnTo>
                  <a:pt x="2728798" y="968394"/>
                </a:lnTo>
                <a:lnTo>
                  <a:pt x="2723510" y="960560"/>
                </a:lnTo>
                <a:lnTo>
                  <a:pt x="2721571" y="950965"/>
                </a:lnTo>
                <a:lnTo>
                  <a:pt x="2723510" y="941370"/>
                </a:lnTo>
                <a:lnTo>
                  <a:pt x="2728798" y="933536"/>
                </a:lnTo>
                <a:lnTo>
                  <a:pt x="2736642" y="928256"/>
                </a:lnTo>
                <a:lnTo>
                  <a:pt x="2746251" y="926320"/>
                </a:lnTo>
                <a:lnTo>
                  <a:pt x="2755859" y="928256"/>
                </a:lnTo>
                <a:lnTo>
                  <a:pt x="2763704" y="933536"/>
                </a:lnTo>
                <a:lnTo>
                  <a:pt x="2768992" y="941370"/>
                </a:lnTo>
                <a:lnTo>
                  <a:pt x="2770930" y="950965"/>
                </a:lnTo>
                <a:lnTo>
                  <a:pt x="2768992" y="960560"/>
                </a:lnTo>
                <a:lnTo>
                  <a:pt x="2763704" y="968394"/>
                </a:lnTo>
                <a:lnTo>
                  <a:pt x="2755859" y="973675"/>
                </a:lnTo>
                <a:lnTo>
                  <a:pt x="2746251" y="975611"/>
                </a:lnTo>
                <a:close/>
              </a:path>
              <a:path w="3315335" h="1207134">
                <a:moveTo>
                  <a:pt x="3018408" y="975611"/>
                </a:moveTo>
                <a:lnTo>
                  <a:pt x="3008799" y="973675"/>
                </a:lnTo>
                <a:lnTo>
                  <a:pt x="3000955" y="968394"/>
                </a:lnTo>
                <a:lnTo>
                  <a:pt x="2995667" y="960560"/>
                </a:lnTo>
                <a:lnTo>
                  <a:pt x="2993728" y="950965"/>
                </a:lnTo>
                <a:lnTo>
                  <a:pt x="2995667" y="941370"/>
                </a:lnTo>
                <a:lnTo>
                  <a:pt x="3000955" y="933536"/>
                </a:lnTo>
                <a:lnTo>
                  <a:pt x="3008799" y="928256"/>
                </a:lnTo>
                <a:lnTo>
                  <a:pt x="3018408" y="926320"/>
                </a:lnTo>
                <a:lnTo>
                  <a:pt x="3028016" y="928256"/>
                </a:lnTo>
                <a:lnTo>
                  <a:pt x="3035861" y="933536"/>
                </a:lnTo>
                <a:lnTo>
                  <a:pt x="3041149" y="941370"/>
                </a:lnTo>
                <a:lnTo>
                  <a:pt x="3043087" y="950965"/>
                </a:lnTo>
                <a:lnTo>
                  <a:pt x="3041149" y="960560"/>
                </a:lnTo>
                <a:lnTo>
                  <a:pt x="3035861" y="968394"/>
                </a:lnTo>
                <a:lnTo>
                  <a:pt x="3028016" y="973675"/>
                </a:lnTo>
                <a:lnTo>
                  <a:pt x="3018408" y="975611"/>
                </a:lnTo>
                <a:close/>
              </a:path>
              <a:path w="3315335" h="1207134">
                <a:moveTo>
                  <a:pt x="3290565" y="975611"/>
                </a:moveTo>
                <a:lnTo>
                  <a:pt x="3280957" y="973675"/>
                </a:lnTo>
                <a:lnTo>
                  <a:pt x="3273112" y="968394"/>
                </a:lnTo>
                <a:lnTo>
                  <a:pt x="3267824" y="960560"/>
                </a:lnTo>
                <a:lnTo>
                  <a:pt x="3265885" y="950965"/>
                </a:lnTo>
                <a:lnTo>
                  <a:pt x="3267824" y="941370"/>
                </a:lnTo>
                <a:lnTo>
                  <a:pt x="3273112" y="933536"/>
                </a:lnTo>
                <a:lnTo>
                  <a:pt x="3280957" y="928256"/>
                </a:lnTo>
                <a:lnTo>
                  <a:pt x="3290565" y="926320"/>
                </a:lnTo>
                <a:lnTo>
                  <a:pt x="3300174" y="928256"/>
                </a:lnTo>
                <a:lnTo>
                  <a:pt x="3308018" y="933536"/>
                </a:lnTo>
                <a:lnTo>
                  <a:pt x="3313306" y="941370"/>
                </a:lnTo>
                <a:lnTo>
                  <a:pt x="3315245" y="950965"/>
                </a:lnTo>
                <a:lnTo>
                  <a:pt x="3313306" y="960560"/>
                </a:lnTo>
                <a:lnTo>
                  <a:pt x="3308018" y="968394"/>
                </a:lnTo>
                <a:lnTo>
                  <a:pt x="3300174" y="973675"/>
                </a:lnTo>
                <a:lnTo>
                  <a:pt x="3290565" y="975611"/>
                </a:lnTo>
                <a:close/>
              </a:path>
              <a:path w="3315335" h="1207134">
                <a:moveTo>
                  <a:pt x="24679" y="1207089"/>
                </a:moveTo>
                <a:lnTo>
                  <a:pt x="15071" y="1205152"/>
                </a:lnTo>
                <a:lnTo>
                  <a:pt x="7226" y="1199872"/>
                </a:lnTo>
                <a:lnTo>
                  <a:pt x="1938" y="1192038"/>
                </a:lnTo>
                <a:lnTo>
                  <a:pt x="0" y="1182443"/>
                </a:lnTo>
                <a:lnTo>
                  <a:pt x="1938" y="1172848"/>
                </a:lnTo>
                <a:lnTo>
                  <a:pt x="7226" y="1165014"/>
                </a:lnTo>
                <a:lnTo>
                  <a:pt x="15071" y="1159733"/>
                </a:lnTo>
                <a:lnTo>
                  <a:pt x="24679" y="1157797"/>
                </a:lnTo>
                <a:lnTo>
                  <a:pt x="34288" y="1159733"/>
                </a:lnTo>
                <a:lnTo>
                  <a:pt x="42132" y="1165014"/>
                </a:lnTo>
                <a:lnTo>
                  <a:pt x="47420" y="1172848"/>
                </a:lnTo>
                <a:lnTo>
                  <a:pt x="49359" y="1182443"/>
                </a:lnTo>
                <a:lnTo>
                  <a:pt x="47420" y="1192038"/>
                </a:lnTo>
                <a:lnTo>
                  <a:pt x="42132" y="1199872"/>
                </a:lnTo>
                <a:lnTo>
                  <a:pt x="34288" y="1205152"/>
                </a:lnTo>
                <a:lnTo>
                  <a:pt x="24679" y="1207089"/>
                </a:lnTo>
                <a:close/>
              </a:path>
              <a:path w="3315335" h="1207134">
                <a:moveTo>
                  <a:pt x="296836" y="1207089"/>
                </a:moveTo>
                <a:lnTo>
                  <a:pt x="287228" y="1205152"/>
                </a:lnTo>
                <a:lnTo>
                  <a:pt x="279383" y="1199872"/>
                </a:lnTo>
                <a:lnTo>
                  <a:pt x="274095" y="1192038"/>
                </a:lnTo>
                <a:lnTo>
                  <a:pt x="272157" y="1182443"/>
                </a:lnTo>
                <a:lnTo>
                  <a:pt x="274095" y="1172848"/>
                </a:lnTo>
                <a:lnTo>
                  <a:pt x="279383" y="1165014"/>
                </a:lnTo>
                <a:lnTo>
                  <a:pt x="287228" y="1159733"/>
                </a:lnTo>
                <a:lnTo>
                  <a:pt x="296836" y="1157797"/>
                </a:lnTo>
                <a:lnTo>
                  <a:pt x="306445" y="1159733"/>
                </a:lnTo>
                <a:lnTo>
                  <a:pt x="314289" y="1165014"/>
                </a:lnTo>
                <a:lnTo>
                  <a:pt x="319577" y="1172848"/>
                </a:lnTo>
                <a:lnTo>
                  <a:pt x="321516" y="1182443"/>
                </a:lnTo>
                <a:lnTo>
                  <a:pt x="319577" y="1192038"/>
                </a:lnTo>
                <a:lnTo>
                  <a:pt x="314289" y="1199872"/>
                </a:lnTo>
                <a:lnTo>
                  <a:pt x="306445" y="1205152"/>
                </a:lnTo>
                <a:lnTo>
                  <a:pt x="296836" y="1207089"/>
                </a:lnTo>
                <a:close/>
              </a:path>
              <a:path w="3315335" h="1207134">
                <a:moveTo>
                  <a:pt x="568993" y="1207089"/>
                </a:moveTo>
                <a:lnTo>
                  <a:pt x="559385" y="1205152"/>
                </a:lnTo>
                <a:lnTo>
                  <a:pt x="551540" y="1199872"/>
                </a:lnTo>
                <a:lnTo>
                  <a:pt x="546253" y="1192038"/>
                </a:lnTo>
                <a:lnTo>
                  <a:pt x="544314" y="1182443"/>
                </a:lnTo>
                <a:lnTo>
                  <a:pt x="546253" y="1172848"/>
                </a:lnTo>
                <a:lnTo>
                  <a:pt x="551540" y="1165014"/>
                </a:lnTo>
                <a:lnTo>
                  <a:pt x="559385" y="1159733"/>
                </a:lnTo>
                <a:lnTo>
                  <a:pt x="568993" y="1157797"/>
                </a:lnTo>
                <a:lnTo>
                  <a:pt x="578602" y="1159733"/>
                </a:lnTo>
                <a:lnTo>
                  <a:pt x="586446" y="1165014"/>
                </a:lnTo>
                <a:lnTo>
                  <a:pt x="591734" y="1172848"/>
                </a:lnTo>
                <a:lnTo>
                  <a:pt x="593673" y="1182443"/>
                </a:lnTo>
                <a:lnTo>
                  <a:pt x="591734" y="1192038"/>
                </a:lnTo>
                <a:lnTo>
                  <a:pt x="586446" y="1199872"/>
                </a:lnTo>
                <a:lnTo>
                  <a:pt x="578602" y="1205152"/>
                </a:lnTo>
                <a:lnTo>
                  <a:pt x="568993" y="1207089"/>
                </a:lnTo>
                <a:close/>
              </a:path>
              <a:path w="3315335" h="1207134">
                <a:moveTo>
                  <a:pt x="841151" y="1207089"/>
                </a:moveTo>
                <a:lnTo>
                  <a:pt x="831542" y="1205152"/>
                </a:lnTo>
                <a:lnTo>
                  <a:pt x="823698" y="1199872"/>
                </a:lnTo>
                <a:lnTo>
                  <a:pt x="818410" y="1192038"/>
                </a:lnTo>
                <a:lnTo>
                  <a:pt x="816471" y="1182443"/>
                </a:lnTo>
                <a:lnTo>
                  <a:pt x="818410" y="1172848"/>
                </a:lnTo>
                <a:lnTo>
                  <a:pt x="823698" y="1165014"/>
                </a:lnTo>
                <a:lnTo>
                  <a:pt x="831542" y="1159733"/>
                </a:lnTo>
                <a:lnTo>
                  <a:pt x="841151" y="1157797"/>
                </a:lnTo>
                <a:lnTo>
                  <a:pt x="850759" y="1159733"/>
                </a:lnTo>
                <a:lnTo>
                  <a:pt x="858604" y="1165014"/>
                </a:lnTo>
                <a:lnTo>
                  <a:pt x="863891" y="1172848"/>
                </a:lnTo>
                <a:lnTo>
                  <a:pt x="865830" y="1182443"/>
                </a:lnTo>
                <a:lnTo>
                  <a:pt x="863891" y="1192038"/>
                </a:lnTo>
                <a:lnTo>
                  <a:pt x="858604" y="1199872"/>
                </a:lnTo>
                <a:lnTo>
                  <a:pt x="850759" y="1205152"/>
                </a:lnTo>
                <a:lnTo>
                  <a:pt x="841151" y="1207089"/>
                </a:lnTo>
                <a:close/>
              </a:path>
              <a:path w="3315335" h="1207134">
                <a:moveTo>
                  <a:pt x="1113308" y="1207089"/>
                </a:moveTo>
                <a:lnTo>
                  <a:pt x="1103699" y="1205152"/>
                </a:lnTo>
                <a:lnTo>
                  <a:pt x="1095855" y="1199872"/>
                </a:lnTo>
                <a:lnTo>
                  <a:pt x="1090567" y="1192038"/>
                </a:lnTo>
                <a:lnTo>
                  <a:pt x="1088628" y="1182443"/>
                </a:lnTo>
                <a:lnTo>
                  <a:pt x="1090567" y="1172848"/>
                </a:lnTo>
                <a:lnTo>
                  <a:pt x="1095855" y="1165014"/>
                </a:lnTo>
                <a:lnTo>
                  <a:pt x="1103699" y="1159733"/>
                </a:lnTo>
                <a:lnTo>
                  <a:pt x="1113308" y="1157797"/>
                </a:lnTo>
                <a:lnTo>
                  <a:pt x="1122916" y="1159733"/>
                </a:lnTo>
                <a:lnTo>
                  <a:pt x="1130761" y="1165014"/>
                </a:lnTo>
                <a:lnTo>
                  <a:pt x="1136048" y="1172848"/>
                </a:lnTo>
                <a:lnTo>
                  <a:pt x="1137987" y="1182443"/>
                </a:lnTo>
                <a:lnTo>
                  <a:pt x="1136048" y="1192038"/>
                </a:lnTo>
                <a:lnTo>
                  <a:pt x="1130761" y="1199872"/>
                </a:lnTo>
                <a:lnTo>
                  <a:pt x="1122916" y="1205152"/>
                </a:lnTo>
                <a:lnTo>
                  <a:pt x="1113308" y="1207089"/>
                </a:lnTo>
                <a:close/>
              </a:path>
              <a:path w="3315335" h="1207134">
                <a:moveTo>
                  <a:pt x="1385465" y="1207089"/>
                </a:moveTo>
                <a:lnTo>
                  <a:pt x="1375856" y="1205152"/>
                </a:lnTo>
                <a:lnTo>
                  <a:pt x="1368012" y="1199872"/>
                </a:lnTo>
                <a:lnTo>
                  <a:pt x="1362724" y="1192038"/>
                </a:lnTo>
                <a:lnTo>
                  <a:pt x="1360785" y="1182443"/>
                </a:lnTo>
                <a:lnTo>
                  <a:pt x="1362724" y="1172848"/>
                </a:lnTo>
                <a:lnTo>
                  <a:pt x="1368012" y="1165014"/>
                </a:lnTo>
                <a:lnTo>
                  <a:pt x="1375856" y="1159733"/>
                </a:lnTo>
                <a:lnTo>
                  <a:pt x="1385465" y="1157797"/>
                </a:lnTo>
                <a:lnTo>
                  <a:pt x="1395073" y="1159733"/>
                </a:lnTo>
                <a:lnTo>
                  <a:pt x="1402918" y="1165014"/>
                </a:lnTo>
                <a:lnTo>
                  <a:pt x="1408206" y="1172848"/>
                </a:lnTo>
                <a:lnTo>
                  <a:pt x="1410144" y="1182443"/>
                </a:lnTo>
                <a:lnTo>
                  <a:pt x="1408206" y="1192038"/>
                </a:lnTo>
                <a:lnTo>
                  <a:pt x="1402918" y="1199872"/>
                </a:lnTo>
                <a:lnTo>
                  <a:pt x="1395073" y="1205152"/>
                </a:lnTo>
                <a:lnTo>
                  <a:pt x="1385465" y="1207089"/>
                </a:lnTo>
                <a:close/>
              </a:path>
              <a:path w="3315335" h="1207134">
                <a:moveTo>
                  <a:pt x="1657622" y="1207089"/>
                </a:moveTo>
                <a:lnTo>
                  <a:pt x="1648014" y="1205152"/>
                </a:lnTo>
                <a:lnTo>
                  <a:pt x="1640169" y="1199872"/>
                </a:lnTo>
                <a:lnTo>
                  <a:pt x="1634881" y="1192038"/>
                </a:lnTo>
                <a:lnTo>
                  <a:pt x="1632942" y="1182443"/>
                </a:lnTo>
                <a:lnTo>
                  <a:pt x="1634881" y="1172848"/>
                </a:lnTo>
                <a:lnTo>
                  <a:pt x="1640169" y="1165014"/>
                </a:lnTo>
                <a:lnTo>
                  <a:pt x="1648014" y="1159733"/>
                </a:lnTo>
                <a:lnTo>
                  <a:pt x="1657622" y="1157797"/>
                </a:lnTo>
                <a:lnTo>
                  <a:pt x="1667231" y="1159733"/>
                </a:lnTo>
                <a:lnTo>
                  <a:pt x="1675075" y="1165014"/>
                </a:lnTo>
                <a:lnTo>
                  <a:pt x="1680363" y="1172848"/>
                </a:lnTo>
                <a:lnTo>
                  <a:pt x="1682302" y="1182443"/>
                </a:lnTo>
                <a:lnTo>
                  <a:pt x="1680363" y="1192038"/>
                </a:lnTo>
                <a:lnTo>
                  <a:pt x="1675075" y="1199872"/>
                </a:lnTo>
                <a:lnTo>
                  <a:pt x="1667231" y="1205152"/>
                </a:lnTo>
                <a:lnTo>
                  <a:pt x="1657622" y="1207089"/>
                </a:lnTo>
                <a:close/>
              </a:path>
              <a:path w="3315335" h="1207134">
                <a:moveTo>
                  <a:pt x="1929779" y="1207089"/>
                </a:moveTo>
                <a:lnTo>
                  <a:pt x="1920171" y="1205152"/>
                </a:lnTo>
                <a:lnTo>
                  <a:pt x="1912326" y="1199872"/>
                </a:lnTo>
                <a:lnTo>
                  <a:pt x="1907038" y="1192038"/>
                </a:lnTo>
                <a:lnTo>
                  <a:pt x="1905100" y="1182443"/>
                </a:lnTo>
                <a:lnTo>
                  <a:pt x="1907038" y="1172848"/>
                </a:lnTo>
                <a:lnTo>
                  <a:pt x="1912326" y="1165014"/>
                </a:lnTo>
                <a:lnTo>
                  <a:pt x="1920171" y="1159733"/>
                </a:lnTo>
                <a:lnTo>
                  <a:pt x="1929779" y="1157797"/>
                </a:lnTo>
                <a:lnTo>
                  <a:pt x="1939388" y="1159733"/>
                </a:lnTo>
                <a:lnTo>
                  <a:pt x="1947232" y="1165014"/>
                </a:lnTo>
                <a:lnTo>
                  <a:pt x="1952520" y="1172848"/>
                </a:lnTo>
                <a:lnTo>
                  <a:pt x="1954459" y="1182443"/>
                </a:lnTo>
                <a:lnTo>
                  <a:pt x="1952520" y="1192038"/>
                </a:lnTo>
                <a:lnTo>
                  <a:pt x="1947232" y="1199872"/>
                </a:lnTo>
                <a:lnTo>
                  <a:pt x="1939388" y="1205152"/>
                </a:lnTo>
                <a:lnTo>
                  <a:pt x="1929779" y="1207089"/>
                </a:lnTo>
                <a:close/>
              </a:path>
              <a:path w="3315335" h="1207134">
                <a:moveTo>
                  <a:pt x="2201936" y="1207089"/>
                </a:moveTo>
                <a:lnTo>
                  <a:pt x="2192328" y="1205152"/>
                </a:lnTo>
                <a:lnTo>
                  <a:pt x="2184483" y="1199872"/>
                </a:lnTo>
                <a:lnTo>
                  <a:pt x="2179195" y="1192038"/>
                </a:lnTo>
                <a:lnTo>
                  <a:pt x="2177257" y="1182443"/>
                </a:lnTo>
                <a:lnTo>
                  <a:pt x="2179195" y="1172848"/>
                </a:lnTo>
                <a:lnTo>
                  <a:pt x="2184483" y="1165014"/>
                </a:lnTo>
                <a:lnTo>
                  <a:pt x="2192328" y="1159733"/>
                </a:lnTo>
                <a:lnTo>
                  <a:pt x="2201936" y="1157797"/>
                </a:lnTo>
                <a:lnTo>
                  <a:pt x="2211545" y="1159733"/>
                </a:lnTo>
                <a:lnTo>
                  <a:pt x="2219389" y="1165014"/>
                </a:lnTo>
                <a:lnTo>
                  <a:pt x="2224677" y="1172848"/>
                </a:lnTo>
                <a:lnTo>
                  <a:pt x="2226616" y="1182443"/>
                </a:lnTo>
                <a:lnTo>
                  <a:pt x="2224677" y="1192038"/>
                </a:lnTo>
                <a:lnTo>
                  <a:pt x="2219389" y="1199872"/>
                </a:lnTo>
                <a:lnTo>
                  <a:pt x="2211545" y="1205152"/>
                </a:lnTo>
                <a:lnTo>
                  <a:pt x="2201936" y="1207089"/>
                </a:lnTo>
                <a:close/>
              </a:path>
              <a:path w="3315335" h="1207134">
                <a:moveTo>
                  <a:pt x="2474094" y="1207089"/>
                </a:moveTo>
                <a:lnTo>
                  <a:pt x="2464485" y="1205152"/>
                </a:lnTo>
                <a:lnTo>
                  <a:pt x="2456641" y="1199872"/>
                </a:lnTo>
                <a:lnTo>
                  <a:pt x="2451353" y="1192038"/>
                </a:lnTo>
                <a:lnTo>
                  <a:pt x="2449414" y="1182443"/>
                </a:lnTo>
                <a:lnTo>
                  <a:pt x="2451353" y="1172848"/>
                </a:lnTo>
                <a:lnTo>
                  <a:pt x="2456641" y="1165014"/>
                </a:lnTo>
                <a:lnTo>
                  <a:pt x="2464485" y="1159733"/>
                </a:lnTo>
                <a:lnTo>
                  <a:pt x="2474094" y="1157797"/>
                </a:lnTo>
                <a:lnTo>
                  <a:pt x="2483702" y="1159733"/>
                </a:lnTo>
                <a:lnTo>
                  <a:pt x="2491546" y="1165014"/>
                </a:lnTo>
                <a:lnTo>
                  <a:pt x="2496834" y="1172848"/>
                </a:lnTo>
                <a:lnTo>
                  <a:pt x="2498773" y="1182443"/>
                </a:lnTo>
                <a:lnTo>
                  <a:pt x="2496834" y="1192038"/>
                </a:lnTo>
                <a:lnTo>
                  <a:pt x="2491546" y="1199872"/>
                </a:lnTo>
                <a:lnTo>
                  <a:pt x="2483702" y="1205152"/>
                </a:lnTo>
                <a:lnTo>
                  <a:pt x="2474094" y="1207089"/>
                </a:lnTo>
                <a:close/>
              </a:path>
              <a:path w="3315335" h="1207134">
                <a:moveTo>
                  <a:pt x="2746251" y="1207089"/>
                </a:moveTo>
                <a:lnTo>
                  <a:pt x="2736642" y="1205152"/>
                </a:lnTo>
                <a:lnTo>
                  <a:pt x="2728798" y="1199872"/>
                </a:lnTo>
                <a:lnTo>
                  <a:pt x="2723510" y="1192038"/>
                </a:lnTo>
                <a:lnTo>
                  <a:pt x="2721571" y="1182443"/>
                </a:lnTo>
                <a:lnTo>
                  <a:pt x="2723510" y="1172848"/>
                </a:lnTo>
                <a:lnTo>
                  <a:pt x="2728798" y="1165014"/>
                </a:lnTo>
                <a:lnTo>
                  <a:pt x="2736642" y="1159733"/>
                </a:lnTo>
                <a:lnTo>
                  <a:pt x="2746251" y="1157797"/>
                </a:lnTo>
                <a:lnTo>
                  <a:pt x="2755859" y="1159733"/>
                </a:lnTo>
                <a:lnTo>
                  <a:pt x="2763704" y="1165014"/>
                </a:lnTo>
                <a:lnTo>
                  <a:pt x="2768992" y="1172848"/>
                </a:lnTo>
                <a:lnTo>
                  <a:pt x="2770930" y="1182443"/>
                </a:lnTo>
                <a:lnTo>
                  <a:pt x="2768992" y="1192038"/>
                </a:lnTo>
                <a:lnTo>
                  <a:pt x="2763704" y="1199872"/>
                </a:lnTo>
                <a:lnTo>
                  <a:pt x="2755859" y="1205152"/>
                </a:lnTo>
                <a:lnTo>
                  <a:pt x="2746251" y="1207089"/>
                </a:lnTo>
                <a:close/>
              </a:path>
              <a:path w="3315335" h="1207134">
                <a:moveTo>
                  <a:pt x="3018408" y="1207089"/>
                </a:moveTo>
                <a:lnTo>
                  <a:pt x="3008799" y="1205152"/>
                </a:lnTo>
                <a:lnTo>
                  <a:pt x="3000955" y="1199872"/>
                </a:lnTo>
                <a:lnTo>
                  <a:pt x="2995667" y="1192038"/>
                </a:lnTo>
                <a:lnTo>
                  <a:pt x="2993728" y="1182443"/>
                </a:lnTo>
                <a:lnTo>
                  <a:pt x="2995667" y="1172848"/>
                </a:lnTo>
                <a:lnTo>
                  <a:pt x="3000955" y="1165014"/>
                </a:lnTo>
                <a:lnTo>
                  <a:pt x="3008799" y="1159733"/>
                </a:lnTo>
                <a:lnTo>
                  <a:pt x="3018408" y="1157797"/>
                </a:lnTo>
                <a:lnTo>
                  <a:pt x="3028016" y="1159733"/>
                </a:lnTo>
                <a:lnTo>
                  <a:pt x="3035861" y="1165014"/>
                </a:lnTo>
                <a:lnTo>
                  <a:pt x="3041149" y="1172848"/>
                </a:lnTo>
                <a:lnTo>
                  <a:pt x="3043087" y="1182443"/>
                </a:lnTo>
                <a:lnTo>
                  <a:pt x="3041149" y="1192038"/>
                </a:lnTo>
                <a:lnTo>
                  <a:pt x="3035861" y="1199872"/>
                </a:lnTo>
                <a:lnTo>
                  <a:pt x="3028016" y="1205152"/>
                </a:lnTo>
                <a:lnTo>
                  <a:pt x="3018408" y="1207089"/>
                </a:lnTo>
                <a:close/>
              </a:path>
              <a:path w="3315335" h="1207134">
                <a:moveTo>
                  <a:pt x="3290565" y="1207089"/>
                </a:moveTo>
                <a:lnTo>
                  <a:pt x="3280957" y="1205152"/>
                </a:lnTo>
                <a:lnTo>
                  <a:pt x="3273112" y="1199872"/>
                </a:lnTo>
                <a:lnTo>
                  <a:pt x="3267824" y="1192038"/>
                </a:lnTo>
                <a:lnTo>
                  <a:pt x="3265885" y="1182443"/>
                </a:lnTo>
                <a:lnTo>
                  <a:pt x="3267824" y="1172848"/>
                </a:lnTo>
                <a:lnTo>
                  <a:pt x="3273112" y="1165014"/>
                </a:lnTo>
                <a:lnTo>
                  <a:pt x="3280957" y="1159733"/>
                </a:lnTo>
                <a:lnTo>
                  <a:pt x="3290565" y="1157797"/>
                </a:lnTo>
                <a:lnTo>
                  <a:pt x="3300174" y="1159733"/>
                </a:lnTo>
                <a:lnTo>
                  <a:pt x="3308018" y="1165014"/>
                </a:lnTo>
                <a:lnTo>
                  <a:pt x="3313306" y="1172848"/>
                </a:lnTo>
                <a:lnTo>
                  <a:pt x="3315245" y="1182443"/>
                </a:lnTo>
                <a:lnTo>
                  <a:pt x="3313306" y="1192038"/>
                </a:lnTo>
                <a:lnTo>
                  <a:pt x="3308018" y="1199872"/>
                </a:lnTo>
                <a:lnTo>
                  <a:pt x="3300174" y="1205152"/>
                </a:lnTo>
                <a:lnTo>
                  <a:pt x="3290565" y="12070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Laurynas Scerbavicius</dc:creator>
  <cp:keywords>DAGskD6wpMA,BAGRxLj23Yg,0</cp:keywords>
  <dc:title>Lettrex Partage 4 Conseils Pour Améliorer Votre Rédaction De Lettres</dc:title>
  <dcterms:created xsi:type="dcterms:W3CDTF">2025-07-08T09:15:42Z</dcterms:created>
  <dcterms:modified xsi:type="dcterms:W3CDTF">2025-07-08T09:15:42Z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2025-07-08T00:00:00Z</vt:filetime>
  </property>
  <property fmtid="{D5CDD505-2E9C-101B-9397-08002B2CF9AE}" pid="3" name="Creator">
    <vt:lpwstr>Canva</vt:lpwstr>
  </property>
  <property fmtid="{D5CDD505-2E9C-101B-9397-08002B2CF9AE}" pid="4" name="LastSaved">
    <vt:filetime>2025-07-08T00:00:00Z</vt:filetime>
  </property>
  <property fmtid="{D5CDD505-2E9C-101B-9397-08002B2CF9AE}" pid="5" name="Producer">
    <vt:lpwstr>Canva</vt:lpwstr>
  </property>
</Properties>
</file>