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31735" y="2890875"/>
            <a:ext cx="12424529" cy="42392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D1C2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D1C2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33990" y="1051812"/>
            <a:ext cx="16461299" cy="21906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028345" y="2606491"/>
            <a:ext cx="7819390" cy="5969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D1C29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hyperlink" Target="https://www.courrierx.co/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https://issuu.com/courrierx" TargetMode="Externa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hyperlink" Target="https://www.instagram.com/p/DMhNig4hd-V/" TargetMode="External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courrierx.co/" TargetMode="External"/><Relationship Id="rId3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8288020" cy="10287000"/>
            <a:chOff x="0" y="0"/>
            <a:chExt cx="828802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1"/>
              <a:ext cx="8288020" cy="10287000"/>
            </a:xfrm>
            <a:custGeom>
              <a:avLst/>
              <a:gdLst/>
              <a:ahLst/>
              <a:cxnLst/>
              <a:rect l="l" t="t" r="r" b="b"/>
              <a:pathLst>
                <a:path w="8288020" h="10287000">
                  <a:moveTo>
                    <a:pt x="646887" y="4585728"/>
                  </a:moveTo>
                  <a:lnTo>
                    <a:pt x="0" y="3810724"/>
                  </a:lnTo>
                  <a:lnTo>
                    <a:pt x="0" y="5082286"/>
                  </a:lnTo>
                  <a:lnTo>
                    <a:pt x="646887" y="4585728"/>
                  </a:lnTo>
                  <a:close/>
                </a:path>
                <a:path w="8288020" h="10287000">
                  <a:moveTo>
                    <a:pt x="1920176" y="10287000"/>
                  </a:moveTo>
                  <a:lnTo>
                    <a:pt x="553072" y="8976995"/>
                  </a:lnTo>
                  <a:lnTo>
                    <a:pt x="1750606" y="8058734"/>
                  </a:lnTo>
                  <a:lnTo>
                    <a:pt x="66929" y="6044616"/>
                  </a:lnTo>
                  <a:lnTo>
                    <a:pt x="0" y="6096000"/>
                  </a:lnTo>
                  <a:lnTo>
                    <a:pt x="0" y="8446999"/>
                  </a:lnTo>
                  <a:lnTo>
                    <a:pt x="0" y="9401086"/>
                  </a:lnTo>
                  <a:lnTo>
                    <a:pt x="0" y="10287000"/>
                  </a:lnTo>
                  <a:lnTo>
                    <a:pt x="1920176" y="10287000"/>
                  </a:lnTo>
                  <a:close/>
                </a:path>
                <a:path w="8288020" h="10287000">
                  <a:moveTo>
                    <a:pt x="8287664" y="0"/>
                  </a:moveTo>
                  <a:lnTo>
                    <a:pt x="8287664" y="0"/>
                  </a:lnTo>
                  <a:lnTo>
                    <a:pt x="0" y="0"/>
                  </a:lnTo>
                  <a:lnTo>
                    <a:pt x="0" y="1669529"/>
                  </a:lnTo>
                  <a:lnTo>
                    <a:pt x="0" y="1994128"/>
                  </a:lnTo>
                  <a:lnTo>
                    <a:pt x="0" y="2941091"/>
                  </a:lnTo>
                  <a:lnTo>
                    <a:pt x="646887" y="2443480"/>
                  </a:lnTo>
                  <a:lnTo>
                    <a:pt x="165315" y="1867331"/>
                  </a:lnTo>
                  <a:lnTo>
                    <a:pt x="2089099" y="391883"/>
                  </a:lnTo>
                  <a:lnTo>
                    <a:pt x="3546678" y="2135517"/>
                  </a:lnTo>
                  <a:lnTo>
                    <a:pt x="4739487" y="1220254"/>
                  </a:lnTo>
                  <a:lnTo>
                    <a:pt x="5504599" y="2135517"/>
                  </a:lnTo>
                  <a:lnTo>
                    <a:pt x="8287664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624374"/>
              <a:ext cx="2497455" cy="6978650"/>
            </a:xfrm>
            <a:custGeom>
              <a:avLst/>
              <a:gdLst/>
              <a:ahLst/>
              <a:cxnLst/>
              <a:rect l="l" t="t" r="r" b="b"/>
              <a:pathLst>
                <a:path w="2497455" h="6978650">
                  <a:moveTo>
                    <a:pt x="0" y="2997009"/>
                  </a:moveTo>
                  <a:lnTo>
                    <a:pt x="0" y="2870899"/>
                  </a:lnTo>
                  <a:lnTo>
                    <a:pt x="1381960" y="1810119"/>
                  </a:lnTo>
                  <a:lnTo>
                    <a:pt x="0" y="159816"/>
                  </a:lnTo>
                  <a:lnTo>
                    <a:pt x="0" y="0"/>
                  </a:lnTo>
                  <a:lnTo>
                    <a:pt x="1494355" y="1787640"/>
                  </a:lnTo>
                  <a:lnTo>
                    <a:pt x="1503698" y="1804534"/>
                  </a:lnTo>
                  <a:lnTo>
                    <a:pt x="1505033" y="1823325"/>
                  </a:lnTo>
                  <a:lnTo>
                    <a:pt x="1498781" y="1841695"/>
                  </a:lnTo>
                  <a:lnTo>
                    <a:pt x="1485363" y="1857325"/>
                  </a:lnTo>
                  <a:lnTo>
                    <a:pt x="0" y="2997009"/>
                  </a:lnTo>
                  <a:close/>
                </a:path>
                <a:path w="2497455" h="6978650">
                  <a:moveTo>
                    <a:pt x="0" y="6978179"/>
                  </a:moveTo>
                  <a:lnTo>
                    <a:pt x="0" y="3673186"/>
                  </a:lnTo>
                  <a:lnTo>
                    <a:pt x="813241" y="3048711"/>
                  </a:lnTo>
                  <a:lnTo>
                    <a:pt x="2496918" y="5062830"/>
                  </a:lnTo>
                  <a:lnTo>
                    <a:pt x="0" y="6978179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>
              <a:lnSpc>
                <a:spcPct val="116700"/>
              </a:lnSpc>
              <a:spcBef>
                <a:spcPts val="85"/>
              </a:spcBef>
            </a:pPr>
            <a:r>
              <a:rPr dirty="0" sz="7900" spc="-35"/>
              <a:t>Courrierx.co</a:t>
            </a:r>
            <a:r>
              <a:rPr dirty="0" sz="7900" spc="-350"/>
              <a:t> </a:t>
            </a:r>
            <a:r>
              <a:rPr dirty="0" sz="7900" spc="135"/>
              <a:t>Partage</a:t>
            </a:r>
            <a:r>
              <a:rPr dirty="0" sz="7900" spc="-345"/>
              <a:t> </a:t>
            </a:r>
            <a:r>
              <a:rPr dirty="0" sz="7900" spc="35"/>
              <a:t>4 </a:t>
            </a:r>
            <a:r>
              <a:rPr dirty="0" sz="7900"/>
              <a:t>Avantages</a:t>
            </a:r>
            <a:r>
              <a:rPr dirty="0" sz="7900" spc="-210"/>
              <a:t> </a:t>
            </a:r>
            <a:r>
              <a:rPr dirty="0" sz="7900"/>
              <a:t>Du</a:t>
            </a:r>
            <a:r>
              <a:rPr dirty="0" sz="7900" spc="-210"/>
              <a:t> </a:t>
            </a:r>
            <a:r>
              <a:rPr dirty="0" sz="7900"/>
              <a:t>Courrier</a:t>
            </a:r>
            <a:r>
              <a:rPr dirty="0" sz="7900" spc="-210"/>
              <a:t> </a:t>
            </a:r>
            <a:r>
              <a:rPr dirty="0" sz="7900" spc="-365"/>
              <a:t>En </a:t>
            </a:r>
            <a:r>
              <a:rPr dirty="0" sz="7900" spc="-50"/>
              <a:t>Ligne</a:t>
            </a:r>
            <a:r>
              <a:rPr dirty="0" sz="7900" spc="-375"/>
              <a:t> </a:t>
            </a:r>
            <a:r>
              <a:rPr dirty="0" sz="7900"/>
              <a:t>À</a:t>
            </a:r>
            <a:r>
              <a:rPr dirty="0" sz="7900" spc="-335"/>
              <a:t> </a:t>
            </a:r>
            <a:r>
              <a:rPr dirty="0" sz="7900" spc="245"/>
              <a:t>Ne</a:t>
            </a:r>
            <a:r>
              <a:rPr dirty="0" sz="7900" spc="-330"/>
              <a:t> </a:t>
            </a:r>
            <a:r>
              <a:rPr dirty="0" sz="7900" spc="-265"/>
              <a:t>Pas</a:t>
            </a:r>
            <a:r>
              <a:rPr dirty="0" sz="7900" spc="-290"/>
              <a:t> </a:t>
            </a:r>
            <a:r>
              <a:rPr dirty="0" sz="7900" spc="65"/>
              <a:t>Manquer</a:t>
            </a:r>
            <a:endParaRPr sz="7900"/>
          </a:p>
        </p:txBody>
      </p:sp>
      <p:grpSp>
        <p:nvGrpSpPr>
          <p:cNvPr id="6" name="object 6" descr=""/>
          <p:cNvGrpSpPr/>
          <p:nvPr/>
        </p:nvGrpSpPr>
        <p:grpSpPr>
          <a:xfrm>
            <a:off x="12354123" y="4974189"/>
            <a:ext cx="5934075" cy="5313045"/>
            <a:chOff x="12354123" y="4974189"/>
            <a:chExt cx="5934075" cy="5313045"/>
          </a:xfrm>
        </p:grpSpPr>
        <p:sp>
          <p:nvSpPr>
            <p:cNvPr id="7" name="object 7" descr=""/>
            <p:cNvSpPr/>
            <p:nvPr/>
          </p:nvSpPr>
          <p:spPr>
            <a:xfrm>
              <a:off x="14344917" y="6685762"/>
              <a:ext cx="3943350" cy="3601720"/>
            </a:xfrm>
            <a:custGeom>
              <a:avLst/>
              <a:gdLst/>
              <a:ahLst/>
              <a:cxnLst/>
              <a:rect l="l" t="t" r="r" b="b"/>
              <a:pathLst>
                <a:path w="3943350" h="3601720">
                  <a:moveTo>
                    <a:pt x="3943083" y="0"/>
                  </a:moveTo>
                  <a:lnTo>
                    <a:pt x="3154781" y="788301"/>
                  </a:lnTo>
                  <a:lnTo>
                    <a:pt x="2766212" y="399732"/>
                  </a:lnTo>
                  <a:lnTo>
                    <a:pt x="315531" y="2850426"/>
                  </a:lnTo>
                  <a:lnTo>
                    <a:pt x="533171" y="3068078"/>
                  </a:lnTo>
                  <a:lnTo>
                    <a:pt x="0" y="3601250"/>
                  </a:lnTo>
                  <a:lnTo>
                    <a:pt x="287731" y="3601250"/>
                  </a:lnTo>
                  <a:lnTo>
                    <a:pt x="3943083" y="3601250"/>
                  </a:lnTo>
                  <a:lnTo>
                    <a:pt x="3943083" y="2730004"/>
                  </a:lnTo>
                  <a:lnTo>
                    <a:pt x="3943083" y="1576603"/>
                  </a:lnTo>
                  <a:lnTo>
                    <a:pt x="3943083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2354123" y="4974189"/>
              <a:ext cx="5934075" cy="5313045"/>
            </a:xfrm>
            <a:custGeom>
              <a:avLst/>
              <a:gdLst/>
              <a:ahLst/>
              <a:cxnLst/>
              <a:rect l="l" t="t" r="r" b="b"/>
              <a:pathLst>
                <a:path w="5934075" h="5313045">
                  <a:moveTo>
                    <a:pt x="4426236" y="1436227"/>
                  </a:moveTo>
                  <a:lnTo>
                    <a:pt x="5480043" y="2490033"/>
                  </a:lnTo>
                  <a:lnTo>
                    <a:pt x="5933876" y="2036200"/>
                  </a:lnTo>
                  <a:lnTo>
                    <a:pt x="5933876" y="0"/>
                  </a:lnTo>
                  <a:lnTo>
                    <a:pt x="5863692" y="0"/>
                  </a:lnTo>
                  <a:lnTo>
                    <a:pt x="4426236" y="1436227"/>
                  </a:lnTo>
                  <a:close/>
                </a:path>
                <a:path w="5934075" h="5313045">
                  <a:moveTo>
                    <a:pt x="3580239" y="4795544"/>
                  </a:moveTo>
                  <a:lnTo>
                    <a:pt x="3580239" y="4902599"/>
                  </a:lnTo>
                  <a:lnTo>
                    <a:pt x="4823411" y="3659427"/>
                  </a:lnTo>
                  <a:lnTo>
                    <a:pt x="5933876" y="4769891"/>
                  </a:lnTo>
                  <a:lnTo>
                    <a:pt x="5933876" y="4661682"/>
                  </a:lnTo>
                  <a:lnTo>
                    <a:pt x="4850464" y="3578270"/>
                  </a:lnTo>
                  <a:lnTo>
                    <a:pt x="4837860" y="3569970"/>
                  </a:lnTo>
                  <a:lnTo>
                    <a:pt x="4823411" y="3567203"/>
                  </a:lnTo>
                  <a:lnTo>
                    <a:pt x="4808963" y="3569970"/>
                  </a:lnTo>
                  <a:lnTo>
                    <a:pt x="4796359" y="3578270"/>
                  </a:lnTo>
                  <a:lnTo>
                    <a:pt x="3580239" y="4795544"/>
                  </a:lnTo>
                  <a:close/>
                </a:path>
                <a:path w="5934075" h="5313045">
                  <a:moveTo>
                    <a:pt x="3489245" y="4902599"/>
                  </a:moveTo>
                  <a:lnTo>
                    <a:pt x="3492012" y="4917048"/>
                  </a:lnTo>
                  <a:lnTo>
                    <a:pt x="3500312" y="4929651"/>
                  </a:lnTo>
                  <a:lnTo>
                    <a:pt x="3883471" y="5312810"/>
                  </a:lnTo>
                  <a:lnTo>
                    <a:pt x="3990450" y="5312810"/>
                  </a:lnTo>
                  <a:lnTo>
                    <a:pt x="3580239" y="4902599"/>
                  </a:lnTo>
                  <a:lnTo>
                    <a:pt x="3580239" y="4795544"/>
                  </a:lnTo>
                  <a:lnTo>
                    <a:pt x="3500312" y="4875547"/>
                  </a:lnTo>
                  <a:lnTo>
                    <a:pt x="3492012" y="4888151"/>
                  </a:lnTo>
                  <a:lnTo>
                    <a:pt x="3489245" y="4902599"/>
                  </a:lnTo>
                  <a:close/>
                </a:path>
                <a:path w="5934075" h="5313045">
                  <a:moveTo>
                    <a:pt x="0" y="5312810"/>
                  </a:moveTo>
                  <a:lnTo>
                    <a:pt x="2095317" y="5312810"/>
                  </a:lnTo>
                  <a:lnTo>
                    <a:pt x="2426831" y="4981297"/>
                  </a:lnTo>
                  <a:lnTo>
                    <a:pt x="1379172" y="3933638"/>
                  </a:lnTo>
                  <a:lnTo>
                    <a:pt x="0" y="5312810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8092" y="1028700"/>
            <a:ext cx="2228849" cy="609599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6812877" y="8539960"/>
            <a:ext cx="4839335" cy="725805"/>
            <a:chOff x="6812877" y="8539960"/>
            <a:chExt cx="4839335" cy="725805"/>
          </a:xfrm>
        </p:grpSpPr>
        <p:sp>
          <p:nvSpPr>
            <p:cNvPr id="11" name="object 11" descr=""/>
            <p:cNvSpPr/>
            <p:nvPr/>
          </p:nvSpPr>
          <p:spPr>
            <a:xfrm>
              <a:off x="6812877" y="8570055"/>
              <a:ext cx="678815" cy="678815"/>
            </a:xfrm>
            <a:custGeom>
              <a:avLst/>
              <a:gdLst/>
              <a:ahLst/>
              <a:cxnLst/>
              <a:rect l="l" t="t" r="r" b="b"/>
              <a:pathLst>
                <a:path w="678815" h="678815">
                  <a:moveTo>
                    <a:pt x="317071" y="678584"/>
                  </a:moveTo>
                  <a:lnTo>
                    <a:pt x="267320" y="671647"/>
                  </a:lnTo>
                  <a:lnTo>
                    <a:pt x="220083" y="657711"/>
                  </a:lnTo>
                  <a:lnTo>
                    <a:pt x="175922" y="637337"/>
                  </a:lnTo>
                  <a:lnTo>
                    <a:pt x="135397" y="611084"/>
                  </a:lnTo>
                  <a:lnTo>
                    <a:pt x="99068" y="579513"/>
                  </a:lnTo>
                  <a:lnTo>
                    <a:pt x="67497" y="543185"/>
                  </a:lnTo>
                  <a:lnTo>
                    <a:pt x="41244" y="502661"/>
                  </a:lnTo>
                  <a:lnTo>
                    <a:pt x="20870" y="458500"/>
                  </a:lnTo>
                  <a:lnTo>
                    <a:pt x="6935" y="411264"/>
                  </a:lnTo>
                  <a:lnTo>
                    <a:pt x="0" y="361513"/>
                  </a:lnTo>
                  <a:lnTo>
                    <a:pt x="30" y="352366"/>
                  </a:lnTo>
                  <a:lnTo>
                    <a:pt x="153" y="314909"/>
                  </a:lnTo>
                  <a:lnTo>
                    <a:pt x="6393" y="269961"/>
                  </a:lnTo>
                  <a:lnTo>
                    <a:pt x="18316" y="227072"/>
                  </a:lnTo>
                  <a:lnTo>
                    <a:pt x="35519" y="186644"/>
                  </a:lnTo>
                  <a:lnTo>
                    <a:pt x="57600" y="149079"/>
                  </a:lnTo>
                  <a:lnTo>
                    <a:pt x="84156" y="114782"/>
                  </a:lnTo>
                  <a:lnTo>
                    <a:pt x="114785" y="84154"/>
                  </a:lnTo>
                  <a:lnTo>
                    <a:pt x="149193" y="57533"/>
                  </a:lnTo>
                  <a:lnTo>
                    <a:pt x="186646" y="35518"/>
                  </a:lnTo>
                  <a:lnTo>
                    <a:pt x="227074" y="18315"/>
                  </a:lnTo>
                  <a:lnTo>
                    <a:pt x="269963" y="6392"/>
                  </a:lnTo>
                  <a:lnTo>
                    <a:pt x="314910" y="153"/>
                  </a:lnTo>
                  <a:lnTo>
                    <a:pt x="361519" y="0"/>
                  </a:lnTo>
                  <a:lnTo>
                    <a:pt x="411262" y="6935"/>
                  </a:lnTo>
                  <a:lnTo>
                    <a:pt x="458498" y="20870"/>
                  </a:lnTo>
                  <a:lnTo>
                    <a:pt x="471268" y="26762"/>
                  </a:lnTo>
                  <a:lnTo>
                    <a:pt x="326212" y="26762"/>
                  </a:lnTo>
                  <a:lnTo>
                    <a:pt x="304151" y="36118"/>
                  </a:lnTo>
                  <a:lnTo>
                    <a:pt x="258224" y="36118"/>
                  </a:lnTo>
                  <a:lnTo>
                    <a:pt x="219293" y="49350"/>
                  </a:lnTo>
                  <a:lnTo>
                    <a:pt x="182823" y="67356"/>
                  </a:lnTo>
                  <a:lnTo>
                    <a:pt x="149205" y="89760"/>
                  </a:lnTo>
                  <a:lnTo>
                    <a:pt x="118818" y="116189"/>
                  </a:lnTo>
                  <a:lnTo>
                    <a:pt x="133863" y="124616"/>
                  </a:lnTo>
                  <a:lnTo>
                    <a:pt x="151440" y="132433"/>
                  </a:lnTo>
                  <a:lnTo>
                    <a:pt x="160544" y="135693"/>
                  </a:lnTo>
                  <a:lnTo>
                    <a:pt x="100725" y="135693"/>
                  </a:lnTo>
                  <a:lnTo>
                    <a:pt x="70775" y="177094"/>
                  </a:lnTo>
                  <a:lnTo>
                    <a:pt x="47784" y="223158"/>
                  </a:lnTo>
                  <a:lnTo>
                    <a:pt x="32526" y="273119"/>
                  </a:lnTo>
                  <a:lnTo>
                    <a:pt x="25774" y="326212"/>
                  </a:lnTo>
                  <a:lnTo>
                    <a:pt x="678554" y="326212"/>
                  </a:lnTo>
                  <a:lnTo>
                    <a:pt x="678468" y="352366"/>
                  </a:lnTo>
                  <a:lnTo>
                    <a:pt x="25774" y="352366"/>
                  </a:lnTo>
                  <a:lnTo>
                    <a:pt x="32579" y="405705"/>
                  </a:lnTo>
                  <a:lnTo>
                    <a:pt x="47968" y="455877"/>
                  </a:lnTo>
                  <a:lnTo>
                    <a:pt x="71061" y="501914"/>
                  </a:lnTo>
                  <a:lnTo>
                    <a:pt x="71159" y="502109"/>
                  </a:lnTo>
                  <a:lnTo>
                    <a:pt x="101366" y="543623"/>
                  </a:lnTo>
                  <a:lnTo>
                    <a:pt x="159685" y="543623"/>
                  </a:lnTo>
                  <a:lnTo>
                    <a:pt x="151675" y="546545"/>
                  </a:lnTo>
                  <a:lnTo>
                    <a:pt x="134278" y="554473"/>
                  </a:lnTo>
                  <a:lnTo>
                    <a:pt x="119471" y="563023"/>
                  </a:lnTo>
                  <a:lnTo>
                    <a:pt x="149754" y="589225"/>
                  </a:lnTo>
                  <a:lnTo>
                    <a:pt x="183217" y="611445"/>
                  </a:lnTo>
                  <a:lnTo>
                    <a:pt x="219489" y="629313"/>
                  </a:lnTo>
                  <a:lnTo>
                    <a:pt x="258198" y="642459"/>
                  </a:lnTo>
                  <a:lnTo>
                    <a:pt x="304130" y="642459"/>
                  </a:lnTo>
                  <a:lnTo>
                    <a:pt x="326196" y="651816"/>
                  </a:lnTo>
                  <a:lnTo>
                    <a:pt x="471375" y="651816"/>
                  </a:lnTo>
                  <a:lnTo>
                    <a:pt x="451509" y="660269"/>
                  </a:lnTo>
                  <a:lnTo>
                    <a:pt x="408620" y="672191"/>
                  </a:lnTo>
                  <a:lnTo>
                    <a:pt x="363673" y="678431"/>
                  </a:lnTo>
                  <a:lnTo>
                    <a:pt x="317071" y="678584"/>
                  </a:lnTo>
                  <a:close/>
                </a:path>
                <a:path w="678815" h="678815">
                  <a:moveTo>
                    <a:pt x="352366" y="162586"/>
                  </a:moveTo>
                  <a:lnTo>
                    <a:pt x="326212" y="162586"/>
                  </a:lnTo>
                  <a:lnTo>
                    <a:pt x="326212" y="26762"/>
                  </a:lnTo>
                  <a:lnTo>
                    <a:pt x="352366" y="26762"/>
                  </a:lnTo>
                  <a:lnTo>
                    <a:pt x="352366" y="162586"/>
                  </a:lnTo>
                  <a:close/>
                </a:path>
                <a:path w="678815" h="678815">
                  <a:moveTo>
                    <a:pt x="520750" y="162586"/>
                  </a:moveTo>
                  <a:lnTo>
                    <a:pt x="352366" y="162586"/>
                  </a:lnTo>
                  <a:lnTo>
                    <a:pt x="380161" y="161511"/>
                  </a:lnTo>
                  <a:lnTo>
                    <a:pt x="407344" y="159348"/>
                  </a:lnTo>
                  <a:lnTo>
                    <a:pt x="433681" y="156115"/>
                  </a:lnTo>
                  <a:lnTo>
                    <a:pt x="458943" y="151830"/>
                  </a:lnTo>
                  <a:lnTo>
                    <a:pt x="437699" y="104233"/>
                  </a:lnTo>
                  <a:lnTo>
                    <a:pt x="412309" y="66395"/>
                  </a:lnTo>
                  <a:lnTo>
                    <a:pt x="383588" y="40007"/>
                  </a:lnTo>
                  <a:lnTo>
                    <a:pt x="352366" y="26762"/>
                  </a:lnTo>
                  <a:lnTo>
                    <a:pt x="471268" y="26762"/>
                  </a:lnTo>
                  <a:lnTo>
                    <a:pt x="491547" y="36118"/>
                  </a:lnTo>
                  <a:lnTo>
                    <a:pt x="420386" y="36118"/>
                  </a:lnTo>
                  <a:lnTo>
                    <a:pt x="439296" y="57533"/>
                  </a:lnTo>
                  <a:lnTo>
                    <a:pt x="456540" y="83181"/>
                  </a:lnTo>
                  <a:lnTo>
                    <a:pt x="471941" y="112732"/>
                  </a:lnTo>
                  <a:lnTo>
                    <a:pt x="485319" y="145854"/>
                  </a:lnTo>
                  <a:lnTo>
                    <a:pt x="560779" y="145854"/>
                  </a:lnTo>
                  <a:lnTo>
                    <a:pt x="540877" y="155140"/>
                  </a:lnTo>
                  <a:lnTo>
                    <a:pt x="520750" y="162586"/>
                  </a:lnTo>
                  <a:close/>
                </a:path>
                <a:path w="678815" h="678815">
                  <a:moveTo>
                    <a:pt x="222301" y="145854"/>
                  </a:moveTo>
                  <a:lnTo>
                    <a:pt x="193267" y="145854"/>
                  </a:lnTo>
                  <a:lnTo>
                    <a:pt x="206643" y="112732"/>
                  </a:lnTo>
                  <a:lnTo>
                    <a:pt x="222045" y="83181"/>
                  </a:lnTo>
                  <a:lnTo>
                    <a:pt x="239293" y="57533"/>
                  </a:lnTo>
                  <a:lnTo>
                    <a:pt x="258210" y="36118"/>
                  </a:lnTo>
                  <a:lnTo>
                    <a:pt x="304151" y="36118"/>
                  </a:lnTo>
                  <a:lnTo>
                    <a:pt x="294982" y="40007"/>
                  </a:lnTo>
                  <a:lnTo>
                    <a:pt x="266266" y="66395"/>
                  </a:lnTo>
                  <a:lnTo>
                    <a:pt x="240878" y="104233"/>
                  </a:lnTo>
                  <a:lnTo>
                    <a:pt x="222301" y="145854"/>
                  </a:lnTo>
                  <a:close/>
                </a:path>
                <a:path w="678815" h="678815">
                  <a:moveTo>
                    <a:pt x="560779" y="145854"/>
                  </a:moveTo>
                  <a:lnTo>
                    <a:pt x="485319" y="145854"/>
                  </a:lnTo>
                  <a:lnTo>
                    <a:pt x="507257" y="139545"/>
                  </a:lnTo>
                  <a:lnTo>
                    <a:pt x="527129" y="132433"/>
                  </a:lnTo>
                  <a:lnTo>
                    <a:pt x="544709" y="124616"/>
                  </a:lnTo>
                  <a:lnTo>
                    <a:pt x="559773" y="116189"/>
                  </a:lnTo>
                  <a:lnTo>
                    <a:pt x="529382" y="89760"/>
                  </a:lnTo>
                  <a:lnTo>
                    <a:pt x="495768" y="67356"/>
                  </a:lnTo>
                  <a:lnTo>
                    <a:pt x="459309" y="49350"/>
                  </a:lnTo>
                  <a:lnTo>
                    <a:pt x="420386" y="36118"/>
                  </a:lnTo>
                  <a:lnTo>
                    <a:pt x="491547" y="36118"/>
                  </a:lnTo>
                  <a:lnTo>
                    <a:pt x="543182" y="67497"/>
                  </a:lnTo>
                  <a:lnTo>
                    <a:pt x="579510" y="99068"/>
                  </a:lnTo>
                  <a:lnTo>
                    <a:pt x="611082" y="135397"/>
                  </a:lnTo>
                  <a:lnTo>
                    <a:pt x="611274" y="135693"/>
                  </a:lnTo>
                  <a:lnTo>
                    <a:pt x="577852" y="135693"/>
                  </a:lnTo>
                  <a:lnTo>
                    <a:pt x="560779" y="145854"/>
                  </a:lnTo>
                  <a:close/>
                </a:path>
                <a:path w="678815" h="678815">
                  <a:moveTo>
                    <a:pt x="189067" y="326212"/>
                  </a:moveTo>
                  <a:lnTo>
                    <a:pt x="162913" y="326212"/>
                  </a:lnTo>
                  <a:lnTo>
                    <a:pt x="164891" y="286251"/>
                  </a:lnTo>
                  <a:lnTo>
                    <a:pt x="164981" y="284444"/>
                  </a:lnTo>
                  <a:lnTo>
                    <a:pt x="169491" y="244441"/>
                  </a:lnTo>
                  <a:lnTo>
                    <a:pt x="176303" y="206474"/>
                  </a:lnTo>
                  <a:lnTo>
                    <a:pt x="185274" y="170811"/>
                  </a:lnTo>
                  <a:lnTo>
                    <a:pt x="160247" y="163481"/>
                  </a:lnTo>
                  <a:lnTo>
                    <a:pt x="137700" y="155140"/>
                  </a:lnTo>
                  <a:lnTo>
                    <a:pt x="117801" y="145854"/>
                  </a:lnTo>
                  <a:lnTo>
                    <a:pt x="100725" y="135693"/>
                  </a:lnTo>
                  <a:lnTo>
                    <a:pt x="160544" y="135693"/>
                  </a:lnTo>
                  <a:lnTo>
                    <a:pt x="171308" y="139545"/>
                  </a:lnTo>
                  <a:lnTo>
                    <a:pt x="193242" y="145854"/>
                  </a:lnTo>
                  <a:lnTo>
                    <a:pt x="222301" y="145854"/>
                  </a:lnTo>
                  <a:lnTo>
                    <a:pt x="219634" y="151830"/>
                  </a:lnTo>
                  <a:lnTo>
                    <a:pt x="244896" y="156115"/>
                  </a:lnTo>
                  <a:lnTo>
                    <a:pt x="271233" y="159348"/>
                  </a:lnTo>
                  <a:lnTo>
                    <a:pt x="298416" y="161511"/>
                  </a:lnTo>
                  <a:lnTo>
                    <a:pt x="326212" y="162586"/>
                  </a:lnTo>
                  <a:lnTo>
                    <a:pt x="520750" y="162586"/>
                  </a:lnTo>
                  <a:lnTo>
                    <a:pt x="518329" y="163481"/>
                  </a:lnTo>
                  <a:lnTo>
                    <a:pt x="493309" y="170811"/>
                  </a:lnTo>
                  <a:lnTo>
                    <a:pt x="494819" y="176814"/>
                  </a:lnTo>
                  <a:lnTo>
                    <a:pt x="211391" y="176814"/>
                  </a:lnTo>
                  <a:lnTo>
                    <a:pt x="202513" y="211191"/>
                  </a:lnTo>
                  <a:lnTo>
                    <a:pt x="195719" y="247791"/>
                  </a:lnTo>
                  <a:lnTo>
                    <a:pt x="191180" y="286251"/>
                  </a:lnTo>
                  <a:lnTo>
                    <a:pt x="189067" y="326212"/>
                  </a:lnTo>
                  <a:close/>
                </a:path>
                <a:path w="678815" h="678815">
                  <a:moveTo>
                    <a:pt x="678554" y="326212"/>
                  </a:moveTo>
                  <a:lnTo>
                    <a:pt x="652803" y="326212"/>
                  </a:lnTo>
                  <a:lnTo>
                    <a:pt x="646052" y="273119"/>
                  </a:lnTo>
                  <a:lnTo>
                    <a:pt x="630794" y="223158"/>
                  </a:lnTo>
                  <a:lnTo>
                    <a:pt x="607804" y="177094"/>
                  </a:lnTo>
                  <a:lnTo>
                    <a:pt x="577852" y="135693"/>
                  </a:lnTo>
                  <a:lnTo>
                    <a:pt x="611274" y="135693"/>
                  </a:lnTo>
                  <a:lnTo>
                    <a:pt x="637335" y="175922"/>
                  </a:lnTo>
                  <a:lnTo>
                    <a:pt x="657711" y="220083"/>
                  </a:lnTo>
                  <a:lnTo>
                    <a:pt x="671647" y="267320"/>
                  </a:lnTo>
                  <a:lnTo>
                    <a:pt x="678584" y="317071"/>
                  </a:lnTo>
                  <a:lnTo>
                    <a:pt x="678554" y="326212"/>
                  </a:lnTo>
                  <a:close/>
                </a:path>
                <a:path w="678815" h="678815">
                  <a:moveTo>
                    <a:pt x="352366" y="326212"/>
                  </a:moveTo>
                  <a:lnTo>
                    <a:pt x="326212" y="326212"/>
                  </a:lnTo>
                  <a:lnTo>
                    <a:pt x="326212" y="188733"/>
                  </a:lnTo>
                  <a:lnTo>
                    <a:pt x="296203" y="187567"/>
                  </a:lnTo>
                  <a:lnTo>
                    <a:pt x="266919" y="185174"/>
                  </a:lnTo>
                  <a:lnTo>
                    <a:pt x="238546" y="181581"/>
                  </a:lnTo>
                  <a:lnTo>
                    <a:pt x="211352" y="176814"/>
                  </a:lnTo>
                  <a:lnTo>
                    <a:pt x="467188" y="176814"/>
                  </a:lnTo>
                  <a:lnTo>
                    <a:pt x="439999" y="181581"/>
                  </a:lnTo>
                  <a:lnTo>
                    <a:pt x="411626" y="185174"/>
                  </a:lnTo>
                  <a:lnTo>
                    <a:pt x="382328" y="187567"/>
                  </a:lnTo>
                  <a:lnTo>
                    <a:pt x="352366" y="188733"/>
                  </a:lnTo>
                  <a:lnTo>
                    <a:pt x="352366" y="326212"/>
                  </a:lnTo>
                  <a:close/>
                </a:path>
                <a:path w="678815" h="678815">
                  <a:moveTo>
                    <a:pt x="515665" y="326212"/>
                  </a:moveTo>
                  <a:lnTo>
                    <a:pt x="489511" y="326212"/>
                  </a:lnTo>
                  <a:lnTo>
                    <a:pt x="487397" y="286251"/>
                  </a:lnTo>
                  <a:lnTo>
                    <a:pt x="482858" y="247791"/>
                  </a:lnTo>
                  <a:lnTo>
                    <a:pt x="476065" y="211191"/>
                  </a:lnTo>
                  <a:lnTo>
                    <a:pt x="467260" y="177094"/>
                  </a:lnTo>
                  <a:lnTo>
                    <a:pt x="467188" y="176814"/>
                  </a:lnTo>
                  <a:lnTo>
                    <a:pt x="494819" y="176814"/>
                  </a:lnTo>
                  <a:lnTo>
                    <a:pt x="502277" y="206474"/>
                  </a:lnTo>
                  <a:lnTo>
                    <a:pt x="509087" y="244441"/>
                  </a:lnTo>
                  <a:lnTo>
                    <a:pt x="513597" y="284444"/>
                  </a:lnTo>
                  <a:lnTo>
                    <a:pt x="515665" y="326212"/>
                  </a:lnTo>
                  <a:close/>
                </a:path>
                <a:path w="678815" h="678815">
                  <a:moveTo>
                    <a:pt x="159685" y="543623"/>
                  </a:moveTo>
                  <a:lnTo>
                    <a:pt x="101366" y="543623"/>
                  </a:lnTo>
                  <a:lnTo>
                    <a:pt x="118207" y="533296"/>
                  </a:lnTo>
                  <a:lnTo>
                    <a:pt x="137936" y="523870"/>
                  </a:lnTo>
                  <a:lnTo>
                    <a:pt x="160377" y="515413"/>
                  </a:lnTo>
                  <a:lnTo>
                    <a:pt x="185346" y="507995"/>
                  </a:lnTo>
                  <a:lnTo>
                    <a:pt x="176348" y="472291"/>
                  </a:lnTo>
                  <a:lnTo>
                    <a:pt x="169516" y="434270"/>
                  </a:lnTo>
                  <a:lnTo>
                    <a:pt x="164992" y="394204"/>
                  </a:lnTo>
                  <a:lnTo>
                    <a:pt x="162919" y="352366"/>
                  </a:lnTo>
                  <a:lnTo>
                    <a:pt x="189067" y="352366"/>
                  </a:lnTo>
                  <a:lnTo>
                    <a:pt x="191186" y="392372"/>
                  </a:lnTo>
                  <a:lnTo>
                    <a:pt x="195735" y="430874"/>
                  </a:lnTo>
                  <a:lnTo>
                    <a:pt x="202543" y="467509"/>
                  </a:lnTo>
                  <a:lnTo>
                    <a:pt x="211441" y="501914"/>
                  </a:lnTo>
                  <a:lnTo>
                    <a:pt x="494769" y="501914"/>
                  </a:lnTo>
                  <a:lnTo>
                    <a:pt x="493237" y="507995"/>
                  </a:lnTo>
                  <a:lnTo>
                    <a:pt x="518209" y="515413"/>
                  </a:lnTo>
                  <a:lnTo>
                    <a:pt x="519761" y="515998"/>
                  </a:lnTo>
                  <a:lnTo>
                    <a:pt x="326213" y="515998"/>
                  </a:lnTo>
                  <a:lnTo>
                    <a:pt x="298379" y="517085"/>
                  </a:lnTo>
                  <a:lnTo>
                    <a:pt x="271192" y="519275"/>
                  </a:lnTo>
                  <a:lnTo>
                    <a:pt x="244883" y="522552"/>
                  </a:lnTo>
                  <a:lnTo>
                    <a:pt x="219687" y="526898"/>
                  </a:lnTo>
                  <a:lnTo>
                    <a:pt x="222388" y="532946"/>
                  </a:lnTo>
                  <a:lnTo>
                    <a:pt x="193343" y="532946"/>
                  </a:lnTo>
                  <a:lnTo>
                    <a:pt x="171438" y="539336"/>
                  </a:lnTo>
                  <a:lnTo>
                    <a:pt x="159685" y="543623"/>
                  </a:lnTo>
                  <a:close/>
                </a:path>
                <a:path w="678815" h="678815">
                  <a:moveTo>
                    <a:pt x="467142" y="501914"/>
                  </a:moveTo>
                  <a:lnTo>
                    <a:pt x="211441" y="501914"/>
                  </a:lnTo>
                  <a:lnTo>
                    <a:pt x="238555" y="497086"/>
                  </a:lnTo>
                  <a:lnTo>
                    <a:pt x="266897" y="493447"/>
                  </a:lnTo>
                  <a:lnTo>
                    <a:pt x="296203" y="491024"/>
                  </a:lnTo>
                  <a:lnTo>
                    <a:pt x="326212" y="489844"/>
                  </a:lnTo>
                  <a:lnTo>
                    <a:pt x="326212" y="352366"/>
                  </a:lnTo>
                  <a:lnTo>
                    <a:pt x="352366" y="352366"/>
                  </a:lnTo>
                  <a:lnTo>
                    <a:pt x="352366" y="489844"/>
                  </a:lnTo>
                  <a:lnTo>
                    <a:pt x="382369" y="491024"/>
                  </a:lnTo>
                  <a:lnTo>
                    <a:pt x="411674" y="493447"/>
                  </a:lnTo>
                  <a:lnTo>
                    <a:pt x="440018" y="497086"/>
                  </a:lnTo>
                  <a:lnTo>
                    <a:pt x="467142" y="501914"/>
                  </a:lnTo>
                  <a:close/>
                </a:path>
                <a:path w="678815" h="678815">
                  <a:moveTo>
                    <a:pt x="494769" y="501914"/>
                  </a:moveTo>
                  <a:lnTo>
                    <a:pt x="467142" y="501914"/>
                  </a:lnTo>
                  <a:lnTo>
                    <a:pt x="476037" y="467509"/>
                  </a:lnTo>
                  <a:lnTo>
                    <a:pt x="482845" y="430874"/>
                  </a:lnTo>
                  <a:lnTo>
                    <a:pt x="487394" y="392372"/>
                  </a:lnTo>
                  <a:lnTo>
                    <a:pt x="489511" y="352366"/>
                  </a:lnTo>
                  <a:lnTo>
                    <a:pt x="515665" y="352366"/>
                  </a:lnTo>
                  <a:lnTo>
                    <a:pt x="513679" y="392372"/>
                  </a:lnTo>
                  <a:lnTo>
                    <a:pt x="513588" y="394204"/>
                  </a:lnTo>
                  <a:lnTo>
                    <a:pt x="509063" y="434270"/>
                  </a:lnTo>
                  <a:lnTo>
                    <a:pt x="502232" y="472291"/>
                  </a:lnTo>
                  <a:lnTo>
                    <a:pt x="494769" y="501914"/>
                  </a:lnTo>
                  <a:close/>
                </a:path>
                <a:path w="678815" h="678815">
                  <a:moveTo>
                    <a:pt x="610051" y="543623"/>
                  </a:moveTo>
                  <a:lnTo>
                    <a:pt x="577218" y="543623"/>
                  </a:lnTo>
                  <a:lnTo>
                    <a:pt x="607424" y="502109"/>
                  </a:lnTo>
                  <a:lnTo>
                    <a:pt x="630613" y="455877"/>
                  </a:lnTo>
                  <a:lnTo>
                    <a:pt x="646002" y="405705"/>
                  </a:lnTo>
                  <a:lnTo>
                    <a:pt x="652809" y="352366"/>
                  </a:lnTo>
                  <a:lnTo>
                    <a:pt x="678468" y="352366"/>
                  </a:lnTo>
                  <a:lnTo>
                    <a:pt x="672191" y="408623"/>
                  </a:lnTo>
                  <a:lnTo>
                    <a:pt x="660268" y="451512"/>
                  </a:lnTo>
                  <a:lnTo>
                    <a:pt x="643065" y="491940"/>
                  </a:lnTo>
                  <a:lnTo>
                    <a:pt x="620984" y="529504"/>
                  </a:lnTo>
                  <a:lnTo>
                    <a:pt x="610051" y="543623"/>
                  </a:lnTo>
                  <a:close/>
                </a:path>
                <a:path w="678815" h="678815">
                  <a:moveTo>
                    <a:pt x="352366" y="651816"/>
                  </a:moveTo>
                  <a:lnTo>
                    <a:pt x="326212" y="651816"/>
                  </a:lnTo>
                  <a:lnTo>
                    <a:pt x="326212" y="515998"/>
                  </a:lnTo>
                  <a:lnTo>
                    <a:pt x="352366" y="515998"/>
                  </a:lnTo>
                  <a:lnTo>
                    <a:pt x="352366" y="651816"/>
                  </a:lnTo>
                  <a:close/>
                </a:path>
                <a:path w="678815" h="678815">
                  <a:moveTo>
                    <a:pt x="471375" y="651816"/>
                  </a:moveTo>
                  <a:lnTo>
                    <a:pt x="352366" y="651816"/>
                  </a:lnTo>
                  <a:lnTo>
                    <a:pt x="383576" y="638585"/>
                  </a:lnTo>
                  <a:lnTo>
                    <a:pt x="412275" y="612228"/>
                  </a:lnTo>
                  <a:lnTo>
                    <a:pt x="437652" y="574436"/>
                  </a:lnTo>
                  <a:lnTo>
                    <a:pt x="458891" y="526898"/>
                  </a:lnTo>
                  <a:lnTo>
                    <a:pt x="433688" y="522552"/>
                  </a:lnTo>
                  <a:lnTo>
                    <a:pt x="407379" y="519275"/>
                  </a:lnTo>
                  <a:lnTo>
                    <a:pt x="380195" y="517085"/>
                  </a:lnTo>
                  <a:lnTo>
                    <a:pt x="352366" y="515998"/>
                  </a:lnTo>
                  <a:lnTo>
                    <a:pt x="519761" y="515998"/>
                  </a:lnTo>
                  <a:lnTo>
                    <a:pt x="540644" y="523870"/>
                  </a:lnTo>
                  <a:lnTo>
                    <a:pt x="559638" y="532946"/>
                  </a:lnTo>
                  <a:lnTo>
                    <a:pt x="485234" y="532946"/>
                  </a:lnTo>
                  <a:lnTo>
                    <a:pt x="471865" y="565994"/>
                  </a:lnTo>
                  <a:lnTo>
                    <a:pt x="456482" y="595482"/>
                  </a:lnTo>
                  <a:lnTo>
                    <a:pt x="439325" y="620985"/>
                  </a:lnTo>
                  <a:lnTo>
                    <a:pt x="420379" y="642459"/>
                  </a:lnTo>
                  <a:lnTo>
                    <a:pt x="492970" y="642459"/>
                  </a:lnTo>
                  <a:lnTo>
                    <a:pt x="491937" y="643066"/>
                  </a:lnTo>
                  <a:lnTo>
                    <a:pt x="471375" y="651816"/>
                  </a:lnTo>
                  <a:close/>
                </a:path>
                <a:path w="678815" h="678815">
                  <a:moveTo>
                    <a:pt x="304130" y="642459"/>
                  </a:moveTo>
                  <a:lnTo>
                    <a:pt x="258198" y="642459"/>
                  </a:lnTo>
                  <a:lnTo>
                    <a:pt x="239251" y="620985"/>
                  </a:lnTo>
                  <a:lnTo>
                    <a:pt x="222093" y="595482"/>
                  </a:lnTo>
                  <a:lnTo>
                    <a:pt x="206709" y="565994"/>
                  </a:lnTo>
                  <a:lnTo>
                    <a:pt x="193343" y="532946"/>
                  </a:lnTo>
                  <a:lnTo>
                    <a:pt x="222388" y="532946"/>
                  </a:lnTo>
                  <a:lnTo>
                    <a:pt x="240924" y="574436"/>
                  </a:lnTo>
                  <a:lnTo>
                    <a:pt x="266300" y="612228"/>
                  </a:lnTo>
                  <a:lnTo>
                    <a:pt x="294998" y="638585"/>
                  </a:lnTo>
                  <a:lnTo>
                    <a:pt x="304130" y="642459"/>
                  </a:lnTo>
                  <a:close/>
                </a:path>
                <a:path w="678815" h="678815">
                  <a:moveTo>
                    <a:pt x="492970" y="642459"/>
                  </a:moveTo>
                  <a:lnTo>
                    <a:pt x="420379" y="642459"/>
                  </a:lnTo>
                  <a:lnTo>
                    <a:pt x="459099" y="629313"/>
                  </a:lnTo>
                  <a:lnTo>
                    <a:pt x="495370" y="611445"/>
                  </a:lnTo>
                  <a:lnTo>
                    <a:pt x="528828" y="589225"/>
                  </a:lnTo>
                  <a:lnTo>
                    <a:pt x="559106" y="563023"/>
                  </a:lnTo>
                  <a:lnTo>
                    <a:pt x="544299" y="554473"/>
                  </a:lnTo>
                  <a:lnTo>
                    <a:pt x="526900" y="546545"/>
                  </a:lnTo>
                  <a:lnTo>
                    <a:pt x="507137" y="539336"/>
                  </a:lnTo>
                  <a:lnTo>
                    <a:pt x="485234" y="532946"/>
                  </a:lnTo>
                  <a:lnTo>
                    <a:pt x="559638" y="532946"/>
                  </a:lnTo>
                  <a:lnTo>
                    <a:pt x="560371" y="533296"/>
                  </a:lnTo>
                  <a:lnTo>
                    <a:pt x="577218" y="543623"/>
                  </a:lnTo>
                  <a:lnTo>
                    <a:pt x="610051" y="543623"/>
                  </a:lnTo>
                  <a:lnTo>
                    <a:pt x="594427" y="563802"/>
                  </a:lnTo>
                  <a:lnTo>
                    <a:pt x="563799" y="594430"/>
                  </a:lnTo>
                  <a:lnTo>
                    <a:pt x="529502" y="620985"/>
                  </a:lnTo>
                  <a:lnTo>
                    <a:pt x="492970" y="64245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680817" y="8539960"/>
              <a:ext cx="3971290" cy="725805"/>
            </a:xfrm>
            <a:custGeom>
              <a:avLst/>
              <a:gdLst/>
              <a:ahLst/>
              <a:cxnLst/>
              <a:rect l="l" t="t" r="r" b="b"/>
              <a:pathLst>
                <a:path w="3971290" h="725804">
                  <a:moveTo>
                    <a:pt x="3789468" y="725774"/>
                  </a:moveTo>
                  <a:lnTo>
                    <a:pt x="181443" y="725774"/>
                  </a:lnTo>
                  <a:lnTo>
                    <a:pt x="133208" y="719293"/>
                  </a:lnTo>
                  <a:lnTo>
                    <a:pt x="89865" y="701002"/>
                  </a:lnTo>
                  <a:lnTo>
                    <a:pt x="53143" y="672631"/>
                  </a:lnTo>
                  <a:lnTo>
                    <a:pt x="24772" y="635909"/>
                  </a:lnTo>
                  <a:lnTo>
                    <a:pt x="6481" y="592566"/>
                  </a:lnTo>
                  <a:lnTo>
                    <a:pt x="0" y="544331"/>
                  </a:lnTo>
                  <a:lnTo>
                    <a:pt x="0" y="181443"/>
                  </a:lnTo>
                  <a:lnTo>
                    <a:pt x="6481" y="133208"/>
                  </a:lnTo>
                  <a:lnTo>
                    <a:pt x="24772" y="89865"/>
                  </a:lnTo>
                  <a:lnTo>
                    <a:pt x="53143" y="53143"/>
                  </a:lnTo>
                  <a:lnTo>
                    <a:pt x="89865" y="24772"/>
                  </a:lnTo>
                  <a:lnTo>
                    <a:pt x="133208" y="6481"/>
                  </a:lnTo>
                  <a:lnTo>
                    <a:pt x="181443" y="0"/>
                  </a:lnTo>
                  <a:lnTo>
                    <a:pt x="3789468" y="0"/>
                  </a:lnTo>
                  <a:lnTo>
                    <a:pt x="3858903" y="13811"/>
                  </a:lnTo>
                  <a:lnTo>
                    <a:pt x="3917768" y="53143"/>
                  </a:lnTo>
                  <a:lnTo>
                    <a:pt x="3957100" y="112008"/>
                  </a:lnTo>
                  <a:lnTo>
                    <a:pt x="3970911" y="181443"/>
                  </a:lnTo>
                  <a:lnTo>
                    <a:pt x="3970911" y="544331"/>
                  </a:lnTo>
                  <a:lnTo>
                    <a:pt x="3957100" y="613766"/>
                  </a:lnTo>
                  <a:lnTo>
                    <a:pt x="3917768" y="672631"/>
                  </a:lnTo>
                  <a:lnTo>
                    <a:pt x="3858903" y="711963"/>
                  </a:lnTo>
                  <a:lnTo>
                    <a:pt x="3789468" y="725774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831917" y="8637830"/>
            <a:ext cx="3669029" cy="516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32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3"/>
              </a:rPr>
              <a:t>www.courrierx.co</a:t>
            </a:r>
            <a:endParaRPr sz="32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 descr=""/>
            <p:cNvSpPr/>
            <p:nvPr/>
          </p:nvSpPr>
          <p:spPr>
            <a:xfrm>
              <a:off x="0" y="1"/>
              <a:ext cx="10389235" cy="4281170"/>
            </a:xfrm>
            <a:custGeom>
              <a:avLst/>
              <a:gdLst/>
              <a:ahLst/>
              <a:cxnLst/>
              <a:rect l="l" t="t" r="r" b="b"/>
              <a:pathLst>
                <a:path w="10389235" h="4281170">
                  <a:moveTo>
                    <a:pt x="10389205" y="1959825"/>
                  </a:moveTo>
                  <a:lnTo>
                    <a:pt x="7091809" y="1959825"/>
                  </a:lnTo>
                  <a:lnTo>
                    <a:pt x="8477406" y="0"/>
                  </a:lnTo>
                  <a:lnTo>
                    <a:pt x="10389204" y="0"/>
                  </a:lnTo>
                  <a:lnTo>
                    <a:pt x="10389205" y="1959825"/>
                  </a:lnTo>
                  <a:close/>
                </a:path>
                <a:path w="10389235" h="4281170">
                  <a:moveTo>
                    <a:pt x="0" y="4281073"/>
                  </a:moveTo>
                  <a:lnTo>
                    <a:pt x="0" y="0"/>
                  </a:lnTo>
                  <a:lnTo>
                    <a:pt x="3026406" y="0"/>
                  </a:lnTo>
                  <a:lnTo>
                    <a:pt x="0" y="4281073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0" y="1"/>
              <a:ext cx="9062720" cy="7702550"/>
            </a:xfrm>
            <a:custGeom>
              <a:avLst/>
              <a:gdLst/>
              <a:ahLst/>
              <a:cxnLst/>
              <a:rect l="l" t="t" r="r" b="b"/>
              <a:pathLst>
                <a:path w="9062720" h="7702550">
                  <a:moveTo>
                    <a:pt x="8588499" y="671482"/>
                  </a:moveTo>
                  <a:lnTo>
                    <a:pt x="5074255" y="671482"/>
                  </a:lnTo>
                  <a:lnTo>
                    <a:pt x="5548041" y="0"/>
                  </a:lnTo>
                  <a:lnTo>
                    <a:pt x="9062286" y="0"/>
                  </a:lnTo>
                  <a:lnTo>
                    <a:pt x="8588499" y="671482"/>
                  </a:lnTo>
                  <a:close/>
                </a:path>
                <a:path w="9062720" h="7702550">
                  <a:moveTo>
                    <a:pt x="0" y="7702207"/>
                  </a:moveTo>
                  <a:lnTo>
                    <a:pt x="0" y="3630956"/>
                  </a:lnTo>
                  <a:lnTo>
                    <a:pt x="1102925" y="2472186"/>
                  </a:lnTo>
                  <a:lnTo>
                    <a:pt x="1102925" y="6543438"/>
                  </a:lnTo>
                  <a:lnTo>
                    <a:pt x="0" y="7702207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767016" y="6211786"/>
                  </a:moveTo>
                  <a:lnTo>
                    <a:pt x="0" y="7019252"/>
                  </a:lnTo>
                  <a:lnTo>
                    <a:pt x="0" y="10287000"/>
                  </a:lnTo>
                  <a:lnTo>
                    <a:pt x="763282" y="10287000"/>
                  </a:lnTo>
                  <a:lnTo>
                    <a:pt x="767016" y="10283038"/>
                  </a:lnTo>
                  <a:lnTo>
                    <a:pt x="767016" y="6211786"/>
                  </a:lnTo>
                  <a:close/>
                </a:path>
                <a:path w="18288000" h="10287000">
                  <a:moveTo>
                    <a:pt x="5794476" y="0"/>
                  </a:moveTo>
                  <a:lnTo>
                    <a:pt x="2696921" y="0"/>
                  </a:lnTo>
                  <a:lnTo>
                    <a:pt x="1723707" y="1377302"/>
                  </a:lnTo>
                  <a:lnTo>
                    <a:pt x="4821263" y="1377302"/>
                  </a:lnTo>
                  <a:lnTo>
                    <a:pt x="5794476" y="0"/>
                  </a:lnTo>
                  <a:close/>
                </a:path>
                <a:path w="18288000" h="10287000">
                  <a:moveTo>
                    <a:pt x="11468862" y="8333143"/>
                  </a:moveTo>
                  <a:lnTo>
                    <a:pt x="8171459" y="8333143"/>
                  </a:lnTo>
                  <a:lnTo>
                    <a:pt x="8171472" y="10287000"/>
                  </a:lnTo>
                  <a:lnTo>
                    <a:pt x="10087483" y="10287000"/>
                  </a:lnTo>
                  <a:lnTo>
                    <a:pt x="11468862" y="8333143"/>
                  </a:lnTo>
                  <a:close/>
                </a:path>
                <a:path w="18288000" h="10287000">
                  <a:moveTo>
                    <a:pt x="18287988" y="6397625"/>
                  </a:moveTo>
                  <a:lnTo>
                    <a:pt x="15538488" y="10287000"/>
                  </a:lnTo>
                  <a:lnTo>
                    <a:pt x="18287988" y="10287000"/>
                  </a:lnTo>
                  <a:lnTo>
                    <a:pt x="18287988" y="6397625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502606" y="2877253"/>
              <a:ext cx="8785860" cy="7409815"/>
            </a:xfrm>
            <a:custGeom>
              <a:avLst/>
              <a:gdLst/>
              <a:ahLst/>
              <a:cxnLst/>
              <a:rect l="l" t="t" r="r" b="b"/>
              <a:pathLst>
                <a:path w="8785860" h="7409815">
                  <a:moveTo>
                    <a:pt x="469570" y="6744239"/>
                  </a:moveTo>
                  <a:lnTo>
                    <a:pt x="3983814" y="6744239"/>
                  </a:lnTo>
                  <a:lnTo>
                    <a:pt x="3514244" y="7409745"/>
                  </a:lnTo>
                  <a:lnTo>
                    <a:pt x="0" y="7409745"/>
                  </a:lnTo>
                  <a:lnTo>
                    <a:pt x="469570" y="6744239"/>
                  </a:lnTo>
                  <a:close/>
                </a:path>
                <a:path w="8785860" h="7409815">
                  <a:moveTo>
                    <a:pt x="8785390" y="0"/>
                  </a:moveTo>
                  <a:lnTo>
                    <a:pt x="8785390" y="4071251"/>
                  </a:lnTo>
                  <a:lnTo>
                    <a:pt x="7955145" y="4943534"/>
                  </a:lnTo>
                  <a:lnTo>
                    <a:pt x="7955145" y="872283"/>
                  </a:lnTo>
                  <a:lnTo>
                    <a:pt x="8785390" y="0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2770415" y="0"/>
              <a:ext cx="5518150" cy="10287000"/>
            </a:xfrm>
            <a:custGeom>
              <a:avLst/>
              <a:gdLst/>
              <a:ahLst/>
              <a:cxnLst/>
              <a:rect l="l" t="t" r="r" b="b"/>
              <a:pathLst>
                <a:path w="5518150" h="10287000">
                  <a:moveTo>
                    <a:pt x="968998" y="8915668"/>
                  </a:moveTo>
                  <a:lnTo>
                    <a:pt x="4066550" y="8915668"/>
                  </a:lnTo>
                  <a:lnTo>
                    <a:pt x="3097552" y="10286999"/>
                  </a:lnTo>
                  <a:lnTo>
                    <a:pt x="0" y="10286999"/>
                  </a:lnTo>
                  <a:lnTo>
                    <a:pt x="968998" y="8915668"/>
                  </a:lnTo>
                  <a:close/>
                </a:path>
                <a:path w="5518150" h="10287000">
                  <a:moveTo>
                    <a:pt x="5032596" y="0"/>
                  </a:moveTo>
                  <a:lnTo>
                    <a:pt x="5517582" y="0"/>
                  </a:lnTo>
                  <a:lnTo>
                    <a:pt x="5517582" y="3560776"/>
                  </a:lnTo>
                  <a:lnTo>
                    <a:pt x="5023241" y="4081190"/>
                  </a:lnTo>
                  <a:lnTo>
                    <a:pt x="5023241" y="9939"/>
                  </a:lnTo>
                  <a:lnTo>
                    <a:pt x="5032596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937400" y="8246125"/>
              <a:ext cx="6064885" cy="1370965"/>
            </a:xfrm>
            <a:custGeom>
              <a:avLst/>
              <a:gdLst/>
              <a:ahLst/>
              <a:cxnLst/>
              <a:rect l="l" t="t" r="r" b="b"/>
              <a:pathLst>
                <a:path w="6064884" h="1370965">
                  <a:moveTo>
                    <a:pt x="0" y="0"/>
                  </a:moveTo>
                  <a:lnTo>
                    <a:pt x="6064829" y="0"/>
                  </a:lnTo>
                  <a:lnTo>
                    <a:pt x="6064829" y="1370341"/>
                  </a:lnTo>
                  <a:lnTo>
                    <a:pt x="0" y="1370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9616467"/>
              <a:ext cx="8170545" cy="670560"/>
            </a:xfrm>
            <a:custGeom>
              <a:avLst/>
              <a:gdLst/>
              <a:ahLst/>
              <a:cxnLst/>
              <a:rect l="l" t="t" r="r" b="b"/>
              <a:pathLst>
                <a:path w="8170545" h="670559">
                  <a:moveTo>
                    <a:pt x="0" y="0"/>
                  </a:moveTo>
                  <a:lnTo>
                    <a:pt x="8169973" y="0"/>
                  </a:lnTo>
                  <a:lnTo>
                    <a:pt x="8169973" y="670532"/>
                  </a:lnTo>
                  <a:lnTo>
                    <a:pt x="0" y="6705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342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285689" y="670452"/>
              <a:ext cx="6064885" cy="1370965"/>
            </a:xfrm>
            <a:custGeom>
              <a:avLst/>
              <a:gdLst/>
              <a:ahLst/>
              <a:cxnLst/>
              <a:rect l="l" t="t" r="r" b="b"/>
              <a:pathLst>
                <a:path w="6064884" h="1370964">
                  <a:moveTo>
                    <a:pt x="6064829" y="1370341"/>
                  </a:moveTo>
                  <a:lnTo>
                    <a:pt x="0" y="1370341"/>
                  </a:lnTo>
                  <a:lnTo>
                    <a:pt x="0" y="0"/>
                  </a:lnTo>
                  <a:lnTo>
                    <a:pt x="6064829" y="0"/>
                  </a:lnTo>
                  <a:lnTo>
                    <a:pt x="6064829" y="13703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0118014" y="0"/>
              <a:ext cx="8170545" cy="670560"/>
            </a:xfrm>
            <a:custGeom>
              <a:avLst/>
              <a:gdLst/>
              <a:ahLst/>
              <a:cxnLst/>
              <a:rect l="l" t="t" r="r" b="b"/>
              <a:pathLst>
                <a:path w="8170544" h="670560">
                  <a:moveTo>
                    <a:pt x="8169985" y="670452"/>
                  </a:moveTo>
                  <a:lnTo>
                    <a:pt x="0" y="670452"/>
                  </a:lnTo>
                  <a:lnTo>
                    <a:pt x="0" y="0"/>
                  </a:lnTo>
                  <a:lnTo>
                    <a:pt x="8169985" y="0"/>
                  </a:lnTo>
                  <a:lnTo>
                    <a:pt x="8169985" y="670452"/>
                  </a:lnTo>
                  <a:close/>
                </a:path>
              </a:pathLst>
            </a:custGeom>
            <a:solidFill>
              <a:srgbClr val="0342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29531" y="1593839"/>
              <a:ext cx="6028538" cy="6994047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9028345" y="1543039"/>
            <a:ext cx="5888355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INTRODUCTION</a:t>
            </a:r>
          </a:p>
        </p:txBody>
      </p:sp>
      <p:sp>
        <p:nvSpPr>
          <p:cNvPr id="14" name="object 1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6100"/>
              </a:lnSpc>
              <a:spcBef>
                <a:spcPts val="100"/>
              </a:spcBef>
            </a:pPr>
            <a:r>
              <a:rPr dirty="0" spc="70"/>
              <a:t>Dans</a:t>
            </a:r>
            <a:r>
              <a:rPr dirty="0" spc="400"/>
              <a:t>  </a:t>
            </a:r>
            <a:r>
              <a:rPr dirty="0"/>
              <a:t>le</a:t>
            </a:r>
            <a:r>
              <a:rPr dirty="0" spc="405"/>
              <a:t>  </a:t>
            </a:r>
            <a:r>
              <a:rPr dirty="0" spc="125"/>
              <a:t>monde</a:t>
            </a:r>
            <a:r>
              <a:rPr dirty="0" spc="405"/>
              <a:t>  </a:t>
            </a:r>
            <a:r>
              <a:rPr dirty="0" spc="50"/>
              <a:t>trépidant</a:t>
            </a:r>
            <a:r>
              <a:rPr dirty="0" spc="405"/>
              <a:t>  </a:t>
            </a:r>
            <a:r>
              <a:rPr dirty="0" spc="-10"/>
              <a:t>d'aujourd'hui, </a:t>
            </a:r>
            <a:r>
              <a:rPr dirty="0"/>
              <a:t>l'efficacité</a:t>
            </a:r>
            <a:r>
              <a:rPr dirty="0" spc="465"/>
              <a:t>  </a:t>
            </a:r>
            <a:r>
              <a:rPr dirty="0" spc="50"/>
              <a:t>est</a:t>
            </a:r>
            <a:r>
              <a:rPr dirty="0" spc="465"/>
              <a:t>  </a:t>
            </a:r>
            <a:r>
              <a:rPr dirty="0"/>
              <a:t>essentielle.</a:t>
            </a:r>
            <a:r>
              <a:rPr dirty="0" spc="465"/>
              <a:t>  </a:t>
            </a:r>
            <a:r>
              <a:rPr dirty="0"/>
              <a:t>Qu'il</a:t>
            </a:r>
            <a:r>
              <a:rPr dirty="0" spc="465"/>
              <a:t>  </a:t>
            </a:r>
            <a:r>
              <a:rPr dirty="0" spc="-10"/>
              <a:t>s'agisse </a:t>
            </a:r>
            <a:r>
              <a:rPr dirty="0" spc="45"/>
              <a:t>d'envoyer</a:t>
            </a:r>
            <a:r>
              <a:rPr dirty="0" spc="550"/>
              <a:t>  </a:t>
            </a:r>
            <a:r>
              <a:rPr dirty="0"/>
              <a:t>un</a:t>
            </a:r>
            <a:r>
              <a:rPr dirty="0" spc="555"/>
              <a:t>  </a:t>
            </a:r>
            <a:r>
              <a:rPr dirty="0" spc="155"/>
              <a:t>message</a:t>
            </a:r>
            <a:r>
              <a:rPr dirty="0" spc="555"/>
              <a:t>  </a:t>
            </a:r>
            <a:r>
              <a:rPr dirty="0"/>
              <a:t>personnel,</a:t>
            </a:r>
            <a:r>
              <a:rPr dirty="0" spc="550"/>
              <a:t>  </a:t>
            </a:r>
            <a:r>
              <a:rPr dirty="0" spc="60"/>
              <a:t>une </a:t>
            </a:r>
            <a:r>
              <a:rPr dirty="0"/>
              <a:t>notification</a:t>
            </a:r>
            <a:r>
              <a:rPr dirty="0" spc="605"/>
              <a:t>  </a:t>
            </a:r>
            <a:r>
              <a:rPr dirty="0"/>
              <a:t>juridique</a:t>
            </a:r>
            <a:r>
              <a:rPr dirty="0" spc="610"/>
              <a:t>  </a:t>
            </a:r>
            <a:r>
              <a:rPr dirty="0"/>
              <a:t>ou</a:t>
            </a:r>
            <a:r>
              <a:rPr dirty="0" spc="610"/>
              <a:t>  </a:t>
            </a:r>
            <a:r>
              <a:rPr dirty="0"/>
              <a:t>un</a:t>
            </a:r>
            <a:r>
              <a:rPr dirty="0" spc="610"/>
              <a:t>  </a:t>
            </a:r>
            <a:r>
              <a:rPr dirty="0" spc="100"/>
              <a:t>document </a:t>
            </a:r>
            <a:r>
              <a:rPr dirty="0"/>
              <a:t>officiel</a:t>
            </a:r>
            <a:r>
              <a:rPr dirty="0" spc="5"/>
              <a:t> </a:t>
            </a:r>
            <a:r>
              <a:rPr dirty="0"/>
              <a:t>important,</a:t>
            </a:r>
            <a:r>
              <a:rPr dirty="0" spc="10"/>
              <a:t> </a:t>
            </a:r>
            <a:r>
              <a:rPr dirty="0" spc="105"/>
              <a:t>la</a:t>
            </a:r>
            <a:r>
              <a:rPr dirty="0" spc="10"/>
              <a:t> </a:t>
            </a:r>
            <a:r>
              <a:rPr dirty="0" spc="114"/>
              <a:t>façon</a:t>
            </a:r>
            <a:r>
              <a:rPr dirty="0" spc="10"/>
              <a:t> </a:t>
            </a:r>
            <a:r>
              <a:rPr dirty="0"/>
              <a:t>dont</a:t>
            </a:r>
            <a:r>
              <a:rPr dirty="0" spc="10"/>
              <a:t> </a:t>
            </a:r>
            <a:r>
              <a:rPr dirty="0" spc="55"/>
              <a:t>vous</a:t>
            </a:r>
            <a:r>
              <a:rPr dirty="0" spc="10"/>
              <a:t> </a:t>
            </a:r>
            <a:r>
              <a:rPr dirty="0" spc="-10"/>
              <a:t>traitez </a:t>
            </a:r>
            <a:r>
              <a:rPr dirty="0" spc="60"/>
              <a:t>vos</a:t>
            </a:r>
            <a:r>
              <a:rPr dirty="0" spc="70"/>
              <a:t>  </a:t>
            </a:r>
            <a:r>
              <a:rPr dirty="0"/>
              <a:t>lettres</a:t>
            </a:r>
            <a:r>
              <a:rPr dirty="0" spc="70"/>
              <a:t>  </a:t>
            </a:r>
            <a:r>
              <a:rPr dirty="0" spc="50"/>
              <a:t>est</a:t>
            </a:r>
            <a:r>
              <a:rPr dirty="0" spc="70"/>
              <a:t>  </a:t>
            </a:r>
            <a:r>
              <a:rPr dirty="0"/>
              <a:t>essentielle.</a:t>
            </a:r>
            <a:r>
              <a:rPr dirty="0" spc="70"/>
              <a:t>  </a:t>
            </a:r>
            <a:r>
              <a:rPr dirty="0"/>
              <a:t>Les</a:t>
            </a:r>
            <a:r>
              <a:rPr dirty="0" spc="70"/>
              <a:t>  </a:t>
            </a:r>
            <a:r>
              <a:rPr dirty="0" spc="85"/>
              <a:t>méthodes </a:t>
            </a:r>
            <a:r>
              <a:rPr dirty="0"/>
              <a:t>traditionnelles</a:t>
            </a:r>
            <a:r>
              <a:rPr dirty="0" spc="480"/>
              <a:t>  </a:t>
            </a:r>
            <a:r>
              <a:rPr dirty="0" spc="85"/>
              <a:t>peuvent</a:t>
            </a:r>
            <a:r>
              <a:rPr dirty="0" spc="484"/>
              <a:t>  </a:t>
            </a:r>
            <a:r>
              <a:rPr dirty="0"/>
              <a:t>être</a:t>
            </a:r>
            <a:r>
              <a:rPr dirty="0" spc="484"/>
              <a:t>  </a:t>
            </a:r>
            <a:r>
              <a:rPr dirty="0" spc="45"/>
              <a:t>longues</a:t>
            </a:r>
            <a:r>
              <a:rPr dirty="0" spc="484"/>
              <a:t>  </a:t>
            </a:r>
            <a:r>
              <a:rPr dirty="0" spc="40"/>
              <a:t>et </a:t>
            </a:r>
            <a:r>
              <a:rPr dirty="0"/>
              <a:t>complexes,</a:t>
            </a:r>
            <a:r>
              <a:rPr dirty="0" spc="60"/>
              <a:t> </a:t>
            </a:r>
            <a:r>
              <a:rPr dirty="0" spc="120"/>
              <a:t>mais</a:t>
            </a:r>
            <a:r>
              <a:rPr dirty="0" spc="65"/>
              <a:t> </a:t>
            </a:r>
            <a:r>
              <a:rPr dirty="0"/>
              <a:t>les</a:t>
            </a:r>
            <a:r>
              <a:rPr dirty="0" spc="60"/>
              <a:t> services</a:t>
            </a:r>
            <a:r>
              <a:rPr dirty="0" spc="65"/>
              <a:t> </a:t>
            </a:r>
            <a:r>
              <a:rPr dirty="0" spc="145"/>
              <a:t>de</a:t>
            </a:r>
            <a:r>
              <a:rPr dirty="0" spc="65"/>
              <a:t> </a:t>
            </a:r>
            <a:r>
              <a:rPr dirty="0"/>
              <a:t>courrier</a:t>
            </a:r>
            <a:r>
              <a:rPr dirty="0" spc="60"/>
              <a:t> </a:t>
            </a:r>
            <a:r>
              <a:rPr dirty="0" spc="80"/>
              <a:t>en </a:t>
            </a:r>
            <a:r>
              <a:rPr dirty="0"/>
              <a:t>ligne</a:t>
            </a:r>
            <a:r>
              <a:rPr dirty="0" spc="65"/>
              <a:t>  </a:t>
            </a:r>
            <a:r>
              <a:rPr dirty="0"/>
              <a:t>offrent</a:t>
            </a:r>
            <a:r>
              <a:rPr dirty="0" spc="65"/>
              <a:t>  </a:t>
            </a:r>
            <a:r>
              <a:rPr dirty="0" spc="85"/>
              <a:t>une</a:t>
            </a:r>
            <a:r>
              <a:rPr dirty="0" spc="65"/>
              <a:t>  </a:t>
            </a:r>
            <a:r>
              <a:rPr dirty="0"/>
              <a:t>solution</a:t>
            </a:r>
            <a:r>
              <a:rPr dirty="0" spc="65"/>
              <a:t>  </a:t>
            </a:r>
            <a:r>
              <a:rPr dirty="0" spc="95"/>
              <a:t>moderne</a:t>
            </a:r>
            <a:r>
              <a:rPr dirty="0" spc="65"/>
              <a:t>  </a:t>
            </a:r>
            <a:r>
              <a:rPr dirty="0" spc="-20"/>
              <a:t>pour </a:t>
            </a:r>
            <a:r>
              <a:rPr dirty="0" spc="-10"/>
              <a:t>simplifier</a:t>
            </a:r>
            <a:r>
              <a:rPr dirty="0" spc="-60"/>
              <a:t> </a:t>
            </a:r>
            <a:r>
              <a:rPr dirty="0"/>
              <a:t>le</a:t>
            </a:r>
            <a:r>
              <a:rPr dirty="0" spc="-60"/>
              <a:t> </a:t>
            </a:r>
            <a:r>
              <a:rPr dirty="0"/>
              <a:t>processus.</a:t>
            </a:r>
            <a:r>
              <a:rPr dirty="0" spc="-60"/>
              <a:t> </a:t>
            </a:r>
            <a:r>
              <a:rPr dirty="0" u="heavy" spc="-30">
                <a:uFill>
                  <a:solidFill>
                    <a:srgbClr val="0D1C29"/>
                  </a:solidFill>
                </a:uFill>
                <a:hlinkClick r:id="rId3"/>
              </a:rPr>
              <a:t>Courrierx.co</a:t>
            </a:r>
            <a:r>
              <a:rPr dirty="0" spc="-55"/>
              <a:t> </a:t>
            </a:r>
            <a:r>
              <a:rPr dirty="0" spc="50"/>
              <a:t>est</a:t>
            </a:r>
            <a:r>
              <a:rPr dirty="0" spc="-60"/>
              <a:t> </a:t>
            </a:r>
            <a:r>
              <a:rPr dirty="0" spc="-10"/>
              <a:t>l'une </a:t>
            </a:r>
            <a:r>
              <a:rPr dirty="0" spc="145"/>
              <a:t>de</a:t>
            </a:r>
            <a:r>
              <a:rPr dirty="0" spc="-75"/>
              <a:t>  </a:t>
            </a:r>
            <a:r>
              <a:rPr dirty="0" spc="145"/>
              <a:t>ces</a:t>
            </a:r>
            <a:r>
              <a:rPr dirty="0" spc="-70"/>
              <a:t>  </a:t>
            </a:r>
            <a:r>
              <a:rPr dirty="0" spc="65"/>
              <a:t>plateformes</a:t>
            </a:r>
            <a:r>
              <a:rPr dirty="0" spc="-70"/>
              <a:t>  </a:t>
            </a:r>
            <a:r>
              <a:rPr dirty="0"/>
              <a:t>qui</a:t>
            </a:r>
            <a:r>
              <a:rPr dirty="0" spc="-70"/>
              <a:t>  </a:t>
            </a:r>
            <a:r>
              <a:rPr dirty="0" spc="340"/>
              <a:t>a</a:t>
            </a:r>
            <a:r>
              <a:rPr dirty="0" spc="-70"/>
              <a:t>  </a:t>
            </a:r>
            <a:r>
              <a:rPr dirty="0"/>
              <a:t>révolutionné</a:t>
            </a:r>
            <a:r>
              <a:rPr dirty="0" spc="-70"/>
              <a:t>  </a:t>
            </a:r>
            <a:r>
              <a:rPr dirty="0" spc="80"/>
              <a:t>la </a:t>
            </a:r>
            <a:r>
              <a:rPr dirty="0" spc="114"/>
              <a:t>façon</a:t>
            </a:r>
            <a:r>
              <a:rPr dirty="0" spc="-125"/>
              <a:t> </a:t>
            </a:r>
            <a:r>
              <a:rPr dirty="0" spc="45"/>
              <a:t>d'envoyer</a:t>
            </a:r>
            <a:r>
              <a:rPr dirty="0" spc="-125"/>
              <a:t> </a:t>
            </a:r>
            <a:r>
              <a:rPr dirty="0" spc="100"/>
              <a:t>des</a:t>
            </a:r>
            <a:r>
              <a:rPr dirty="0" spc="-120"/>
              <a:t> </a:t>
            </a:r>
            <a:r>
              <a:rPr dirty="0" spc="-10"/>
              <a:t>lettres.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559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1.</a:t>
            </a:r>
            <a:r>
              <a:rPr dirty="0" spc="-300"/>
              <a:t> </a:t>
            </a:r>
            <a:r>
              <a:rPr dirty="0" spc="-90"/>
              <a:t>Gagnez</a:t>
            </a:r>
            <a:r>
              <a:rPr dirty="0" spc="-295"/>
              <a:t> </a:t>
            </a:r>
            <a:r>
              <a:rPr dirty="0" spc="-35"/>
              <a:t>du</a:t>
            </a:r>
            <a:r>
              <a:rPr dirty="0" spc="-295"/>
              <a:t> </a:t>
            </a:r>
            <a:r>
              <a:rPr dirty="0"/>
              <a:t>temps</a:t>
            </a:r>
            <a:r>
              <a:rPr dirty="0" spc="-295"/>
              <a:t> </a:t>
            </a:r>
            <a:r>
              <a:rPr dirty="0" spc="-10"/>
              <a:t>grâce</a:t>
            </a:r>
            <a:r>
              <a:rPr dirty="0" spc="-295"/>
              <a:t> </a:t>
            </a:r>
            <a:r>
              <a:rPr dirty="0"/>
              <a:t>à</a:t>
            </a:r>
            <a:r>
              <a:rPr dirty="0" spc="-295"/>
              <a:t> </a:t>
            </a:r>
            <a:r>
              <a:rPr dirty="0" spc="95"/>
              <a:t>la</a:t>
            </a:r>
            <a:r>
              <a:rPr dirty="0" spc="-295"/>
              <a:t> </a:t>
            </a:r>
            <a:r>
              <a:rPr dirty="0" spc="65"/>
              <a:t>préparation </a:t>
            </a:r>
            <a:r>
              <a:rPr dirty="0"/>
              <a:t>rapide</a:t>
            </a:r>
            <a:r>
              <a:rPr dirty="0" spc="-165"/>
              <a:t> </a:t>
            </a:r>
            <a:r>
              <a:rPr dirty="0" spc="-100"/>
              <a:t>des</a:t>
            </a:r>
            <a:r>
              <a:rPr dirty="0" spc="-165"/>
              <a:t> </a:t>
            </a:r>
            <a:r>
              <a:rPr dirty="0" spc="215"/>
              <a:t>lettres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100950" y="2692"/>
                  </a:moveTo>
                  <a:lnTo>
                    <a:pt x="0" y="2692"/>
                  </a:lnTo>
                  <a:lnTo>
                    <a:pt x="0" y="10287000"/>
                  </a:lnTo>
                  <a:lnTo>
                    <a:pt x="1100950" y="10287000"/>
                  </a:lnTo>
                  <a:lnTo>
                    <a:pt x="1100950" y="26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4067175" y="0"/>
                  </a:lnTo>
                  <a:lnTo>
                    <a:pt x="2764866" y="0"/>
                  </a:lnTo>
                  <a:lnTo>
                    <a:pt x="2679662" y="0"/>
                  </a:lnTo>
                  <a:lnTo>
                    <a:pt x="2679662" y="835583"/>
                  </a:lnTo>
                  <a:lnTo>
                    <a:pt x="4067175" y="835583"/>
                  </a:lnTo>
                  <a:lnTo>
                    <a:pt x="4067175" y="834009"/>
                  </a:lnTo>
                  <a:lnTo>
                    <a:pt x="18287988" y="83400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3516629" cy="2694940"/>
            </a:xfrm>
            <a:custGeom>
              <a:avLst/>
              <a:gdLst/>
              <a:ahLst/>
              <a:cxnLst/>
              <a:rect l="l" t="t" r="r" b="b"/>
              <a:pathLst>
                <a:path w="3516629" h="2694940">
                  <a:moveTo>
                    <a:pt x="879850" y="781269"/>
                  </a:moveTo>
                  <a:lnTo>
                    <a:pt x="828827" y="781269"/>
                  </a:lnTo>
                  <a:lnTo>
                    <a:pt x="828827" y="0"/>
                  </a:lnTo>
                  <a:lnTo>
                    <a:pt x="879850" y="0"/>
                  </a:lnTo>
                  <a:lnTo>
                    <a:pt x="879850" y="781269"/>
                  </a:lnTo>
                  <a:close/>
                </a:path>
                <a:path w="3516629" h="2694940">
                  <a:moveTo>
                    <a:pt x="3129000" y="973841"/>
                  </a:moveTo>
                  <a:lnTo>
                    <a:pt x="1216441" y="973841"/>
                  </a:lnTo>
                  <a:lnTo>
                    <a:pt x="1216441" y="0"/>
                  </a:lnTo>
                  <a:lnTo>
                    <a:pt x="3129000" y="0"/>
                  </a:lnTo>
                  <a:lnTo>
                    <a:pt x="3129000" y="973841"/>
                  </a:lnTo>
                  <a:close/>
                </a:path>
                <a:path w="3516629" h="2694940">
                  <a:moveTo>
                    <a:pt x="3516615" y="1204270"/>
                  </a:moveTo>
                  <a:lnTo>
                    <a:pt x="3465591" y="1204270"/>
                  </a:lnTo>
                  <a:lnTo>
                    <a:pt x="3465591" y="0"/>
                  </a:lnTo>
                  <a:lnTo>
                    <a:pt x="3516615" y="0"/>
                  </a:lnTo>
                  <a:lnTo>
                    <a:pt x="3516615" y="1204270"/>
                  </a:lnTo>
                  <a:close/>
                </a:path>
                <a:path w="3516629" h="2694940">
                  <a:moveTo>
                    <a:pt x="1083945" y="2694651"/>
                  </a:moveTo>
                  <a:lnTo>
                    <a:pt x="0" y="2694651"/>
                  </a:lnTo>
                  <a:lnTo>
                    <a:pt x="0" y="781269"/>
                  </a:lnTo>
                  <a:lnTo>
                    <a:pt x="1083945" y="781269"/>
                  </a:lnTo>
                  <a:lnTo>
                    <a:pt x="1083945" y="1204270"/>
                  </a:lnTo>
                  <a:lnTo>
                    <a:pt x="3516615" y="1204270"/>
                  </a:lnTo>
                  <a:lnTo>
                    <a:pt x="3516615" y="1229782"/>
                  </a:lnTo>
                  <a:lnTo>
                    <a:pt x="3514596" y="1239670"/>
                  </a:lnTo>
                  <a:lnTo>
                    <a:pt x="3509105" y="1247784"/>
                  </a:lnTo>
                  <a:lnTo>
                    <a:pt x="3500991" y="1253275"/>
                  </a:lnTo>
                  <a:lnTo>
                    <a:pt x="3491103" y="1255294"/>
                  </a:lnTo>
                  <a:lnTo>
                    <a:pt x="1083945" y="1255294"/>
                  </a:lnTo>
                  <a:lnTo>
                    <a:pt x="1083945" y="2694651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11"/>
              <a:ext cx="1727200" cy="3140075"/>
            </a:xfrm>
            <a:custGeom>
              <a:avLst/>
              <a:gdLst/>
              <a:ahLst/>
              <a:cxnLst/>
              <a:rect l="l" t="t" r="r" b="b"/>
              <a:pathLst>
                <a:path w="1727200" h="3140075">
                  <a:moveTo>
                    <a:pt x="1430401" y="1737537"/>
                  </a:moveTo>
                  <a:lnTo>
                    <a:pt x="440385" y="1737537"/>
                  </a:lnTo>
                  <a:lnTo>
                    <a:pt x="440385" y="3139871"/>
                  </a:lnTo>
                  <a:lnTo>
                    <a:pt x="1430401" y="3139871"/>
                  </a:lnTo>
                  <a:lnTo>
                    <a:pt x="1430401" y="1737537"/>
                  </a:lnTo>
                  <a:close/>
                </a:path>
                <a:path w="1727200" h="3140075">
                  <a:moveTo>
                    <a:pt x="1726666" y="0"/>
                  </a:moveTo>
                  <a:lnTo>
                    <a:pt x="0" y="0"/>
                  </a:lnTo>
                  <a:lnTo>
                    <a:pt x="0" y="835583"/>
                  </a:lnTo>
                  <a:lnTo>
                    <a:pt x="1726666" y="835583"/>
                  </a:lnTo>
                  <a:lnTo>
                    <a:pt x="1726666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3363089"/>
              <a:ext cx="9143999" cy="589597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997075" y="3295266"/>
            <a:ext cx="6715759" cy="5969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L'un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des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principaux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avantages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des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services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8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courrier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en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5">
                <a:solidFill>
                  <a:srgbClr val="0D1C29"/>
                </a:solidFill>
                <a:latin typeface="Lucida Sans Unicode"/>
                <a:cs typeface="Lucida Sans Unicode"/>
              </a:rPr>
              <a:t>ligne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est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leur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rapidité.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Auparavant,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préparer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et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envoyer</a:t>
            </a:r>
            <a:r>
              <a:rPr dirty="0" sz="2800" spc="-19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18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8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impliquait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l'impression,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la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signature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et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l'envoi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physique,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ce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qui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pouvait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prendre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des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heures,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voire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des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jours.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Désormais,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vous </a:t>
            </a: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pouvez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créer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votre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en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quelques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minutes,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quel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que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soit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son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type.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Que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vous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envoyiez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19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verte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rapide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ou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recommandée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formelle,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le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processus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est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beaucoup</a:t>
            </a:r>
            <a:r>
              <a:rPr dirty="0" sz="2800" spc="-12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plus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rapide.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2.</a:t>
            </a:r>
            <a:r>
              <a:rPr dirty="0" spc="-210"/>
              <a:t> </a:t>
            </a:r>
            <a:r>
              <a:rPr dirty="0" spc="165"/>
              <a:t>Différents</a:t>
            </a:r>
            <a:r>
              <a:rPr dirty="0" spc="-204"/>
              <a:t> </a:t>
            </a:r>
            <a:r>
              <a:rPr dirty="0"/>
              <a:t>types</a:t>
            </a:r>
            <a:r>
              <a:rPr dirty="0" spc="-204"/>
              <a:t> </a:t>
            </a:r>
            <a:r>
              <a:rPr dirty="0"/>
              <a:t>de</a:t>
            </a:r>
            <a:r>
              <a:rPr dirty="0" spc="-204"/>
              <a:t> </a:t>
            </a:r>
            <a:r>
              <a:rPr dirty="0" spc="220"/>
              <a:t>lettres</a:t>
            </a:r>
            <a:r>
              <a:rPr dirty="0" spc="-204"/>
              <a:t> </a:t>
            </a:r>
            <a:r>
              <a:rPr dirty="0"/>
              <a:t>pour</a:t>
            </a:r>
            <a:r>
              <a:rPr dirty="0" spc="-210"/>
              <a:t> </a:t>
            </a:r>
            <a:r>
              <a:rPr dirty="0" spc="145"/>
              <a:t>différents </a:t>
            </a:r>
            <a:r>
              <a:rPr dirty="0" spc="-10"/>
              <a:t>besoins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100950" y="2692"/>
                  </a:moveTo>
                  <a:lnTo>
                    <a:pt x="0" y="2692"/>
                  </a:lnTo>
                  <a:lnTo>
                    <a:pt x="0" y="10287000"/>
                  </a:lnTo>
                  <a:lnTo>
                    <a:pt x="1100950" y="10287000"/>
                  </a:lnTo>
                  <a:lnTo>
                    <a:pt x="1100950" y="26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4067175" y="0"/>
                  </a:lnTo>
                  <a:lnTo>
                    <a:pt x="2764866" y="0"/>
                  </a:lnTo>
                  <a:lnTo>
                    <a:pt x="2679662" y="0"/>
                  </a:lnTo>
                  <a:lnTo>
                    <a:pt x="2679662" y="835583"/>
                  </a:lnTo>
                  <a:lnTo>
                    <a:pt x="4067175" y="835583"/>
                  </a:lnTo>
                  <a:lnTo>
                    <a:pt x="4067175" y="834009"/>
                  </a:lnTo>
                  <a:lnTo>
                    <a:pt x="18287988" y="83400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3516629" cy="2694940"/>
            </a:xfrm>
            <a:custGeom>
              <a:avLst/>
              <a:gdLst/>
              <a:ahLst/>
              <a:cxnLst/>
              <a:rect l="l" t="t" r="r" b="b"/>
              <a:pathLst>
                <a:path w="3516629" h="2694940">
                  <a:moveTo>
                    <a:pt x="879850" y="781269"/>
                  </a:moveTo>
                  <a:lnTo>
                    <a:pt x="828827" y="781269"/>
                  </a:lnTo>
                  <a:lnTo>
                    <a:pt x="828827" y="0"/>
                  </a:lnTo>
                  <a:lnTo>
                    <a:pt x="879850" y="0"/>
                  </a:lnTo>
                  <a:lnTo>
                    <a:pt x="879850" y="781269"/>
                  </a:lnTo>
                  <a:close/>
                </a:path>
                <a:path w="3516629" h="2694940">
                  <a:moveTo>
                    <a:pt x="3129000" y="973841"/>
                  </a:moveTo>
                  <a:lnTo>
                    <a:pt x="1216441" y="973841"/>
                  </a:lnTo>
                  <a:lnTo>
                    <a:pt x="1216441" y="0"/>
                  </a:lnTo>
                  <a:lnTo>
                    <a:pt x="3129000" y="0"/>
                  </a:lnTo>
                  <a:lnTo>
                    <a:pt x="3129000" y="973841"/>
                  </a:lnTo>
                  <a:close/>
                </a:path>
                <a:path w="3516629" h="2694940">
                  <a:moveTo>
                    <a:pt x="3516615" y="1204270"/>
                  </a:moveTo>
                  <a:lnTo>
                    <a:pt x="3465591" y="1204270"/>
                  </a:lnTo>
                  <a:lnTo>
                    <a:pt x="3465591" y="0"/>
                  </a:lnTo>
                  <a:lnTo>
                    <a:pt x="3516615" y="0"/>
                  </a:lnTo>
                  <a:lnTo>
                    <a:pt x="3516615" y="1204270"/>
                  </a:lnTo>
                  <a:close/>
                </a:path>
                <a:path w="3516629" h="2694940">
                  <a:moveTo>
                    <a:pt x="1083945" y="2694651"/>
                  </a:moveTo>
                  <a:lnTo>
                    <a:pt x="0" y="2694651"/>
                  </a:lnTo>
                  <a:lnTo>
                    <a:pt x="0" y="781269"/>
                  </a:lnTo>
                  <a:lnTo>
                    <a:pt x="1083945" y="781269"/>
                  </a:lnTo>
                  <a:lnTo>
                    <a:pt x="1083945" y="1204270"/>
                  </a:lnTo>
                  <a:lnTo>
                    <a:pt x="3516615" y="1204270"/>
                  </a:lnTo>
                  <a:lnTo>
                    <a:pt x="3516615" y="1229782"/>
                  </a:lnTo>
                  <a:lnTo>
                    <a:pt x="3514596" y="1239670"/>
                  </a:lnTo>
                  <a:lnTo>
                    <a:pt x="3509105" y="1247784"/>
                  </a:lnTo>
                  <a:lnTo>
                    <a:pt x="3500991" y="1253275"/>
                  </a:lnTo>
                  <a:lnTo>
                    <a:pt x="3491103" y="1255294"/>
                  </a:lnTo>
                  <a:lnTo>
                    <a:pt x="1083945" y="1255294"/>
                  </a:lnTo>
                  <a:lnTo>
                    <a:pt x="1083945" y="2694651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11"/>
              <a:ext cx="1727200" cy="3140075"/>
            </a:xfrm>
            <a:custGeom>
              <a:avLst/>
              <a:gdLst/>
              <a:ahLst/>
              <a:cxnLst/>
              <a:rect l="l" t="t" r="r" b="b"/>
              <a:pathLst>
                <a:path w="1727200" h="3140075">
                  <a:moveTo>
                    <a:pt x="1430401" y="1737537"/>
                  </a:moveTo>
                  <a:lnTo>
                    <a:pt x="440385" y="1737537"/>
                  </a:lnTo>
                  <a:lnTo>
                    <a:pt x="440385" y="3139871"/>
                  </a:lnTo>
                  <a:lnTo>
                    <a:pt x="1430401" y="3139871"/>
                  </a:lnTo>
                  <a:lnTo>
                    <a:pt x="1430401" y="1737537"/>
                  </a:lnTo>
                  <a:close/>
                </a:path>
                <a:path w="1727200" h="3140075">
                  <a:moveTo>
                    <a:pt x="1726666" y="0"/>
                  </a:moveTo>
                  <a:lnTo>
                    <a:pt x="0" y="0"/>
                  </a:lnTo>
                  <a:lnTo>
                    <a:pt x="0" y="835583"/>
                  </a:lnTo>
                  <a:lnTo>
                    <a:pt x="1726666" y="835583"/>
                  </a:lnTo>
                  <a:lnTo>
                    <a:pt x="1726666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3363089"/>
              <a:ext cx="9143999" cy="639127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733990" y="3295266"/>
            <a:ext cx="7049134" cy="6464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4130">
              <a:lnSpc>
                <a:spcPct val="116100"/>
              </a:lnSpc>
              <a:spcBef>
                <a:spcPts val="100"/>
              </a:spcBef>
            </a:pP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Toutes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lettres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n'ont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pas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la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même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importance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ni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même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5">
                <a:solidFill>
                  <a:srgbClr val="0D1C29"/>
                </a:solidFill>
                <a:latin typeface="Lucida Sans Unicode"/>
                <a:cs typeface="Lucida Sans Unicode"/>
              </a:rPr>
              <a:t>objectif.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Parfois,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un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message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simple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suffit.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services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de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courrier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en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5">
                <a:solidFill>
                  <a:srgbClr val="0D1C29"/>
                </a:solidFill>
                <a:latin typeface="Lucida Sans Unicode"/>
                <a:cs typeface="Lucida Sans Unicode"/>
              </a:rPr>
              <a:t>ligne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proposent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différentes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options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pour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répondre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à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ces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besoins,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toutes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accessibles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depuis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plateforme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unique.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verte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sont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idéales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pour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communications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quotidiennes,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comme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invitations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ou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messages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amicaux.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suivie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vous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permettent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suivre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l'état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votre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lettre,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vous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offrant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ainsi une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tranquillité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d'esprit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lorsque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temps presse.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27559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3.</a:t>
            </a:r>
            <a:r>
              <a:rPr dirty="0" spc="-320"/>
              <a:t> </a:t>
            </a:r>
            <a:r>
              <a:rPr dirty="0"/>
              <a:t>Une</a:t>
            </a:r>
            <a:r>
              <a:rPr dirty="0" spc="-315"/>
              <a:t> </a:t>
            </a:r>
            <a:r>
              <a:rPr dirty="0" spc="-90"/>
              <a:t>assistance</a:t>
            </a:r>
            <a:r>
              <a:rPr dirty="0" spc="-315"/>
              <a:t> </a:t>
            </a:r>
            <a:r>
              <a:rPr dirty="0" spc="70"/>
              <a:t>rédactionnelle</a:t>
            </a:r>
            <a:r>
              <a:rPr dirty="0" spc="-315"/>
              <a:t> </a:t>
            </a:r>
            <a:r>
              <a:rPr dirty="0" spc="145"/>
              <a:t>intelligente </a:t>
            </a:r>
            <a:r>
              <a:rPr dirty="0"/>
              <a:t>pour</a:t>
            </a:r>
            <a:r>
              <a:rPr dirty="0" spc="-180"/>
              <a:t> </a:t>
            </a:r>
            <a:r>
              <a:rPr dirty="0"/>
              <a:t>une</a:t>
            </a:r>
            <a:r>
              <a:rPr dirty="0" spc="-175"/>
              <a:t> </a:t>
            </a:r>
            <a:r>
              <a:rPr dirty="0"/>
              <a:t>rédaction</a:t>
            </a:r>
            <a:r>
              <a:rPr dirty="0" spc="-175"/>
              <a:t> </a:t>
            </a:r>
            <a:r>
              <a:rPr dirty="0" spc="-10"/>
              <a:t>impeccable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100950" y="2692"/>
                  </a:moveTo>
                  <a:lnTo>
                    <a:pt x="0" y="2692"/>
                  </a:lnTo>
                  <a:lnTo>
                    <a:pt x="0" y="10287000"/>
                  </a:lnTo>
                  <a:lnTo>
                    <a:pt x="1100950" y="10287000"/>
                  </a:lnTo>
                  <a:lnTo>
                    <a:pt x="1100950" y="26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4067175" y="0"/>
                  </a:lnTo>
                  <a:lnTo>
                    <a:pt x="2764866" y="0"/>
                  </a:lnTo>
                  <a:lnTo>
                    <a:pt x="2679662" y="0"/>
                  </a:lnTo>
                  <a:lnTo>
                    <a:pt x="2679662" y="835583"/>
                  </a:lnTo>
                  <a:lnTo>
                    <a:pt x="4067175" y="835583"/>
                  </a:lnTo>
                  <a:lnTo>
                    <a:pt x="4067175" y="834009"/>
                  </a:lnTo>
                  <a:lnTo>
                    <a:pt x="18287988" y="83400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3516629" cy="2694940"/>
            </a:xfrm>
            <a:custGeom>
              <a:avLst/>
              <a:gdLst/>
              <a:ahLst/>
              <a:cxnLst/>
              <a:rect l="l" t="t" r="r" b="b"/>
              <a:pathLst>
                <a:path w="3516629" h="2694940">
                  <a:moveTo>
                    <a:pt x="879850" y="781269"/>
                  </a:moveTo>
                  <a:lnTo>
                    <a:pt x="828827" y="781269"/>
                  </a:lnTo>
                  <a:lnTo>
                    <a:pt x="828827" y="0"/>
                  </a:lnTo>
                  <a:lnTo>
                    <a:pt x="879850" y="0"/>
                  </a:lnTo>
                  <a:lnTo>
                    <a:pt x="879850" y="781269"/>
                  </a:lnTo>
                  <a:close/>
                </a:path>
                <a:path w="3516629" h="2694940">
                  <a:moveTo>
                    <a:pt x="3129000" y="973841"/>
                  </a:moveTo>
                  <a:lnTo>
                    <a:pt x="1216441" y="973841"/>
                  </a:lnTo>
                  <a:lnTo>
                    <a:pt x="1216441" y="0"/>
                  </a:lnTo>
                  <a:lnTo>
                    <a:pt x="3129000" y="0"/>
                  </a:lnTo>
                  <a:lnTo>
                    <a:pt x="3129000" y="973841"/>
                  </a:lnTo>
                  <a:close/>
                </a:path>
                <a:path w="3516629" h="2694940">
                  <a:moveTo>
                    <a:pt x="3516615" y="1204270"/>
                  </a:moveTo>
                  <a:lnTo>
                    <a:pt x="3465591" y="1204270"/>
                  </a:lnTo>
                  <a:lnTo>
                    <a:pt x="3465591" y="0"/>
                  </a:lnTo>
                  <a:lnTo>
                    <a:pt x="3516615" y="0"/>
                  </a:lnTo>
                  <a:lnTo>
                    <a:pt x="3516615" y="1204270"/>
                  </a:lnTo>
                  <a:close/>
                </a:path>
                <a:path w="3516629" h="2694940">
                  <a:moveTo>
                    <a:pt x="1083945" y="2694651"/>
                  </a:moveTo>
                  <a:lnTo>
                    <a:pt x="0" y="2694651"/>
                  </a:lnTo>
                  <a:lnTo>
                    <a:pt x="0" y="781269"/>
                  </a:lnTo>
                  <a:lnTo>
                    <a:pt x="1083945" y="781269"/>
                  </a:lnTo>
                  <a:lnTo>
                    <a:pt x="1083945" y="1204270"/>
                  </a:lnTo>
                  <a:lnTo>
                    <a:pt x="3516615" y="1204270"/>
                  </a:lnTo>
                  <a:lnTo>
                    <a:pt x="3516615" y="1229782"/>
                  </a:lnTo>
                  <a:lnTo>
                    <a:pt x="3514596" y="1239670"/>
                  </a:lnTo>
                  <a:lnTo>
                    <a:pt x="3509105" y="1247784"/>
                  </a:lnTo>
                  <a:lnTo>
                    <a:pt x="3500991" y="1253275"/>
                  </a:lnTo>
                  <a:lnTo>
                    <a:pt x="3491103" y="1255294"/>
                  </a:lnTo>
                  <a:lnTo>
                    <a:pt x="1083945" y="1255294"/>
                  </a:lnTo>
                  <a:lnTo>
                    <a:pt x="1083945" y="2694651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11"/>
              <a:ext cx="1727200" cy="3140075"/>
            </a:xfrm>
            <a:custGeom>
              <a:avLst/>
              <a:gdLst/>
              <a:ahLst/>
              <a:cxnLst/>
              <a:rect l="l" t="t" r="r" b="b"/>
              <a:pathLst>
                <a:path w="1727200" h="3140075">
                  <a:moveTo>
                    <a:pt x="1430401" y="1737537"/>
                  </a:moveTo>
                  <a:lnTo>
                    <a:pt x="440385" y="1737537"/>
                  </a:lnTo>
                  <a:lnTo>
                    <a:pt x="440385" y="3139871"/>
                  </a:lnTo>
                  <a:lnTo>
                    <a:pt x="1430401" y="3139871"/>
                  </a:lnTo>
                  <a:lnTo>
                    <a:pt x="1430401" y="1737537"/>
                  </a:lnTo>
                  <a:close/>
                </a:path>
                <a:path w="1727200" h="3140075">
                  <a:moveTo>
                    <a:pt x="1726666" y="0"/>
                  </a:moveTo>
                  <a:lnTo>
                    <a:pt x="0" y="0"/>
                  </a:lnTo>
                  <a:lnTo>
                    <a:pt x="0" y="835583"/>
                  </a:lnTo>
                  <a:lnTo>
                    <a:pt x="1726666" y="835583"/>
                  </a:lnTo>
                  <a:lnTo>
                    <a:pt x="1726666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3636113"/>
              <a:ext cx="9143999" cy="5400674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997075" y="3544666"/>
            <a:ext cx="6798945" cy="547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</a:pP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Rédiger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peut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s'avérer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plus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complexe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qu'il</a:t>
            </a:r>
            <a:r>
              <a:rPr dirty="0" sz="2800" spc="-12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n'y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paraît,</a:t>
            </a:r>
            <a:r>
              <a:rPr dirty="0" sz="2800" spc="-12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surtout</a:t>
            </a:r>
            <a:r>
              <a:rPr dirty="0" sz="2800" spc="-12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lorsque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message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doit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être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professionnel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et </a:t>
            </a:r>
            <a:r>
              <a:rPr dirty="0" sz="2800" spc="-90">
                <a:solidFill>
                  <a:srgbClr val="0D1C29"/>
                </a:solidFill>
                <a:latin typeface="Lucida Sans Unicode"/>
                <a:cs typeface="Lucida Sans Unicode"/>
              </a:rPr>
              <a:t>clair.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Selon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u="heavy" sz="2800" spc="-95">
                <a:solidFill>
                  <a:srgbClr val="0D1C29"/>
                </a:solidFill>
                <a:uFill>
                  <a:solidFill>
                    <a:srgbClr val="0D1C29"/>
                  </a:solidFill>
                </a:uFill>
                <a:latin typeface="Lucida Sans Unicode"/>
                <a:cs typeface="Lucida Sans Unicode"/>
                <a:hlinkClick r:id="rId3"/>
              </a:rPr>
              <a:t>Courrierx.co</a:t>
            </a:r>
            <a:r>
              <a:rPr dirty="0" sz="2800" spc="-95">
                <a:solidFill>
                  <a:srgbClr val="0D1C29"/>
                </a:solidFill>
                <a:latin typeface="Lucida Sans Unicode"/>
                <a:cs typeface="Lucida Sans Unicode"/>
              </a:rPr>
              <a:t>,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sa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plateforme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intègre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des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outils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d'écriture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intelligents,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optimisés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par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l'intelligence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artificielle, </a:t>
            </a:r>
            <a:r>
              <a:rPr dirty="0" sz="2800" spc="-30">
                <a:solidFill>
                  <a:srgbClr val="0D1C29"/>
                </a:solidFill>
                <a:latin typeface="Lucida Sans Unicode"/>
                <a:cs typeface="Lucida Sans Unicode"/>
              </a:rPr>
              <a:t>pour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aider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utilisateurs</a:t>
            </a:r>
            <a:r>
              <a:rPr dirty="0" sz="2800" spc="-14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à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rédiger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leurs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lettres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rapidement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et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efficacement.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Ces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outils</a:t>
            </a:r>
            <a:r>
              <a:rPr dirty="0" sz="2800" spc="-13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5">
                <a:solidFill>
                  <a:srgbClr val="0D1C29"/>
                </a:solidFill>
                <a:latin typeface="Lucida Sans Unicode"/>
                <a:cs typeface="Lucida Sans Unicode"/>
              </a:rPr>
              <a:t>d'IA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proposent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des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0">
                <a:solidFill>
                  <a:srgbClr val="0D1C29"/>
                </a:solidFill>
                <a:latin typeface="Lucida Sans Unicode"/>
                <a:cs typeface="Lucida Sans Unicode"/>
              </a:rPr>
              <a:t>suggestions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de </a:t>
            </a:r>
            <a:r>
              <a:rPr dirty="0" sz="2800" spc="-95">
                <a:solidFill>
                  <a:srgbClr val="0D1C29"/>
                </a:solidFill>
                <a:latin typeface="Lucida Sans Unicode"/>
                <a:cs typeface="Lucida Sans Unicode"/>
              </a:rPr>
              <a:t>ton,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structure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et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formulation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pour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une</a:t>
            </a:r>
            <a:r>
              <a:rPr dirty="0" sz="2800" spc="-20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lettre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claire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et</a:t>
            </a:r>
            <a:r>
              <a:rPr dirty="0" sz="2800" spc="-18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percutante.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2230" marR="5080">
              <a:lnSpc>
                <a:spcPct val="116700"/>
              </a:lnSpc>
              <a:spcBef>
                <a:spcPts val="95"/>
              </a:spcBef>
            </a:pPr>
            <a:r>
              <a:rPr dirty="0"/>
              <a:t>4.</a:t>
            </a:r>
            <a:r>
              <a:rPr dirty="0" spc="-235"/>
              <a:t> </a:t>
            </a:r>
            <a:r>
              <a:rPr dirty="0" spc="-75"/>
              <a:t>Accédez</a:t>
            </a:r>
            <a:r>
              <a:rPr dirty="0" spc="-229"/>
              <a:t> </a:t>
            </a:r>
            <a:r>
              <a:rPr dirty="0"/>
              <a:t>à</a:t>
            </a:r>
            <a:r>
              <a:rPr dirty="0" spc="-229"/>
              <a:t> </a:t>
            </a:r>
            <a:r>
              <a:rPr dirty="0" spc="-185"/>
              <a:t>vos</a:t>
            </a:r>
            <a:r>
              <a:rPr dirty="0" spc="-229"/>
              <a:t> </a:t>
            </a:r>
            <a:r>
              <a:rPr dirty="0" spc="220"/>
              <a:t>lettres</a:t>
            </a:r>
            <a:r>
              <a:rPr dirty="0" spc="-229"/>
              <a:t> </a:t>
            </a:r>
            <a:r>
              <a:rPr dirty="0"/>
              <a:t>à</a:t>
            </a:r>
            <a:r>
              <a:rPr dirty="0" spc="-229"/>
              <a:t> </a:t>
            </a:r>
            <a:r>
              <a:rPr dirty="0" spc="280"/>
              <a:t>tout</a:t>
            </a:r>
            <a:r>
              <a:rPr dirty="0" spc="-229"/>
              <a:t> </a:t>
            </a:r>
            <a:r>
              <a:rPr dirty="0"/>
              <a:t>moment</a:t>
            </a:r>
            <a:r>
              <a:rPr dirty="0" spc="-229"/>
              <a:t> </a:t>
            </a:r>
            <a:r>
              <a:rPr dirty="0" spc="395"/>
              <a:t>et</a:t>
            </a:r>
            <a:r>
              <a:rPr dirty="0" spc="-229"/>
              <a:t> </a:t>
            </a:r>
            <a:r>
              <a:rPr dirty="0" spc="-25"/>
              <a:t>en </a:t>
            </a:r>
            <a:r>
              <a:rPr dirty="0" spc="280"/>
              <a:t>tout</a:t>
            </a:r>
            <a:r>
              <a:rPr dirty="0" spc="-215"/>
              <a:t> </a:t>
            </a:r>
            <a:r>
              <a:rPr dirty="0" spc="50"/>
              <a:t>lieu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 descr=""/>
            <p:cNvSpPr/>
            <p:nvPr/>
          </p:nvSpPr>
          <p:spPr>
            <a:xfrm>
              <a:off x="0" y="11"/>
              <a:ext cx="18288000" cy="10287000"/>
            </a:xfrm>
            <a:custGeom>
              <a:avLst/>
              <a:gdLst/>
              <a:ahLst/>
              <a:cxnLst/>
              <a:rect l="l" t="t" r="r" b="b"/>
              <a:pathLst>
                <a:path w="18288000" h="10287000">
                  <a:moveTo>
                    <a:pt x="1100950" y="2692"/>
                  </a:moveTo>
                  <a:lnTo>
                    <a:pt x="0" y="2692"/>
                  </a:lnTo>
                  <a:lnTo>
                    <a:pt x="0" y="10287000"/>
                  </a:lnTo>
                  <a:lnTo>
                    <a:pt x="1100950" y="10287000"/>
                  </a:lnTo>
                  <a:lnTo>
                    <a:pt x="1100950" y="2692"/>
                  </a:lnTo>
                  <a:close/>
                </a:path>
                <a:path w="18288000" h="10287000">
                  <a:moveTo>
                    <a:pt x="18287988" y="0"/>
                  </a:moveTo>
                  <a:lnTo>
                    <a:pt x="4067175" y="0"/>
                  </a:lnTo>
                  <a:lnTo>
                    <a:pt x="2764866" y="0"/>
                  </a:lnTo>
                  <a:lnTo>
                    <a:pt x="2679662" y="0"/>
                  </a:lnTo>
                  <a:lnTo>
                    <a:pt x="2679662" y="835583"/>
                  </a:lnTo>
                  <a:lnTo>
                    <a:pt x="4067175" y="835583"/>
                  </a:lnTo>
                  <a:lnTo>
                    <a:pt x="4067175" y="834009"/>
                  </a:lnTo>
                  <a:lnTo>
                    <a:pt x="18287988" y="834009"/>
                  </a:lnTo>
                  <a:lnTo>
                    <a:pt x="18287988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0"/>
              <a:ext cx="3516629" cy="2694940"/>
            </a:xfrm>
            <a:custGeom>
              <a:avLst/>
              <a:gdLst/>
              <a:ahLst/>
              <a:cxnLst/>
              <a:rect l="l" t="t" r="r" b="b"/>
              <a:pathLst>
                <a:path w="3516629" h="2694940">
                  <a:moveTo>
                    <a:pt x="879850" y="781269"/>
                  </a:moveTo>
                  <a:lnTo>
                    <a:pt x="828827" y="781269"/>
                  </a:lnTo>
                  <a:lnTo>
                    <a:pt x="828827" y="0"/>
                  </a:lnTo>
                  <a:lnTo>
                    <a:pt x="879850" y="0"/>
                  </a:lnTo>
                  <a:lnTo>
                    <a:pt x="879850" y="781269"/>
                  </a:lnTo>
                  <a:close/>
                </a:path>
                <a:path w="3516629" h="2694940">
                  <a:moveTo>
                    <a:pt x="3129000" y="973841"/>
                  </a:moveTo>
                  <a:lnTo>
                    <a:pt x="1216441" y="973841"/>
                  </a:lnTo>
                  <a:lnTo>
                    <a:pt x="1216441" y="0"/>
                  </a:lnTo>
                  <a:lnTo>
                    <a:pt x="3129000" y="0"/>
                  </a:lnTo>
                  <a:lnTo>
                    <a:pt x="3129000" y="973841"/>
                  </a:lnTo>
                  <a:close/>
                </a:path>
                <a:path w="3516629" h="2694940">
                  <a:moveTo>
                    <a:pt x="3516615" y="1204270"/>
                  </a:moveTo>
                  <a:lnTo>
                    <a:pt x="3465591" y="1204270"/>
                  </a:lnTo>
                  <a:lnTo>
                    <a:pt x="3465591" y="0"/>
                  </a:lnTo>
                  <a:lnTo>
                    <a:pt x="3516615" y="0"/>
                  </a:lnTo>
                  <a:lnTo>
                    <a:pt x="3516615" y="1204270"/>
                  </a:lnTo>
                  <a:close/>
                </a:path>
                <a:path w="3516629" h="2694940">
                  <a:moveTo>
                    <a:pt x="1083945" y="2694651"/>
                  </a:moveTo>
                  <a:lnTo>
                    <a:pt x="0" y="2694651"/>
                  </a:lnTo>
                  <a:lnTo>
                    <a:pt x="0" y="781269"/>
                  </a:lnTo>
                  <a:lnTo>
                    <a:pt x="1083945" y="781269"/>
                  </a:lnTo>
                  <a:lnTo>
                    <a:pt x="1083945" y="1204270"/>
                  </a:lnTo>
                  <a:lnTo>
                    <a:pt x="3516615" y="1204270"/>
                  </a:lnTo>
                  <a:lnTo>
                    <a:pt x="3516615" y="1229782"/>
                  </a:lnTo>
                  <a:lnTo>
                    <a:pt x="3514596" y="1239670"/>
                  </a:lnTo>
                  <a:lnTo>
                    <a:pt x="3509105" y="1247784"/>
                  </a:lnTo>
                  <a:lnTo>
                    <a:pt x="3500991" y="1253275"/>
                  </a:lnTo>
                  <a:lnTo>
                    <a:pt x="3491103" y="1255294"/>
                  </a:lnTo>
                  <a:lnTo>
                    <a:pt x="1083945" y="1255294"/>
                  </a:lnTo>
                  <a:lnTo>
                    <a:pt x="1083945" y="2694651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11"/>
              <a:ext cx="1727200" cy="3140075"/>
            </a:xfrm>
            <a:custGeom>
              <a:avLst/>
              <a:gdLst/>
              <a:ahLst/>
              <a:cxnLst/>
              <a:rect l="l" t="t" r="r" b="b"/>
              <a:pathLst>
                <a:path w="1727200" h="3140075">
                  <a:moveTo>
                    <a:pt x="1430401" y="1737537"/>
                  </a:moveTo>
                  <a:lnTo>
                    <a:pt x="440385" y="1737537"/>
                  </a:lnTo>
                  <a:lnTo>
                    <a:pt x="440385" y="3139871"/>
                  </a:lnTo>
                  <a:lnTo>
                    <a:pt x="1430401" y="3139871"/>
                  </a:lnTo>
                  <a:lnTo>
                    <a:pt x="1430401" y="1737537"/>
                  </a:lnTo>
                  <a:close/>
                </a:path>
                <a:path w="1727200" h="3140075">
                  <a:moveTo>
                    <a:pt x="1726666" y="0"/>
                  </a:moveTo>
                  <a:lnTo>
                    <a:pt x="0" y="0"/>
                  </a:lnTo>
                  <a:lnTo>
                    <a:pt x="0" y="835583"/>
                  </a:lnTo>
                  <a:lnTo>
                    <a:pt x="1726666" y="835583"/>
                  </a:lnTo>
                  <a:lnTo>
                    <a:pt x="1726666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4000" y="3519524"/>
              <a:ext cx="9143998" cy="537209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783748" y="3428076"/>
            <a:ext cx="6932295" cy="547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67970">
              <a:lnSpc>
                <a:spcPct val="116100"/>
              </a:lnSpc>
              <a:spcBef>
                <a:spcPts val="100"/>
              </a:spcBef>
            </a:pP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La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95">
                <a:solidFill>
                  <a:srgbClr val="0D1C29"/>
                </a:solidFill>
                <a:latin typeface="Lucida Sans Unicode"/>
                <a:cs typeface="Lucida Sans Unicode"/>
              </a:rPr>
              <a:t>flexibilité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est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un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avantage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majeur</a:t>
            </a:r>
            <a:r>
              <a:rPr dirty="0" sz="2800" spc="-15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des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services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21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courrier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en</a:t>
            </a:r>
            <a:r>
              <a:rPr dirty="0" sz="2800" spc="-18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ligne.</a:t>
            </a:r>
            <a:endParaRPr sz="2800">
              <a:latin typeface="Lucida Sans Unicode"/>
              <a:cs typeface="Lucida Sans Unicode"/>
            </a:endParaRPr>
          </a:p>
          <a:p>
            <a:pPr marL="12700" marR="5080">
              <a:lnSpc>
                <a:spcPct val="116100"/>
              </a:lnSpc>
            </a:pP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Contrairement</a:t>
            </a:r>
            <a:r>
              <a:rPr dirty="0" sz="2800" spc="-13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10">
                <a:solidFill>
                  <a:srgbClr val="0D1C29"/>
                </a:solidFill>
                <a:latin typeface="Lucida Sans Unicode"/>
                <a:cs typeface="Lucida Sans Unicode"/>
              </a:rPr>
              <a:t>aux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méthodes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traditionnelles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qui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nécessitent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se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déplacer</a:t>
            </a:r>
            <a:r>
              <a:rPr dirty="0" sz="2800" spc="-18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ou</a:t>
            </a:r>
            <a:r>
              <a:rPr dirty="0" sz="2800" spc="-19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manipuler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0">
                <a:solidFill>
                  <a:srgbClr val="0D1C29"/>
                </a:solidFill>
                <a:latin typeface="Lucida Sans Unicode"/>
                <a:cs typeface="Lucida Sans Unicode"/>
              </a:rPr>
              <a:t>des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documents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papier,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0">
                <a:solidFill>
                  <a:srgbClr val="0D1C29"/>
                </a:solidFill>
                <a:latin typeface="Lucida Sans Unicode"/>
                <a:cs typeface="Lucida Sans Unicode"/>
              </a:rPr>
              <a:t>les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plateformes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en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5">
                <a:solidFill>
                  <a:srgbClr val="0D1C29"/>
                </a:solidFill>
                <a:latin typeface="Lucida Sans Unicode"/>
                <a:cs typeface="Lucida Sans Unicode"/>
              </a:rPr>
              <a:t>ligne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comme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Courrierx.co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vous</a:t>
            </a:r>
            <a:r>
              <a:rPr dirty="0" sz="2800" spc="-16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35">
                <a:solidFill>
                  <a:srgbClr val="0D1C29"/>
                </a:solidFill>
                <a:latin typeface="Lucida Sans Unicode"/>
                <a:cs typeface="Lucida Sans Unicode"/>
              </a:rPr>
              <a:t>permettent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>
                <a:solidFill>
                  <a:srgbClr val="0D1C29"/>
                </a:solidFill>
                <a:latin typeface="Lucida Sans Unicode"/>
                <a:cs typeface="Lucida Sans Unicode"/>
              </a:rPr>
              <a:t>de</a:t>
            </a:r>
            <a:r>
              <a:rPr dirty="0" sz="2800" spc="-16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gérer </a:t>
            </a:r>
            <a:r>
              <a:rPr dirty="0" sz="2800" spc="-40">
                <a:solidFill>
                  <a:srgbClr val="0D1C29"/>
                </a:solidFill>
                <a:latin typeface="Lucida Sans Unicode"/>
                <a:cs typeface="Lucida Sans Unicode"/>
              </a:rPr>
              <a:t>votre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50">
                <a:solidFill>
                  <a:srgbClr val="0D1C29"/>
                </a:solidFill>
                <a:latin typeface="Lucida Sans Unicode"/>
                <a:cs typeface="Lucida Sans Unicode"/>
              </a:rPr>
              <a:t>correspondance</a:t>
            </a:r>
            <a:r>
              <a:rPr dirty="0" sz="2800" spc="-12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depuis</a:t>
            </a:r>
            <a:r>
              <a:rPr dirty="0" sz="2800" spc="-12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n'importe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quel</a:t>
            </a:r>
            <a:r>
              <a:rPr dirty="0" sz="2800" spc="-15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65">
                <a:solidFill>
                  <a:srgbClr val="0D1C29"/>
                </a:solidFill>
                <a:latin typeface="Lucida Sans Unicode"/>
                <a:cs typeface="Lucida Sans Unicode"/>
              </a:rPr>
              <a:t>appareil,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70">
                <a:solidFill>
                  <a:srgbClr val="0D1C29"/>
                </a:solidFill>
                <a:latin typeface="Lucida Sans Unicode"/>
                <a:cs typeface="Lucida Sans Unicode"/>
              </a:rPr>
              <a:t>qu'il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85">
                <a:solidFill>
                  <a:srgbClr val="0D1C29"/>
                </a:solidFill>
                <a:latin typeface="Lucida Sans Unicode"/>
                <a:cs typeface="Lucida Sans Unicode"/>
              </a:rPr>
              <a:t>s'agisse</a:t>
            </a:r>
            <a:r>
              <a:rPr dirty="0" sz="2800" spc="-14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d'un </a:t>
            </a:r>
            <a:r>
              <a:rPr dirty="0" sz="2800" spc="-55">
                <a:solidFill>
                  <a:srgbClr val="0D1C29"/>
                </a:solidFill>
                <a:latin typeface="Lucida Sans Unicode"/>
                <a:cs typeface="Lucida Sans Unicode"/>
              </a:rPr>
              <a:t>ordinateur,</a:t>
            </a:r>
            <a:r>
              <a:rPr dirty="0" sz="2800" spc="-17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5">
                <a:solidFill>
                  <a:srgbClr val="0D1C29"/>
                </a:solidFill>
                <a:latin typeface="Lucida Sans Unicode"/>
                <a:cs typeface="Lucida Sans Unicode"/>
              </a:rPr>
              <a:t>d'une</a:t>
            </a:r>
            <a:r>
              <a:rPr dirty="0" sz="2800" spc="-180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45">
                <a:solidFill>
                  <a:srgbClr val="0D1C29"/>
                </a:solidFill>
                <a:latin typeface="Lucida Sans Unicode"/>
                <a:cs typeface="Lucida Sans Unicode"/>
              </a:rPr>
              <a:t>tablette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ou</a:t>
            </a:r>
            <a:r>
              <a:rPr dirty="0" sz="2800" spc="-175">
                <a:solidFill>
                  <a:srgbClr val="0D1C29"/>
                </a:solidFill>
                <a:latin typeface="Lucida Sans Unicode"/>
                <a:cs typeface="Lucida Sans Unicode"/>
              </a:rPr>
              <a:t> </a:t>
            </a:r>
            <a:r>
              <a:rPr dirty="0" sz="2800" spc="-20">
                <a:solidFill>
                  <a:srgbClr val="0D1C29"/>
                </a:solidFill>
                <a:latin typeface="Lucida Sans Unicode"/>
                <a:cs typeface="Lucida Sans Unicode"/>
              </a:rPr>
              <a:t>d'un </a:t>
            </a:r>
            <a:r>
              <a:rPr dirty="0" sz="2800" spc="-10">
                <a:solidFill>
                  <a:srgbClr val="0D1C29"/>
                </a:solidFill>
                <a:latin typeface="Lucida Sans Unicode"/>
                <a:cs typeface="Lucida Sans Unicode"/>
              </a:rPr>
              <a:t>smartphone.</a:t>
            </a:r>
            <a:endParaRPr sz="28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1"/>
            <a:ext cx="3942715" cy="3025140"/>
          </a:xfrm>
          <a:custGeom>
            <a:avLst/>
            <a:gdLst/>
            <a:ahLst/>
            <a:cxnLst/>
            <a:rect l="l" t="t" r="r" b="b"/>
            <a:pathLst>
              <a:path w="3942715" h="3025140">
                <a:moveTo>
                  <a:pt x="3942296" y="0"/>
                </a:moveTo>
                <a:lnTo>
                  <a:pt x="452526" y="0"/>
                </a:lnTo>
                <a:lnTo>
                  <a:pt x="0" y="0"/>
                </a:lnTo>
                <a:lnTo>
                  <a:pt x="0" y="347230"/>
                </a:lnTo>
                <a:lnTo>
                  <a:pt x="0" y="3025025"/>
                </a:lnTo>
                <a:lnTo>
                  <a:pt x="3942296" y="0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4721955" y="7550695"/>
            <a:ext cx="3566160" cy="2736850"/>
          </a:xfrm>
          <a:custGeom>
            <a:avLst/>
            <a:gdLst/>
            <a:ahLst/>
            <a:cxnLst/>
            <a:rect l="l" t="t" r="r" b="b"/>
            <a:pathLst>
              <a:path w="3566159" h="2736850">
                <a:moveTo>
                  <a:pt x="3566033" y="0"/>
                </a:moveTo>
                <a:lnTo>
                  <a:pt x="0" y="2736316"/>
                </a:lnTo>
                <a:lnTo>
                  <a:pt x="3121063" y="2736316"/>
                </a:lnTo>
                <a:lnTo>
                  <a:pt x="3566033" y="2736316"/>
                </a:lnTo>
                <a:lnTo>
                  <a:pt x="3566033" y="2394864"/>
                </a:lnTo>
                <a:lnTo>
                  <a:pt x="3566033" y="0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0" y="0"/>
            <a:ext cx="4145279" cy="10287000"/>
            <a:chOff x="0" y="0"/>
            <a:chExt cx="4145279" cy="10287000"/>
          </a:xfrm>
        </p:grpSpPr>
        <p:sp>
          <p:nvSpPr>
            <p:cNvPr id="5" name="object 5" descr=""/>
            <p:cNvSpPr/>
            <p:nvPr/>
          </p:nvSpPr>
          <p:spPr>
            <a:xfrm>
              <a:off x="0" y="11"/>
              <a:ext cx="2994660" cy="10287000"/>
            </a:xfrm>
            <a:custGeom>
              <a:avLst/>
              <a:gdLst/>
              <a:ahLst/>
              <a:cxnLst/>
              <a:rect l="l" t="t" r="r" b="b"/>
              <a:pathLst>
                <a:path w="2994660" h="10287000">
                  <a:moveTo>
                    <a:pt x="1292059" y="3577437"/>
                  </a:moveTo>
                  <a:lnTo>
                    <a:pt x="0" y="2029498"/>
                  </a:lnTo>
                  <a:lnTo>
                    <a:pt x="0" y="4569218"/>
                  </a:lnTo>
                  <a:lnTo>
                    <a:pt x="1292059" y="3577437"/>
                  </a:lnTo>
                  <a:close/>
                </a:path>
                <a:path w="2994660" h="10287000">
                  <a:moveTo>
                    <a:pt x="1292059" y="273888"/>
                  </a:moveTo>
                  <a:lnTo>
                    <a:pt x="1063129" y="0"/>
                  </a:lnTo>
                  <a:lnTo>
                    <a:pt x="0" y="0"/>
                  </a:lnTo>
                  <a:lnTo>
                    <a:pt x="0" y="1267790"/>
                  </a:lnTo>
                  <a:lnTo>
                    <a:pt x="1292059" y="273888"/>
                  </a:lnTo>
                  <a:close/>
                </a:path>
                <a:path w="2994660" h="10287000">
                  <a:moveTo>
                    <a:pt x="2994101" y="8933129"/>
                  </a:moveTo>
                  <a:lnTo>
                    <a:pt x="397713" y="5827179"/>
                  </a:lnTo>
                  <a:lnTo>
                    <a:pt x="0" y="6132500"/>
                  </a:lnTo>
                  <a:lnTo>
                    <a:pt x="0" y="9249677"/>
                  </a:lnTo>
                  <a:lnTo>
                    <a:pt x="0" y="10287000"/>
                  </a:lnTo>
                  <a:lnTo>
                    <a:pt x="1082509" y="10287000"/>
                  </a:lnTo>
                  <a:lnTo>
                    <a:pt x="1228471" y="10287000"/>
                  </a:lnTo>
                  <a:lnTo>
                    <a:pt x="2994101" y="8933129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0"/>
              <a:ext cx="4145279" cy="8455660"/>
            </a:xfrm>
            <a:custGeom>
              <a:avLst/>
              <a:gdLst/>
              <a:ahLst/>
              <a:cxnLst/>
              <a:rect l="l" t="t" r="r" b="b"/>
              <a:pathLst>
                <a:path w="4145279" h="8455660">
                  <a:moveTo>
                    <a:pt x="0" y="2316280"/>
                  </a:moveTo>
                  <a:lnTo>
                    <a:pt x="0" y="2121898"/>
                  </a:lnTo>
                  <a:lnTo>
                    <a:pt x="2425603" y="260027"/>
                  </a:lnTo>
                  <a:lnTo>
                    <a:pt x="2207856" y="0"/>
                  </a:lnTo>
                  <a:lnTo>
                    <a:pt x="2410537" y="0"/>
                  </a:lnTo>
                  <a:lnTo>
                    <a:pt x="2598927" y="225363"/>
                  </a:lnTo>
                  <a:lnTo>
                    <a:pt x="2613334" y="251416"/>
                  </a:lnTo>
                  <a:lnTo>
                    <a:pt x="2615392" y="280393"/>
                  </a:lnTo>
                  <a:lnTo>
                    <a:pt x="2605751" y="308721"/>
                  </a:lnTo>
                  <a:lnTo>
                    <a:pt x="2585061" y="332824"/>
                  </a:lnTo>
                  <a:lnTo>
                    <a:pt x="0" y="2316280"/>
                  </a:lnTo>
                  <a:close/>
                </a:path>
                <a:path w="4145279" h="8455660">
                  <a:moveTo>
                    <a:pt x="0" y="8455559"/>
                  </a:moveTo>
                  <a:lnTo>
                    <a:pt x="0" y="3359187"/>
                  </a:lnTo>
                  <a:lnTo>
                    <a:pt x="1548585" y="2170053"/>
                  </a:lnTo>
                  <a:lnTo>
                    <a:pt x="4144973" y="5276012"/>
                  </a:lnTo>
                  <a:lnTo>
                    <a:pt x="0" y="8455559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14926301" y="0"/>
            <a:ext cx="3362325" cy="10287000"/>
            <a:chOff x="14926301" y="0"/>
            <a:chExt cx="3362325" cy="10287000"/>
          </a:xfrm>
        </p:grpSpPr>
        <p:sp>
          <p:nvSpPr>
            <p:cNvPr id="8" name="object 8" descr=""/>
            <p:cNvSpPr/>
            <p:nvPr/>
          </p:nvSpPr>
          <p:spPr>
            <a:xfrm>
              <a:off x="16115957" y="11"/>
              <a:ext cx="2172335" cy="10287000"/>
            </a:xfrm>
            <a:custGeom>
              <a:avLst/>
              <a:gdLst/>
              <a:ahLst/>
              <a:cxnLst/>
              <a:rect l="l" t="t" r="r" b="b"/>
              <a:pathLst>
                <a:path w="2172334" h="10287000">
                  <a:moveTo>
                    <a:pt x="2172043" y="9574936"/>
                  </a:moveTo>
                  <a:lnTo>
                    <a:pt x="1759394" y="9892347"/>
                  </a:lnTo>
                  <a:lnTo>
                    <a:pt x="2089251" y="10287000"/>
                  </a:lnTo>
                  <a:lnTo>
                    <a:pt x="2172043" y="10287000"/>
                  </a:lnTo>
                  <a:lnTo>
                    <a:pt x="2172043" y="9574936"/>
                  </a:lnTo>
                  <a:close/>
                </a:path>
                <a:path w="2172334" h="10287000">
                  <a:moveTo>
                    <a:pt x="2172043" y="6160719"/>
                  </a:moveTo>
                  <a:lnTo>
                    <a:pt x="1759394" y="6477457"/>
                  </a:lnTo>
                  <a:lnTo>
                    <a:pt x="2172043" y="6971817"/>
                  </a:lnTo>
                  <a:lnTo>
                    <a:pt x="2172043" y="6160719"/>
                  </a:lnTo>
                  <a:close/>
                </a:path>
                <a:path w="2172334" h="10287000">
                  <a:moveTo>
                    <a:pt x="2172043" y="0"/>
                  </a:moveTo>
                  <a:lnTo>
                    <a:pt x="1227531" y="0"/>
                  </a:lnTo>
                  <a:lnTo>
                    <a:pt x="0" y="941260"/>
                  </a:lnTo>
                  <a:lnTo>
                    <a:pt x="2172043" y="3539591"/>
                  </a:lnTo>
                  <a:lnTo>
                    <a:pt x="2172043" y="0"/>
                  </a:lnTo>
                  <a:close/>
                </a:path>
              </a:pathLst>
            </a:custGeom>
            <a:solidFill>
              <a:srgbClr val="001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4926301" y="2142937"/>
              <a:ext cx="3362325" cy="8144509"/>
            </a:xfrm>
            <a:custGeom>
              <a:avLst/>
              <a:gdLst/>
              <a:ahLst/>
              <a:cxnLst/>
              <a:rect l="l" t="t" r="r" b="b"/>
              <a:pathLst>
                <a:path w="3362325" h="8144509">
                  <a:moveTo>
                    <a:pt x="3361699" y="6346372"/>
                  </a:moveTo>
                  <a:lnTo>
                    <a:pt x="3361699" y="6547596"/>
                  </a:lnTo>
                  <a:lnTo>
                    <a:pt x="1777318" y="7763751"/>
                  </a:lnTo>
                  <a:lnTo>
                    <a:pt x="2095789" y="8144061"/>
                  </a:lnTo>
                  <a:lnTo>
                    <a:pt x="1886115" y="8144061"/>
                  </a:lnTo>
                  <a:lnTo>
                    <a:pt x="1598153" y="7799584"/>
                  </a:lnTo>
                  <a:lnTo>
                    <a:pt x="1583260" y="7772653"/>
                  </a:lnTo>
                  <a:lnTo>
                    <a:pt x="1581132" y="7742699"/>
                  </a:lnTo>
                  <a:lnTo>
                    <a:pt x="1591099" y="7713417"/>
                  </a:lnTo>
                  <a:lnTo>
                    <a:pt x="1612486" y="7688501"/>
                  </a:lnTo>
                  <a:lnTo>
                    <a:pt x="3361699" y="6346372"/>
                  </a:lnTo>
                  <a:close/>
                </a:path>
                <a:path w="3362325" h="8144509">
                  <a:moveTo>
                    <a:pt x="3361699" y="0"/>
                  </a:moveTo>
                  <a:lnTo>
                    <a:pt x="3361699" y="5268876"/>
                  </a:lnTo>
                  <a:lnTo>
                    <a:pt x="2683895" y="5789350"/>
                  </a:lnTo>
                  <a:lnTo>
                    <a:pt x="0" y="2578709"/>
                  </a:lnTo>
                  <a:lnTo>
                    <a:pt x="3361699" y="0"/>
                  </a:lnTo>
                  <a:close/>
                </a:path>
              </a:pathLst>
            </a:custGeom>
            <a:solidFill>
              <a:srgbClr val="ABACA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782366" rIns="0" bIns="0" rtlCol="0" vert="horz">
            <a:spAutoFit/>
          </a:bodyPr>
          <a:lstStyle/>
          <a:p>
            <a:pPr marL="2595245">
              <a:lnSpc>
                <a:spcPct val="100000"/>
              </a:lnSpc>
              <a:spcBef>
                <a:spcPts val="125"/>
              </a:spcBef>
            </a:pPr>
            <a:r>
              <a:rPr dirty="0" sz="18150" spc="-380"/>
              <a:t>MERCI</a:t>
            </a:r>
            <a:endParaRPr sz="18150"/>
          </a:p>
        </p:txBody>
      </p:sp>
      <p:sp>
        <p:nvSpPr>
          <p:cNvPr id="11" name="object 11" descr=""/>
          <p:cNvSpPr/>
          <p:nvPr/>
        </p:nvSpPr>
        <p:spPr>
          <a:xfrm>
            <a:off x="6645285" y="8675945"/>
            <a:ext cx="678815" cy="678815"/>
          </a:xfrm>
          <a:custGeom>
            <a:avLst/>
            <a:gdLst/>
            <a:ahLst/>
            <a:cxnLst/>
            <a:rect l="l" t="t" r="r" b="b"/>
            <a:pathLst>
              <a:path w="678815" h="678815">
                <a:moveTo>
                  <a:pt x="317071" y="678584"/>
                </a:moveTo>
                <a:lnTo>
                  <a:pt x="267320" y="671647"/>
                </a:lnTo>
                <a:lnTo>
                  <a:pt x="220083" y="657711"/>
                </a:lnTo>
                <a:lnTo>
                  <a:pt x="175922" y="637337"/>
                </a:lnTo>
                <a:lnTo>
                  <a:pt x="135397" y="611084"/>
                </a:lnTo>
                <a:lnTo>
                  <a:pt x="99068" y="579513"/>
                </a:lnTo>
                <a:lnTo>
                  <a:pt x="67497" y="543185"/>
                </a:lnTo>
                <a:lnTo>
                  <a:pt x="41244" y="502661"/>
                </a:lnTo>
                <a:lnTo>
                  <a:pt x="20870" y="458500"/>
                </a:lnTo>
                <a:lnTo>
                  <a:pt x="6935" y="411264"/>
                </a:lnTo>
                <a:lnTo>
                  <a:pt x="0" y="361513"/>
                </a:lnTo>
                <a:lnTo>
                  <a:pt x="30" y="352366"/>
                </a:lnTo>
                <a:lnTo>
                  <a:pt x="153" y="314909"/>
                </a:lnTo>
                <a:lnTo>
                  <a:pt x="6393" y="269961"/>
                </a:lnTo>
                <a:lnTo>
                  <a:pt x="18316" y="227072"/>
                </a:lnTo>
                <a:lnTo>
                  <a:pt x="35519" y="186644"/>
                </a:lnTo>
                <a:lnTo>
                  <a:pt x="57600" y="149079"/>
                </a:lnTo>
                <a:lnTo>
                  <a:pt x="84156" y="114782"/>
                </a:lnTo>
                <a:lnTo>
                  <a:pt x="114785" y="84154"/>
                </a:lnTo>
                <a:lnTo>
                  <a:pt x="149193" y="57533"/>
                </a:lnTo>
                <a:lnTo>
                  <a:pt x="186646" y="35518"/>
                </a:lnTo>
                <a:lnTo>
                  <a:pt x="227074" y="18315"/>
                </a:lnTo>
                <a:lnTo>
                  <a:pt x="269963" y="6392"/>
                </a:lnTo>
                <a:lnTo>
                  <a:pt x="314910" y="153"/>
                </a:lnTo>
                <a:lnTo>
                  <a:pt x="361519" y="0"/>
                </a:lnTo>
                <a:lnTo>
                  <a:pt x="411262" y="6935"/>
                </a:lnTo>
                <a:lnTo>
                  <a:pt x="458498" y="20870"/>
                </a:lnTo>
                <a:lnTo>
                  <a:pt x="471268" y="26762"/>
                </a:lnTo>
                <a:lnTo>
                  <a:pt x="326212" y="26762"/>
                </a:lnTo>
                <a:lnTo>
                  <a:pt x="304151" y="36118"/>
                </a:lnTo>
                <a:lnTo>
                  <a:pt x="258224" y="36118"/>
                </a:lnTo>
                <a:lnTo>
                  <a:pt x="219293" y="49350"/>
                </a:lnTo>
                <a:lnTo>
                  <a:pt x="182823" y="67356"/>
                </a:lnTo>
                <a:lnTo>
                  <a:pt x="149205" y="89760"/>
                </a:lnTo>
                <a:lnTo>
                  <a:pt x="118818" y="116189"/>
                </a:lnTo>
                <a:lnTo>
                  <a:pt x="133863" y="124616"/>
                </a:lnTo>
                <a:lnTo>
                  <a:pt x="151440" y="132433"/>
                </a:lnTo>
                <a:lnTo>
                  <a:pt x="160544" y="135693"/>
                </a:lnTo>
                <a:lnTo>
                  <a:pt x="100725" y="135693"/>
                </a:lnTo>
                <a:lnTo>
                  <a:pt x="70775" y="177094"/>
                </a:lnTo>
                <a:lnTo>
                  <a:pt x="47784" y="223158"/>
                </a:lnTo>
                <a:lnTo>
                  <a:pt x="32526" y="273119"/>
                </a:lnTo>
                <a:lnTo>
                  <a:pt x="25774" y="326212"/>
                </a:lnTo>
                <a:lnTo>
                  <a:pt x="678554" y="326212"/>
                </a:lnTo>
                <a:lnTo>
                  <a:pt x="678468" y="352366"/>
                </a:lnTo>
                <a:lnTo>
                  <a:pt x="25774" y="352366"/>
                </a:lnTo>
                <a:lnTo>
                  <a:pt x="32579" y="405705"/>
                </a:lnTo>
                <a:lnTo>
                  <a:pt x="47968" y="455877"/>
                </a:lnTo>
                <a:lnTo>
                  <a:pt x="71061" y="501914"/>
                </a:lnTo>
                <a:lnTo>
                  <a:pt x="71159" y="502109"/>
                </a:lnTo>
                <a:lnTo>
                  <a:pt x="101366" y="543623"/>
                </a:lnTo>
                <a:lnTo>
                  <a:pt x="159685" y="543623"/>
                </a:lnTo>
                <a:lnTo>
                  <a:pt x="151675" y="546545"/>
                </a:lnTo>
                <a:lnTo>
                  <a:pt x="134278" y="554473"/>
                </a:lnTo>
                <a:lnTo>
                  <a:pt x="119471" y="563023"/>
                </a:lnTo>
                <a:lnTo>
                  <a:pt x="149754" y="589225"/>
                </a:lnTo>
                <a:lnTo>
                  <a:pt x="183217" y="611445"/>
                </a:lnTo>
                <a:lnTo>
                  <a:pt x="219489" y="629313"/>
                </a:lnTo>
                <a:lnTo>
                  <a:pt x="258198" y="642459"/>
                </a:lnTo>
                <a:lnTo>
                  <a:pt x="304130" y="642459"/>
                </a:lnTo>
                <a:lnTo>
                  <a:pt x="326196" y="651816"/>
                </a:lnTo>
                <a:lnTo>
                  <a:pt x="471375" y="651816"/>
                </a:lnTo>
                <a:lnTo>
                  <a:pt x="451509" y="660269"/>
                </a:lnTo>
                <a:lnTo>
                  <a:pt x="408620" y="672191"/>
                </a:lnTo>
                <a:lnTo>
                  <a:pt x="363673" y="678431"/>
                </a:lnTo>
                <a:lnTo>
                  <a:pt x="317071" y="678584"/>
                </a:lnTo>
                <a:close/>
              </a:path>
              <a:path w="678815" h="678815">
                <a:moveTo>
                  <a:pt x="352366" y="162586"/>
                </a:moveTo>
                <a:lnTo>
                  <a:pt x="326212" y="162586"/>
                </a:lnTo>
                <a:lnTo>
                  <a:pt x="326212" y="26762"/>
                </a:lnTo>
                <a:lnTo>
                  <a:pt x="352366" y="26762"/>
                </a:lnTo>
                <a:lnTo>
                  <a:pt x="352366" y="162586"/>
                </a:lnTo>
                <a:close/>
              </a:path>
              <a:path w="678815" h="678815">
                <a:moveTo>
                  <a:pt x="520750" y="162586"/>
                </a:moveTo>
                <a:lnTo>
                  <a:pt x="352366" y="162586"/>
                </a:lnTo>
                <a:lnTo>
                  <a:pt x="380161" y="161511"/>
                </a:lnTo>
                <a:lnTo>
                  <a:pt x="407344" y="159348"/>
                </a:lnTo>
                <a:lnTo>
                  <a:pt x="433681" y="156115"/>
                </a:lnTo>
                <a:lnTo>
                  <a:pt x="458943" y="151830"/>
                </a:lnTo>
                <a:lnTo>
                  <a:pt x="437699" y="104233"/>
                </a:lnTo>
                <a:lnTo>
                  <a:pt x="412309" y="66395"/>
                </a:lnTo>
                <a:lnTo>
                  <a:pt x="383588" y="40007"/>
                </a:lnTo>
                <a:lnTo>
                  <a:pt x="352366" y="26762"/>
                </a:lnTo>
                <a:lnTo>
                  <a:pt x="471268" y="26762"/>
                </a:lnTo>
                <a:lnTo>
                  <a:pt x="491547" y="36118"/>
                </a:lnTo>
                <a:lnTo>
                  <a:pt x="420386" y="36118"/>
                </a:lnTo>
                <a:lnTo>
                  <a:pt x="439296" y="57533"/>
                </a:lnTo>
                <a:lnTo>
                  <a:pt x="456540" y="83181"/>
                </a:lnTo>
                <a:lnTo>
                  <a:pt x="471941" y="112732"/>
                </a:lnTo>
                <a:lnTo>
                  <a:pt x="485319" y="145854"/>
                </a:lnTo>
                <a:lnTo>
                  <a:pt x="560779" y="145854"/>
                </a:lnTo>
                <a:lnTo>
                  <a:pt x="540877" y="155140"/>
                </a:lnTo>
                <a:lnTo>
                  <a:pt x="520750" y="162586"/>
                </a:lnTo>
                <a:close/>
              </a:path>
              <a:path w="678815" h="678815">
                <a:moveTo>
                  <a:pt x="222301" y="145854"/>
                </a:moveTo>
                <a:lnTo>
                  <a:pt x="193267" y="145854"/>
                </a:lnTo>
                <a:lnTo>
                  <a:pt x="206643" y="112732"/>
                </a:lnTo>
                <a:lnTo>
                  <a:pt x="222045" y="83181"/>
                </a:lnTo>
                <a:lnTo>
                  <a:pt x="239293" y="57533"/>
                </a:lnTo>
                <a:lnTo>
                  <a:pt x="258210" y="36118"/>
                </a:lnTo>
                <a:lnTo>
                  <a:pt x="304151" y="36118"/>
                </a:lnTo>
                <a:lnTo>
                  <a:pt x="294982" y="40007"/>
                </a:lnTo>
                <a:lnTo>
                  <a:pt x="266266" y="66395"/>
                </a:lnTo>
                <a:lnTo>
                  <a:pt x="240878" y="104233"/>
                </a:lnTo>
                <a:lnTo>
                  <a:pt x="222301" y="145854"/>
                </a:lnTo>
                <a:close/>
              </a:path>
              <a:path w="678815" h="678815">
                <a:moveTo>
                  <a:pt x="560779" y="145854"/>
                </a:moveTo>
                <a:lnTo>
                  <a:pt x="485319" y="145854"/>
                </a:lnTo>
                <a:lnTo>
                  <a:pt x="507257" y="139545"/>
                </a:lnTo>
                <a:lnTo>
                  <a:pt x="527129" y="132433"/>
                </a:lnTo>
                <a:lnTo>
                  <a:pt x="544709" y="124616"/>
                </a:lnTo>
                <a:lnTo>
                  <a:pt x="559773" y="116189"/>
                </a:lnTo>
                <a:lnTo>
                  <a:pt x="529382" y="89760"/>
                </a:lnTo>
                <a:lnTo>
                  <a:pt x="495768" y="67356"/>
                </a:lnTo>
                <a:lnTo>
                  <a:pt x="459309" y="49350"/>
                </a:lnTo>
                <a:lnTo>
                  <a:pt x="420386" y="36118"/>
                </a:lnTo>
                <a:lnTo>
                  <a:pt x="491547" y="36118"/>
                </a:lnTo>
                <a:lnTo>
                  <a:pt x="543182" y="67497"/>
                </a:lnTo>
                <a:lnTo>
                  <a:pt x="579510" y="99068"/>
                </a:lnTo>
                <a:lnTo>
                  <a:pt x="611082" y="135397"/>
                </a:lnTo>
                <a:lnTo>
                  <a:pt x="611274" y="135693"/>
                </a:lnTo>
                <a:lnTo>
                  <a:pt x="577852" y="135693"/>
                </a:lnTo>
                <a:lnTo>
                  <a:pt x="560779" y="145854"/>
                </a:lnTo>
                <a:close/>
              </a:path>
              <a:path w="678815" h="678815">
                <a:moveTo>
                  <a:pt x="189067" y="326212"/>
                </a:moveTo>
                <a:lnTo>
                  <a:pt x="162913" y="326212"/>
                </a:lnTo>
                <a:lnTo>
                  <a:pt x="164891" y="286251"/>
                </a:lnTo>
                <a:lnTo>
                  <a:pt x="164981" y="284444"/>
                </a:lnTo>
                <a:lnTo>
                  <a:pt x="169491" y="244441"/>
                </a:lnTo>
                <a:lnTo>
                  <a:pt x="176303" y="206474"/>
                </a:lnTo>
                <a:lnTo>
                  <a:pt x="185274" y="170811"/>
                </a:lnTo>
                <a:lnTo>
                  <a:pt x="160247" y="163481"/>
                </a:lnTo>
                <a:lnTo>
                  <a:pt x="137700" y="155140"/>
                </a:lnTo>
                <a:lnTo>
                  <a:pt x="117801" y="145854"/>
                </a:lnTo>
                <a:lnTo>
                  <a:pt x="100725" y="135693"/>
                </a:lnTo>
                <a:lnTo>
                  <a:pt x="160544" y="135693"/>
                </a:lnTo>
                <a:lnTo>
                  <a:pt x="171308" y="139545"/>
                </a:lnTo>
                <a:lnTo>
                  <a:pt x="193242" y="145854"/>
                </a:lnTo>
                <a:lnTo>
                  <a:pt x="222301" y="145854"/>
                </a:lnTo>
                <a:lnTo>
                  <a:pt x="219634" y="151830"/>
                </a:lnTo>
                <a:lnTo>
                  <a:pt x="244896" y="156115"/>
                </a:lnTo>
                <a:lnTo>
                  <a:pt x="271233" y="159348"/>
                </a:lnTo>
                <a:lnTo>
                  <a:pt x="298416" y="161511"/>
                </a:lnTo>
                <a:lnTo>
                  <a:pt x="326212" y="162586"/>
                </a:lnTo>
                <a:lnTo>
                  <a:pt x="520750" y="162586"/>
                </a:lnTo>
                <a:lnTo>
                  <a:pt x="518329" y="163481"/>
                </a:lnTo>
                <a:lnTo>
                  <a:pt x="493309" y="170811"/>
                </a:lnTo>
                <a:lnTo>
                  <a:pt x="494819" y="176814"/>
                </a:lnTo>
                <a:lnTo>
                  <a:pt x="211391" y="176814"/>
                </a:lnTo>
                <a:lnTo>
                  <a:pt x="202513" y="211191"/>
                </a:lnTo>
                <a:lnTo>
                  <a:pt x="195719" y="247791"/>
                </a:lnTo>
                <a:lnTo>
                  <a:pt x="191180" y="286251"/>
                </a:lnTo>
                <a:lnTo>
                  <a:pt x="189067" y="326212"/>
                </a:lnTo>
                <a:close/>
              </a:path>
              <a:path w="678815" h="678815">
                <a:moveTo>
                  <a:pt x="678554" y="326212"/>
                </a:moveTo>
                <a:lnTo>
                  <a:pt x="652803" y="326212"/>
                </a:lnTo>
                <a:lnTo>
                  <a:pt x="646052" y="273119"/>
                </a:lnTo>
                <a:lnTo>
                  <a:pt x="630794" y="223158"/>
                </a:lnTo>
                <a:lnTo>
                  <a:pt x="607804" y="177094"/>
                </a:lnTo>
                <a:lnTo>
                  <a:pt x="577852" y="135693"/>
                </a:lnTo>
                <a:lnTo>
                  <a:pt x="611274" y="135693"/>
                </a:lnTo>
                <a:lnTo>
                  <a:pt x="637335" y="175922"/>
                </a:lnTo>
                <a:lnTo>
                  <a:pt x="657711" y="220083"/>
                </a:lnTo>
                <a:lnTo>
                  <a:pt x="671647" y="267320"/>
                </a:lnTo>
                <a:lnTo>
                  <a:pt x="678584" y="317071"/>
                </a:lnTo>
                <a:lnTo>
                  <a:pt x="678554" y="326212"/>
                </a:lnTo>
                <a:close/>
              </a:path>
              <a:path w="678815" h="678815">
                <a:moveTo>
                  <a:pt x="352366" y="326212"/>
                </a:moveTo>
                <a:lnTo>
                  <a:pt x="326212" y="326212"/>
                </a:lnTo>
                <a:lnTo>
                  <a:pt x="326212" y="188733"/>
                </a:lnTo>
                <a:lnTo>
                  <a:pt x="296203" y="187567"/>
                </a:lnTo>
                <a:lnTo>
                  <a:pt x="266919" y="185174"/>
                </a:lnTo>
                <a:lnTo>
                  <a:pt x="238546" y="181581"/>
                </a:lnTo>
                <a:lnTo>
                  <a:pt x="211352" y="176814"/>
                </a:lnTo>
                <a:lnTo>
                  <a:pt x="467188" y="176814"/>
                </a:lnTo>
                <a:lnTo>
                  <a:pt x="439999" y="181581"/>
                </a:lnTo>
                <a:lnTo>
                  <a:pt x="411626" y="185174"/>
                </a:lnTo>
                <a:lnTo>
                  <a:pt x="382328" y="187567"/>
                </a:lnTo>
                <a:lnTo>
                  <a:pt x="352366" y="188733"/>
                </a:lnTo>
                <a:lnTo>
                  <a:pt x="352366" y="326212"/>
                </a:lnTo>
                <a:close/>
              </a:path>
              <a:path w="678815" h="678815">
                <a:moveTo>
                  <a:pt x="515665" y="326212"/>
                </a:moveTo>
                <a:lnTo>
                  <a:pt x="489511" y="326212"/>
                </a:lnTo>
                <a:lnTo>
                  <a:pt x="487397" y="286251"/>
                </a:lnTo>
                <a:lnTo>
                  <a:pt x="482858" y="247791"/>
                </a:lnTo>
                <a:lnTo>
                  <a:pt x="476065" y="211191"/>
                </a:lnTo>
                <a:lnTo>
                  <a:pt x="467260" y="177094"/>
                </a:lnTo>
                <a:lnTo>
                  <a:pt x="467188" y="176814"/>
                </a:lnTo>
                <a:lnTo>
                  <a:pt x="494819" y="176814"/>
                </a:lnTo>
                <a:lnTo>
                  <a:pt x="502277" y="206474"/>
                </a:lnTo>
                <a:lnTo>
                  <a:pt x="509087" y="244441"/>
                </a:lnTo>
                <a:lnTo>
                  <a:pt x="513597" y="284444"/>
                </a:lnTo>
                <a:lnTo>
                  <a:pt x="515665" y="326212"/>
                </a:lnTo>
                <a:close/>
              </a:path>
              <a:path w="678815" h="678815">
                <a:moveTo>
                  <a:pt x="159685" y="543623"/>
                </a:moveTo>
                <a:lnTo>
                  <a:pt x="101366" y="543623"/>
                </a:lnTo>
                <a:lnTo>
                  <a:pt x="118207" y="533296"/>
                </a:lnTo>
                <a:lnTo>
                  <a:pt x="137936" y="523870"/>
                </a:lnTo>
                <a:lnTo>
                  <a:pt x="160377" y="515413"/>
                </a:lnTo>
                <a:lnTo>
                  <a:pt x="185346" y="507995"/>
                </a:lnTo>
                <a:lnTo>
                  <a:pt x="176348" y="472291"/>
                </a:lnTo>
                <a:lnTo>
                  <a:pt x="169516" y="434270"/>
                </a:lnTo>
                <a:lnTo>
                  <a:pt x="164992" y="394204"/>
                </a:lnTo>
                <a:lnTo>
                  <a:pt x="162919" y="352366"/>
                </a:lnTo>
                <a:lnTo>
                  <a:pt x="189067" y="352366"/>
                </a:lnTo>
                <a:lnTo>
                  <a:pt x="191186" y="392372"/>
                </a:lnTo>
                <a:lnTo>
                  <a:pt x="195735" y="430874"/>
                </a:lnTo>
                <a:lnTo>
                  <a:pt x="202543" y="467509"/>
                </a:lnTo>
                <a:lnTo>
                  <a:pt x="211441" y="501914"/>
                </a:lnTo>
                <a:lnTo>
                  <a:pt x="494769" y="501914"/>
                </a:lnTo>
                <a:lnTo>
                  <a:pt x="493237" y="507995"/>
                </a:lnTo>
                <a:lnTo>
                  <a:pt x="518209" y="515413"/>
                </a:lnTo>
                <a:lnTo>
                  <a:pt x="519761" y="515998"/>
                </a:lnTo>
                <a:lnTo>
                  <a:pt x="326213" y="515998"/>
                </a:lnTo>
                <a:lnTo>
                  <a:pt x="298379" y="517085"/>
                </a:lnTo>
                <a:lnTo>
                  <a:pt x="271192" y="519275"/>
                </a:lnTo>
                <a:lnTo>
                  <a:pt x="244883" y="522552"/>
                </a:lnTo>
                <a:lnTo>
                  <a:pt x="219687" y="526898"/>
                </a:lnTo>
                <a:lnTo>
                  <a:pt x="222388" y="532946"/>
                </a:lnTo>
                <a:lnTo>
                  <a:pt x="193343" y="532946"/>
                </a:lnTo>
                <a:lnTo>
                  <a:pt x="171438" y="539336"/>
                </a:lnTo>
                <a:lnTo>
                  <a:pt x="159685" y="543623"/>
                </a:lnTo>
                <a:close/>
              </a:path>
              <a:path w="678815" h="678815">
                <a:moveTo>
                  <a:pt x="467142" y="501914"/>
                </a:moveTo>
                <a:lnTo>
                  <a:pt x="211441" y="501914"/>
                </a:lnTo>
                <a:lnTo>
                  <a:pt x="238555" y="497086"/>
                </a:lnTo>
                <a:lnTo>
                  <a:pt x="266897" y="493447"/>
                </a:lnTo>
                <a:lnTo>
                  <a:pt x="296203" y="491024"/>
                </a:lnTo>
                <a:lnTo>
                  <a:pt x="326212" y="489844"/>
                </a:lnTo>
                <a:lnTo>
                  <a:pt x="326212" y="352366"/>
                </a:lnTo>
                <a:lnTo>
                  <a:pt x="352366" y="352366"/>
                </a:lnTo>
                <a:lnTo>
                  <a:pt x="352366" y="489844"/>
                </a:lnTo>
                <a:lnTo>
                  <a:pt x="382369" y="491024"/>
                </a:lnTo>
                <a:lnTo>
                  <a:pt x="411674" y="493447"/>
                </a:lnTo>
                <a:lnTo>
                  <a:pt x="440018" y="497086"/>
                </a:lnTo>
                <a:lnTo>
                  <a:pt x="467142" y="501914"/>
                </a:lnTo>
                <a:close/>
              </a:path>
              <a:path w="678815" h="678815">
                <a:moveTo>
                  <a:pt x="494769" y="501914"/>
                </a:moveTo>
                <a:lnTo>
                  <a:pt x="467142" y="501914"/>
                </a:lnTo>
                <a:lnTo>
                  <a:pt x="476037" y="467509"/>
                </a:lnTo>
                <a:lnTo>
                  <a:pt x="482845" y="430874"/>
                </a:lnTo>
                <a:lnTo>
                  <a:pt x="487394" y="392372"/>
                </a:lnTo>
                <a:lnTo>
                  <a:pt x="489511" y="352366"/>
                </a:lnTo>
                <a:lnTo>
                  <a:pt x="515665" y="352366"/>
                </a:lnTo>
                <a:lnTo>
                  <a:pt x="513679" y="392372"/>
                </a:lnTo>
                <a:lnTo>
                  <a:pt x="513588" y="394204"/>
                </a:lnTo>
                <a:lnTo>
                  <a:pt x="509063" y="434270"/>
                </a:lnTo>
                <a:lnTo>
                  <a:pt x="502232" y="472291"/>
                </a:lnTo>
                <a:lnTo>
                  <a:pt x="494769" y="501914"/>
                </a:lnTo>
                <a:close/>
              </a:path>
              <a:path w="678815" h="678815">
                <a:moveTo>
                  <a:pt x="610051" y="543623"/>
                </a:moveTo>
                <a:lnTo>
                  <a:pt x="577218" y="543623"/>
                </a:lnTo>
                <a:lnTo>
                  <a:pt x="607424" y="502109"/>
                </a:lnTo>
                <a:lnTo>
                  <a:pt x="630613" y="455877"/>
                </a:lnTo>
                <a:lnTo>
                  <a:pt x="646002" y="405705"/>
                </a:lnTo>
                <a:lnTo>
                  <a:pt x="652809" y="352366"/>
                </a:lnTo>
                <a:lnTo>
                  <a:pt x="678468" y="352366"/>
                </a:lnTo>
                <a:lnTo>
                  <a:pt x="672191" y="408623"/>
                </a:lnTo>
                <a:lnTo>
                  <a:pt x="660268" y="451512"/>
                </a:lnTo>
                <a:lnTo>
                  <a:pt x="643065" y="491940"/>
                </a:lnTo>
                <a:lnTo>
                  <a:pt x="620984" y="529504"/>
                </a:lnTo>
                <a:lnTo>
                  <a:pt x="610051" y="543623"/>
                </a:lnTo>
                <a:close/>
              </a:path>
              <a:path w="678815" h="678815">
                <a:moveTo>
                  <a:pt x="352366" y="651816"/>
                </a:moveTo>
                <a:lnTo>
                  <a:pt x="326212" y="651816"/>
                </a:lnTo>
                <a:lnTo>
                  <a:pt x="326212" y="515998"/>
                </a:lnTo>
                <a:lnTo>
                  <a:pt x="352366" y="515998"/>
                </a:lnTo>
                <a:lnTo>
                  <a:pt x="352366" y="651816"/>
                </a:lnTo>
                <a:close/>
              </a:path>
              <a:path w="678815" h="678815">
                <a:moveTo>
                  <a:pt x="471375" y="651816"/>
                </a:moveTo>
                <a:lnTo>
                  <a:pt x="352366" y="651816"/>
                </a:lnTo>
                <a:lnTo>
                  <a:pt x="383576" y="638585"/>
                </a:lnTo>
                <a:lnTo>
                  <a:pt x="412275" y="612228"/>
                </a:lnTo>
                <a:lnTo>
                  <a:pt x="437652" y="574436"/>
                </a:lnTo>
                <a:lnTo>
                  <a:pt x="458891" y="526898"/>
                </a:lnTo>
                <a:lnTo>
                  <a:pt x="433688" y="522552"/>
                </a:lnTo>
                <a:lnTo>
                  <a:pt x="407379" y="519275"/>
                </a:lnTo>
                <a:lnTo>
                  <a:pt x="380195" y="517085"/>
                </a:lnTo>
                <a:lnTo>
                  <a:pt x="352366" y="515998"/>
                </a:lnTo>
                <a:lnTo>
                  <a:pt x="519761" y="515998"/>
                </a:lnTo>
                <a:lnTo>
                  <a:pt x="540644" y="523870"/>
                </a:lnTo>
                <a:lnTo>
                  <a:pt x="559638" y="532946"/>
                </a:lnTo>
                <a:lnTo>
                  <a:pt x="485234" y="532946"/>
                </a:lnTo>
                <a:lnTo>
                  <a:pt x="471865" y="565994"/>
                </a:lnTo>
                <a:lnTo>
                  <a:pt x="456482" y="595482"/>
                </a:lnTo>
                <a:lnTo>
                  <a:pt x="439325" y="620985"/>
                </a:lnTo>
                <a:lnTo>
                  <a:pt x="420379" y="642459"/>
                </a:lnTo>
                <a:lnTo>
                  <a:pt x="492970" y="642459"/>
                </a:lnTo>
                <a:lnTo>
                  <a:pt x="491937" y="643066"/>
                </a:lnTo>
                <a:lnTo>
                  <a:pt x="471375" y="651816"/>
                </a:lnTo>
                <a:close/>
              </a:path>
              <a:path w="678815" h="678815">
                <a:moveTo>
                  <a:pt x="304130" y="642459"/>
                </a:moveTo>
                <a:lnTo>
                  <a:pt x="258198" y="642459"/>
                </a:lnTo>
                <a:lnTo>
                  <a:pt x="239251" y="620985"/>
                </a:lnTo>
                <a:lnTo>
                  <a:pt x="222093" y="595482"/>
                </a:lnTo>
                <a:lnTo>
                  <a:pt x="206709" y="565994"/>
                </a:lnTo>
                <a:lnTo>
                  <a:pt x="193343" y="532946"/>
                </a:lnTo>
                <a:lnTo>
                  <a:pt x="222388" y="532946"/>
                </a:lnTo>
                <a:lnTo>
                  <a:pt x="240924" y="574436"/>
                </a:lnTo>
                <a:lnTo>
                  <a:pt x="266300" y="612228"/>
                </a:lnTo>
                <a:lnTo>
                  <a:pt x="294998" y="638585"/>
                </a:lnTo>
                <a:lnTo>
                  <a:pt x="304130" y="642459"/>
                </a:lnTo>
                <a:close/>
              </a:path>
              <a:path w="678815" h="678815">
                <a:moveTo>
                  <a:pt x="492970" y="642459"/>
                </a:moveTo>
                <a:lnTo>
                  <a:pt x="420379" y="642459"/>
                </a:lnTo>
                <a:lnTo>
                  <a:pt x="459099" y="629313"/>
                </a:lnTo>
                <a:lnTo>
                  <a:pt x="495370" y="611445"/>
                </a:lnTo>
                <a:lnTo>
                  <a:pt x="528828" y="589225"/>
                </a:lnTo>
                <a:lnTo>
                  <a:pt x="559106" y="563023"/>
                </a:lnTo>
                <a:lnTo>
                  <a:pt x="544299" y="554473"/>
                </a:lnTo>
                <a:lnTo>
                  <a:pt x="526900" y="546545"/>
                </a:lnTo>
                <a:lnTo>
                  <a:pt x="507137" y="539336"/>
                </a:lnTo>
                <a:lnTo>
                  <a:pt x="485234" y="532946"/>
                </a:lnTo>
                <a:lnTo>
                  <a:pt x="559638" y="532946"/>
                </a:lnTo>
                <a:lnTo>
                  <a:pt x="560371" y="533296"/>
                </a:lnTo>
                <a:lnTo>
                  <a:pt x="577218" y="543623"/>
                </a:lnTo>
                <a:lnTo>
                  <a:pt x="610051" y="543623"/>
                </a:lnTo>
                <a:lnTo>
                  <a:pt x="594427" y="563802"/>
                </a:lnTo>
                <a:lnTo>
                  <a:pt x="563799" y="594430"/>
                </a:lnTo>
                <a:lnTo>
                  <a:pt x="529502" y="620985"/>
                </a:lnTo>
                <a:lnTo>
                  <a:pt x="492970" y="6424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7497626" y="8645849"/>
            <a:ext cx="3971290" cy="725805"/>
          </a:xfrm>
          <a:custGeom>
            <a:avLst/>
            <a:gdLst/>
            <a:ahLst/>
            <a:cxnLst/>
            <a:rect l="l" t="t" r="r" b="b"/>
            <a:pathLst>
              <a:path w="3971290" h="725804">
                <a:moveTo>
                  <a:pt x="3789468" y="725774"/>
                </a:moveTo>
                <a:lnTo>
                  <a:pt x="181443" y="725774"/>
                </a:lnTo>
                <a:lnTo>
                  <a:pt x="133208" y="719293"/>
                </a:lnTo>
                <a:lnTo>
                  <a:pt x="89865" y="701002"/>
                </a:lnTo>
                <a:lnTo>
                  <a:pt x="53143" y="672631"/>
                </a:lnTo>
                <a:lnTo>
                  <a:pt x="24772" y="635909"/>
                </a:lnTo>
                <a:lnTo>
                  <a:pt x="6481" y="592566"/>
                </a:lnTo>
                <a:lnTo>
                  <a:pt x="0" y="544331"/>
                </a:lnTo>
                <a:lnTo>
                  <a:pt x="0" y="181443"/>
                </a:lnTo>
                <a:lnTo>
                  <a:pt x="6481" y="133208"/>
                </a:lnTo>
                <a:lnTo>
                  <a:pt x="24772" y="89865"/>
                </a:lnTo>
                <a:lnTo>
                  <a:pt x="53143" y="53143"/>
                </a:lnTo>
                <a:lnTo>
                  <a:pt x="89865" y="24772"/>
                </a:lnTo>
                <a:lnTo>
                  <a:pt x="133208" y="6481"/>
                </a:lnTo>
                <a:lnTo>
                  <a:pt x="181443" y="0"/>
                </a:lnTo>
                <a:lnTo>
                  <a:pt x="3789468" y="0"/>
                </a:lnTo>
                <a:lnTo>
                  <a:pt x="3858903" y="13811"/>
                </a:lnTo>
                <a:lnTo>
                  <a:pt x="3917768" y="53143"/>
                </a:lnTo>
                <a:lnTo>
                  <a:pt x="3957100" y="112008"/>
                </a:lnTo>
                <a:lnTo>
                  <a:pt x="3970911" y="181443"/>
                </a:lnTo>
                <a:lnTo>
                  <a:pt x="3970911" y="544331"/>
                </a:lnTo>
                <a:lnTo>
                  <a:pt x="3957100" y="613766"/>
                </a:lnTo>
                <a:lnTo>
                  <a:pt x="3917768" y="672631"/>
                </a:lnTo>
                <a:lnTo>
                  <a:pt x="3858903" y="711963"/>
                </a:lnTo>
                <a:lnTo>
                  <a:pt x="3789468" y="725774"/>
                </a:lnTo>
                <a:close/>
              </a:path>
            </a:pathLst>
          </a:custGeom>
          <a:solidFill>
            <a:srgbClr val="001F3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648726" y="8743719"/>
            <a:ext cx="3669029" cy="51689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heavy" sz="3200" spc="-1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 Black"/>
                <a:cs typeface="Arial Black"/>
                <a:hlinkClick r:id="rId2"/>
              </a:rPr>
              <a:t>www.courrierx.co</a:t>
            </a:r>
            <a:endParaRPr sz="3200">
              <a:latin typeface="Arial Black"/>
              <a:cs typeface="Arial Black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80962" y="2060488"/>
            <a:ext cx="2924174" cy="8000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Laurynas Scerbavicius</dc:creator>
  <cp:keywords>DAGvFIgVc0E,BAGRxLj23Yg,0</cp:keywords>
  <dc:title>Courrierx.co Partage 4 Avantages Du Courrier En Ligne À Ne Pas Manquer</dc:title>
  <dcterms:created xsi:type="dcterms:W3CDTF">2025-08-04T04:57:09Z</dcterms:created>
  <dcterms:modified xsi:type="dcterms:W3CDTF">2025-08-04T04:57:09Z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2025-08-04T00:00:00Z</vt:filetime>
  </property>
  <property fmtid="{D5CDD505-2E9C-101B-9397-08002B2CF9AE}" pid="3" name="Creator">
    <vt:lpwstr>Canva</vt:lpwstr>
  </property>
  <property fmtid="{D5CDD505-2E9C-101B-9397-08002B2CF9AE}" pid="4" name="LastSaved">
    <vt:filetime>2025-08-04T00:00:00Z</vt:filetime>
  </property>
  <property fmtid="{D5CDD505-2E9C-101B-9397-08002B2CF9AE}" pid="5" name="Producer">
    <vt:lpwstr>Canva</vt:lpwstr>
  </property>
</Properties>
</file>