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9552" y="3467923"/>
            <a:ext cx="8133080" cy="3056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623570"/>
          </a:xfrm>
          <a:custGeom>
            <a:avLst/>
            <a:gdLst/>
            <a:ahLst/>
            <a:cxnLst/>
            <a:rect l="l" t="t" r="r" b="b"/>
            <a:pathLst>
              <a:path w="18288000" h="623570">
                <a:moveTo>
                  <a:pt x="18287998" y="623289"/>
                </a:moveTo>
                <a:lnTo>
                  <a:pt x="0" y="62328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623289"/>
                </a:lnTo>
                <a:close/>
              </a:path>
            </a:pathLst>
          </a:custGeom>
          <a:solidFill>
            <a:srgbClr val="001F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2108732"/>
            <a:ext cx="974788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000" y="2968348"/>
            <a:ext cx="9147810" cy="513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hyperlink" Target="https://www.courrierx.co/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s://www.prlog.org/13092627-courrierxco-prsente-une-plateforme-denvoi-de-courrier-scurise-et-fiable.html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x.com/courrier_x" TargetMode="External"/><Relationship Id="rId3" Type="http://schemas.openxmlformats.org/officeDocument/2006/relationships/image" Target="../media/image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umblr.com/courrierx" TargetMode="External"/><Relationship Id="rId3" Type="http://schemas.openxmlformats.org/officeDocument/2006/relationships/image" Target="../media/image6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hyperlink" Target="https://www.courrierx.co/" TargetMode="External"/><Relationship Id="rId4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965217" y="0"/>
            <a:ext cx="8453755" cy="2232025"/>
          </a:xfrm>
          <a:custGeom>
            <a:avLst/>
            <a:gdLst/>
            <a:ahLst/>
            <a:cxnLst/>
            <a:rect l="l" t="t" r="r" b="b"/>
            <a:pathLst>
              <a:path w="8453755" h="2232025">
                <a:moveTo>
                  <a:pt x="2354726" y="2130245"/>
                </a:moveTo>
                <a:lnTo>
                  <a:pt x="2320470" y="2155645"/>
                </a:lnTo>
                <a:lnTo>
                  <a:pt x="2241692" y="2231845"/>
                </a:lnTo>
                <a:lnTo>
                  <a:pt x="965884" y="965884"/>
                </a:lnTo>
                <a:lnTo>
                  <a:pt x="0" y="0"/>
                </a:lnTo>
                <a:lnTo>
                  <a:pt x="314944" y="0"/>
                </a:lnTo>
                <a:lnTo>
                  <a:pt x="2245122" y="1925555"/>
                </a:lnTo>
                <a:lnTo>
                  <a:pt x="2246616" y="1927045"/>
                </a:lnTo>
                <a:lnTo>
                  <a:pt x="2551108" y="1927045"/>
                </a:lnTo>
                <a:lnTo>
                  <a:pt x="2424108" y="2054045"/>
                </a:lnTo>
                <a:lnTo>
                  <a:pt x="2354726" y="2130245"/>
                </a:lnTo>
                <a:close/>
              </a:path>
              <a:path w="8453755" h="2232025">
                <a:moveTo>
                  <a:pt x="2638906" y="1876245"/>
                </a:moveTo>
                <a:lnTo>
                  <a:pt x="2566230" y="1927045"/>
                </a:lnTo>
                <a:lnTo>
                  <a:pt x="2246616" y="1927045"/>
                </a:lnTo>
                <a:lnTo>
                  <a:pt x="2281732" y="1888945"/>
                </a:lnTo>
                <a:lnTo>
                  <a:pt x="2317123" y="1863545"/>
                </a:lnTo>
                <a:lnTo>
                  <a:pt x="2361107" y="1819561"/>
                </a:lnTo>
                <a:lnTo>
                  <a:pt x="2388712" y="1800045"/>
                </a:lnTo>
                <a:lnTo>
                  <a:pt x="2431151" y="1757605"/>
                </a:lnTo>
                <a:lnTo>
                  <a:pt x="2498057" y="1711145"/>
                </a:lnTo>
                <a:lnTo>
                  <a:pt x="2538593" y="1670608"/>
                </a:lnTo>
                <a:lnTo>
                  <a:pt x="2609665" y="1622245"/>
                </a:lnTo>
                <a:lnTo>
                  <a:pt x="2648571" y="1583338"/>
                </a:lnTo>
                <a:lnTo>
                  <a:pt x="2839260" y="1457145"/>
                </a:lnTo>
                <a:lnTo>
                  <a:pt x="3157418" y="1253945"/>
                </a:lnTo>
                <a:lnTo>
                  <a:pt x="3198070" y="1241245"/>
                </a:lnTo>
                <a:lnTo>
                  <a:pt x="3279919" y="1190445"/>
                </a:lnTo>
                <a:lnTo>
                  <a:pt x="3321109" y="1177745"/>
                </a:lnTo>
                <a:lnTo>
                  <a:pt x="3359659" y="1154119"/>
                </a:lnTo>
                <a:lnTo>
                  <a:pt x="2675634" y="1838145"/>
                </a:lnTo>
                <a:lnTo>
                  <a:pt x="2638906" y="1876245"/>
                </a:lnTo>
                <a:close/>
              </a:path>
              <a:path w="8453755" h="2232025">
                <a:moveTo>
                  <a:pt x="2361107" y="1819561"/>
                </a:moveTo>
                <a:lnTo>
                  <a:pt x="2317123" y="1863545"/>
                </a:lnTo>
                <a:lnTo>
                  <a:pt x="2352784" y="1825445"/>
                </a:lnTo>
                <a:lnTo>
                  <a:pt x="2361107" y="1819561"/>
                </a:lnTo>
                <a:close/>
              </a:path>
              <a:path w="8453755" h="2232025">
                <a:moveTo>
                  <a:pt x="2431151" y="1757605"/>
                </a:moveTo>
                <a:lnTo>
                  <a:pt x="2388712" y="1800045"/>
                </a:lnTo>
                <a:lnTo>
                  <a:pt x="2424903" y="1761945"/>
                </a:lnTo>
                <a:lnTo>
                  <a:pt x="2431151" y="1757605"/>
                </a:lnTo>
                <a:close/>
              </a:path>
              <a:path w="8453755" h="2232025">
                <a:moveTo>
                  <a:pt x="2538593" y="1670608"/>
                </a:moveTo>
                <a:lnTo>
                  <a:pt x="2498057" y="1711145"/>
                </a:lnTo>
                <a:lnTo>
                  <a:pt x="2535013" y="1673045"/>
                </a:lnTo>
                <a:lnTo>
                  <a:pt x="2538593" y="1670608"/>
                </a:lnTo>
                <a:close/>
              </a:path>
              <a:path w="8453755" h="2232025">
                <a:moveTo>
                  <a:pt x="2648571" y="1583338"/>
                </a:moveTo>
                <a:lnTo>
                  <a:pt x="2609665" y="1622245"/>
                </a:lnTo>
                <a:lnTo>
                  <a:pt x="2647353" y="1584145"/>
                </a:lnTo>
                <a:lnTo>
                  <a:pt x="2648571" y="1583338"/>
                </a:lnTo>
                <a:close/>
              </a:path>
              <a:path w="8453755" h="2232025">
                <a:moveTo>
                  <a:pt x="2459224" y="2028645"/>
                </a:moveTo>
                <a:lnTo>
                  <a:pt x="2424108" y="2054045"/>
                </a:lnTo>
                <a:lnTo>
                  <a:pt x="2551108" y="1927045"/>
                </a:lnTo>
                <a:lnTo>
                  <a:pt x="2558120" y="1927045"/>
                </a:lnTo>
                <a:lnTo>
                  <a:pt x="2494620" y="1990545"/>
                </a:lnTo>
                <a:lnTo>
                  <a:pt x="2459224" y="2028645"/>
                </a:lnTo>
                <a:close/>
              </a:path>
              <a:path w="8453755" h="2232025">
                <a:moveTo>
                  <a:pt x="2530290" y="1965145"/>
                </a:moveTo>
                <a:lnTo>
                  <a:pt x="2494620" y="1990545"/>
                </a:lnTo>
                <a:lnTo>
                  <a:pt x="2558120" y="1927045"/>
                </a:lnTo>
                <a:lnTo>
                  <a:pt x="2566230" y="1927045"/>
                </a:lnTo>
                <a:lnTo>
                  <a:pt x="2530290" y="1965145"/>
                </a:lnTo>
                <a:close/>
              </a:path>
              <a:path w="8453755" h="2232025">
                <a:moveTo>
                  <a:pt x="2787325" y="1761945"/>
                </a:moveTo>
                <a:lnTo>
                  <a:pt x="2675634" y="1838145"/>
                </a:lnTo>
                <a:lnTo>
                  <a:pt x="3359659" y="1154119"/>
                </a:lnTo>
                <a:lnTo>
                  <a:pt x="3404001" y="1126945"/>
                </a:lnTo>
                <a:lnTo>
                  <a:pt x="3429805" y="1119085"/>
                </a:lnTo>
                <a:lnTo>
                  <a:pt x="2825045" y="1723845"/>
                </a:lnTo>
                <a:lnTo>
                  <a:pt x="2787325" y="1761945"/>
                </a:lnTo>
                <a:close/>
              </a:path>
              <a:path w="8453755" h="2232025">
                <a:moveTo>
                  <a:pt x="6677836" y="923745"/>
                </a:moveTo>
                <a:lnTo>
                  <a:pt x="5108541" y="923745"/>
                </a:lnTo>
                <a:lnTo>
                  <a:pt x="5063793" y="936445"/>
                </a:lnTo>
                <a:lnTo>
                  <a:pt x="4929701" y="936445"/>
                </a:lnTo>
                <a:lnTo>
                  <a:pt x="4885068" y="949145"/>
                </a:lnTo>
                <a:lnTo>
                  <a:pt x="4840473" y="949145"/>
                </a:lnTo>
                <a:lnTo>
                  <a:pt x="4795920" y="961845"/>
                </a:lnTo>
                <a:lnTo>
                  <a:pt x="4706960" y="961845"/>
                </a:lnTo>
                <a:lnTo>
                  <a:pt x="4618219" y="987245"/>
                </a:lnTo>
                <a:lnTo>
                  <a:pt x="4573941" y="987245"/>
                </a:lnTo>
                <a:lnTo>
                  <a:pt x="4529730" y="999945"/>
                </a:lnTo>
                <a:lnTo>
                  <a:pt x="4485590" y="999945"/>
                </a:lnTo>
                <a:lnTo>
                  <a:pt x="4353638" y="1038045"/>
                </a:lnTo>
                <a:lnTo>
                  <a:pt x="4309824" y="1038045"/>
                </a:lnTo>
                <a:lnTo>
                  <a:pt x="3920099" y="1152345"/>
                </a:lnTo>
                <a:lnTo>
                  <a:pt x="3877382" y="1177745"/>
                </a:lnTo>
                <a:lnTo>
                  <a:pt x="3750042" y="1215845"/>
                </a:lnTo>
                <a:lnTo>
                  <a:pt x="3707879" y="1241245"/>
                </a:lnTo>
                <a:lnTo>
                  <a:pt x="3624001" y="1266645"/>
                </a:lnTo>
                <a:lnTo>
                  <a:pt x="3582295" y="1292045"/>
                </a:lnTo>
                <a:lnTo>
                  <a:pt x="3540750" y="1304745"/>
                </a:lnTo>
                <a:lnTo>
                  <a:pt x="3499370" y="1330145"/>
                </a:lnTo>
                <a:lnTo>
                  <a:pt x="3458158" y="1342845"/>
                </a:lnTo>
                <a:lnTo>
                  <a:pt x="3376257" y="1393645"/>
                </a:lnTo>
                <a:lnTo>
                  <a:pt x="3335576" y="1406345"/>
                </a:lnTo>
                <a:lnTo>
                  <a:pt x="3214660" y="1482545"/>
                </a:lnTo>
                <a:lnTo>
                  <a:pt x="3174744" y="1495245"/>
                </a:lnTo>
                <a:lnTo>
                  <a:pt x="3017132" y="1596845"/>
                </a:lnTo>
                <a:lnTo>
                  <a:pt x="2825045" y="1723845"/>
                </a:lnTo>
                <a:lnTo>
                  <a:pt x="3429805" y="1119085"/>
                </a:lnTo>
                <a:lnTo>
                  <a:pt x="3445695" y="1114245"/>
                </a:lnTo>
                <a:lnTo>
                  <a:pt x="3487550" y="1088845"/>
                </a:lnTo>
                <a:lnTo>
                  <a:pt x="3529562" y="1076145"/>
                </a:lnTo>
                <a:lnTo>
                  <a:pt x="3571727" y="1050745"/>
                </a:lnTo>
                <a:lnTo>
                  <a:pt x="3656501" y="1025345"/>
                </a:lnTo>
                <a:lnTo>
                  <a:pt x="3699102" y="999945"/>
                </a:lnTo>
                <a:lnTo>
                  <a:pt x="3827719" y="961845"/>
                </a:lnTo>
                <a:lnTo>
                  <a:pt x="3870849" y="936445"/>
                </a:lnTo>
                <a:lnTo>
                  <a:pt x="4264090" y="822145"/>
                </a:lnTo>
                <a:lnTo>
                  <a:pt x="4308277" y="822145"/>
                </a:lnTo>
                <a:lnTo>
                  <a:pt x="4441334" y="784045"/>
                </a:lnTo>
                <a:lnTo>
                  <a:pt x="4485838" y="784045"/>
                </a:lnTo>
                <a:lnTo>
                  <a:pt x="4530412" y="771345"/>
                </a:lnTo>
                <a:lnTo>
                  <a:pt x="6105052" y="771345"/>
                </a:lnTo>
                <a:lnTo>
                  <a:pt x="6194112" y="796745"/>
                </a:lnTo>
                <a:lnTo>
                  <a:pt x="6238533" y="796745"/>
                </a:lnTo>
                <a:lnTo>
                  <a:pt x="6503291" y="872945"/>
                </a:lnTo>
                <a:lnTo>
                  <a:pt x="6547088" y="872945"/>
                </a:lnTo>
                <a:lnTo>
                  <a:pt x="6590780" y="885645"/>
                </a:lnTo>
                <a:lnTo>
                  <a:pt x="6634364" y="911045"/>
                </a:lnTo>
                <a:lnTo>
                  <a:pt x="6677836" y="923745"/>
                </a:lnTo>
                <a:close/>
              </a:path>
              <a:path w="8453755" h="2232025">
                <a:moveTo>
                  <a:pt x="6060420" y="771345"/>
                </a:moveTo>
                <a:lnTo>
                  <a:pt x="4575052" y="771345"/>
                </a:lnTo>
                <a:lnTo>
                  <a:pt x="4664515" y="745945"/>
                </a:lnTo>
                <a:lnTo>
                  <a:pt x="5926164" y="745945"/>
                </a:lnTo>
                <a:lnTo>
                  <a:pt x="5970973" y="758645"/>
                </a:lnTo>
                <a:lnTo>
                  <a:pt x="6015726" y="758645"/>
                </a:lnTo>
                <a:lnTo>
                  <a:pt x="6060420" y="771345"/>
                </a:lnTo>
                <a:close/>
              </a:path>
              <a:path w="8453755" h="2232025">
                <a:moveTo>
                  <a:pt x="5881019" y="745864"/>
                </a:moveTo>
                <a:lnTo>
                  <a:pt x="4709330" y="745945"/>
                </a:lnTo>
                <a:lnTo>
                  <a:pt x="4754197" y="733245"/>
                </a:lnTo>
                <a:lnTo>
                  <a:pt x="5836397" y="733245"/>
                </a:lnTo>
                <a:lnTo>
                  <a:pt x="5881019" y="745864"/>
                </a:lnTo>
                <a:close/>
              </a:path>
              <a:path w="8453755" h="2232025">
                <a:moveTo>
                  <a:pt x="5791446" y="733245"/>
                </a:moveTo>
                <a:lnTo>
                  <a:pt x="4844066" y="733245"/>
                </a:lnTo>
                <a:lnTo>
                  <a:pt x="4889062" y="720545"/>
                </a:lnTo>
                <a:lnTo>
                  <a:pt x="5746455" y="720545"/>
                </a:lnTo>
                <a:lnTo>
                  <a:pt x="5791446" y="733245"/>
                </a:lnTo>
                <a:close/>
              </a:path>
              <a:path w="8453755" h="2232025">
                <a:moveTo>
                  <a:pt x="5611280" y="720545"/>
                </a:moveTo>
                <a:lnTo>
                  <a:pt x="4979157" y="720545"/>
                </a:lnTo>
                <a:lnTo>
                  <a:pt x="5024249" y="707845"/>
                </a:lnTo>
                <a:lnTo>
                  <a:pt x="5566167" y="707845"/>
                </a:lnTo>
                <a:lnTo>
                  <a:pt x="5611280" y="720545"/>
                </a:lnTo>
                <a:close/>
              </a:path>
              <a:path w="8453755" h="2232025">
                <a:moveTo>
                  <a:pt x="8453350" y="2003561"/>
                </a:moveTo>
                <a:lnTo>
                  <a:pt x="8294286" y="2162625"/>
                </a:lnTo>
                <a:lnTo>
                  <a:pt x="8230658" y="2092145"/>
                </a:lnTo>
                <a:lnTo>
                  <a:pt x="8195830" y="2066745"/>
                </a:lnTo>
                <a:lnTo>
                  <a:pt x="8162653" y="2030743"/>
                </a:lnTo>
                <a:lnTo>
                  <a:pt x="8160719" y="2028645"/>
                </a:lnTo>
                <a:lnTo>
                  <a:pt x="8125330" y="2003245"/>
                </a:lnTo>
                <a:lnTo>
                  <a:pt x="8091390" y="1966987"/>
                </a:lnTo>
                <a:lnTo>
                  <a:pt x="8089666" y="1965145"/>
                </a:lnTo>
                <a:lnTo>
                  <a:pt x="8053731" y="1939745"/>
                </a:lnTo>
                <a:lnTo>
                  <a:pt x="8019055" y="1903250"/>
                </a:lnTo>
                <a:lnTo>
                  <a:pt x="8017529" y="1901645"/>
                </a:lnTo>
                <a:lnTo>
                  <a:pt x="7944344" y="1850845"/>
                </a:lnTo>
                <a:lnTo>
                  <a:pt x="7908611" y="1814027"/>
                </a:lnTo>
                <a:lnTo>
                  <a:pt x="7907367" y="1812745"/>
                </a:lnTo>
                <a:lnTo>
                  <a:pt x="7757000" y="1711145"/>
                </a:lnTo>
                <a:lnTo>
                  <a:pt x="7718813" y="1673045"/>
                </a:lnTo>
                <a:lnTo>
                  <a:pt x="7524511" y="1546045"/>
                </a:lnTo>
                <a:lnTo>
                  <a:pt x="7485006" y="1533345"/>
                </a:lnTo>
                <a:lnTo>
                  <a:pt x="7324971" y="1431745"/>
                </a:lnTo>
                <a:lnTo>
                  <a:pt x="7284479" y="1419045"/>
                </a:lnTo>
                <a:lnTo>
                  <a:pt x="7202943" y="1368245"/>
                </a:lnTo>
                <a:lnTo>
                  <a:pt x="7161908" y="1355545"/>
                </a:lnTo>
                <a:lnTo>
                  <a:pt x="7120700" y="1330145"/>
                </a:lnTo>
                <a:lnTo>
                  <a:pt x="7079323" y="1317445"/>
                </a:lnTo>
                <a:lnTo>
                  <a:pt x="7037781" y="1292045"/>
                </a:lnTo>
                <a:lnTo>
                  <a:pt x="6996079" y="1279345"/>
                </a:lnTo>
                <a:lnTo>
                  <a:pt x="6954219" y="1253945"/>
                </a:lnTo>
                <a:lnTo>
                  <a:pt x="6870047" y="1228545"/>
                </a:lnTo>
                <a:lnTo>
                  <a:pt x="6827742" y="1203145"/>
                </a:lnTo>
                <a:lnTo>
                  <a:pt x="6700002" y="1165045"/>
                </a:lnTo>
                <a:lnTo>
                  <a:pt x="6657160" y="1139645"/>
                </a:lnTo>
                <a:lnTo>
                  <a:pt x="6354018" y="1050745"/>
                </a:lnTo>
                <a:lnTo>
                  <a:pt x="6310297" y="1050745"/>
                </a:lnTo>
                <a:lnTo>
                  <a:pt x="6178601" y="1012645"/>
                </a:lnTo>
                <a:lnTo>
                  <a:pt x="6134538" y="1012645"/>
                </a:lnTo>
                <a:lnTo>
                  <a:pt x="6046190" y="987245"/>
                </a:lnTo>
                <a:lnTo>
                  <a:pt x="6001914" y="987245"/>
                </a:lnTo>
                <a:lnTo>
                  <a:pt x="5957574" y="974545"/>
                </a:lnTo>
                <a:lnTo>
                  <a:pt x="5913175" y="974545"/>
                </a:lnTo>
                <a:lnTo>
                  <a:pt x="5868721" y="961845"/>
                </a:lnTo>
                <a:lnTo>
                  <a:pt x="5824217" y="961845"/>
                </a:lnTo>
                <a:lnTo>
                  <a:pt x="5779665" y="949145"/>
                </a:lnTo>
                <a:lnTo>
                  <a:pt x="5735071" y="949145"/>
                </a:lnTo>
                <a:lnTo>
                  <a:pt x="5690438" y="936445"/>
                </a:lnTo>
                <a:lnTo>
                  <a:pt x="5511601" y="936445"/>
                </a:lnTo>
                <a:lnTo>
                  <a:pt x="5466836" y="923745"/>
                </a:lnTo>
                <a:lnTo>
                  <a:pt x="6677836" y="923745"/>
                </a:lnTo>
                <a:lnTo>
                  <a:pt x="6850531" y="974545"/>
                </a:lnTo>
                <a:lnTo>
                  <a:pt x="6893387" y="999945"/>
                </a:lnTo>
                <a:lnTo>
                  <a:pt x="6978691" y="1025345"/>
                </a:lnTo>
                <a:lnTo>
                  <a:pt x="7021132" y="1050745"/>
                </a:lnTo>
                <a:lnTo>
                  <a:pt x="7105572" y="1076145"/>
                </a:lnTo>
                <a:lnTo>
                  <a:pt x="7147563" y="1101545"/>
                </a:lnTo>
                <a:lnTo>
                  <a:pt x="7189398" y="1114245"/>
                </a:lnTo>
                <a:lnTo>
                  <a:pt x="7272579" y="1165045"/>
                </a:lnTo>
                <a:lnTo>
                  <a:pt x="7313919" y="1177745"/>
                </a:lnTo>
                <a:lnTo>
                  <a:pt x="7355086" y="1203145"/>
                </a:lnTo>
                <a:lnTo>
                  <a:pt x="7396077" y="1215845"/>
                </a:lnTo>
                <a:lnTo>
                  <a:pt x="7558203" y="1317445"/>
                </a:lnTo>
                <a:lnTo>
                  <a:pt x="7598256" y="1330145"/>
                </a:lnTo>
                <a:lnTo>
                  <a:pt x="7638110" y="1355545"/>
                </a:lnTo>
                <a:lnTo>
                  <a:pt x="7834265" y="1482545"/>
                </a:lnTo>
                <a:lnTo>
                  <a:pt x="7872024" y="1519833"/>
                </a:lnTo>
                <a:lnTo>
                  <a:pt x="7872846" y="1520645"/>
                </a:lnTo>
                <a:lnTo>
                  <a:pt x="8024878" y="1622245"/>
                </a:lnTo>
                <a:lnTo>
                  <a:pt x="8061042" y="1659070"/>
                </a:lnTo>
                <a:lnTo>
                  <a:pt x="8062294" y="1660345"/>
                </a:lnTo>
                <a:lnTo>
                  <a:pt x="8136389" y="1711145"/>
                </a:lnTo>
                <a:lnTo>
                  <a:pt x="8171525" y="1747649"/>
                </a:lnTo>
                <a:lnTo>
                  <a:pt x="8173060" y="1749245"/>
                </a:lnTo>
                <a:lnTo>
                  <a:pt x="8209476" y="1774645"/>
                </a:lnTo>
                <a:lnTo>
                  <a:pt x="8243896" y="1810914"/>
                </a:lnTo>
                <a:lnTo>
                  <a:pt x="8245633" y="1812745"/>
                </a:lnTo>
                <a:lnTo>
                  <a:pt x="8281526" y="1838145"/>
                </a:lnTo>
                <a:lnTo>
                  <a:pt x="8315203" y="1874161"/>
                </a:lnTo>
                <a:lnTo>
                  <a:pt x="8317152" y="1876245"/>
                </a:lnTo>
                <a:lnTo>
                  <a:pt x="8348697" y="1898907"/>
                </a:lnTo>
                <a:lnTo>
                  <a:pt x="8364375" y="1914586"/>
                </a:lnTo>
                <a:lnTo>
                  <a:pt x="8422390" y="1977845"/>
                </a:lnTo>
                <a:lnTo>
                  <a:pt x="8442240" y="1992451"/>
                </a:lnTo>
                <a:lnTo>
                  <a:pt x="8453350" y="2003561"/>
                </a:lnTo>
                <a:close/>
              </a:path>
            </a:pathLst>
          </a:custGeom>
          <a:solidFill>
            <a:srgbClr val="001F3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9746130" y="1640945"/>
            <a:ext cx="8542020" cy="8646160"/>
            <a:chOff x="9746130" y="1640945"/>
            <a:chExt cx="8542020" cy="8646160"/>
          </a:xfrm>
        </p:grpSpPr>
        <p:sp>
          <p:nvSpPr>
            <p:cNvPr id="4" name="object 4" descr=""/>
            <p:cNvSpPr/>
            <p:nvPr/>
          </p:nvSpPr>
          <p:spPr>
            <a:xfrm>
              <a:off x="10113618" y="8083422"/>
              <a:ext cx="8174990" cy="2204085"/>
            </a:xfrm>
            <a:custGeom>
              <a:avLst/>
              <a:gdLst/>
              <a:ahLst/>
              <a:cxnLst/>
              <a:rect l="l" t="t" r="r" b="b"/>
              <a:pathLst>
                <a:path w="8174990" h="2204084">
                  <a:moveTo>
                    <a:pt x="4549483" y="1308100"/>
                  </a:moveTo>
                  <a:lnTo>
                    <a:pt x="4110380" y="1435100"/>
                  </a:lnTo>
                  <a:lnTo>
                    <a:pt x="2177400" y="1435100"/>
                  </a:lnTo>
                  <a:lnTo>
                    <a:pt x="1651918" y="1282700"/>
                  </a:lnTo>
                  <a:lnTo>
                    <a:pt x="1608860" y="1257300"/>
                  </a:lnTo>
                  <a:lnTo>
                    <a:pt x="1480481" y="1219200"/>
                  </a:lnTo>
                  <a:lnTo>
                    <a:pt x="1437967" y="1193800"/>
                  </a:lnTo>
                  <a:lnTo>
                    <a:pt x="1395597" y="1181100"/>
                  </a:lnTo>
                  <a:lnTo>
                    <a:pt x="1353377" y="1155700"/>
                  </a:lnTo>
                  <a:lnTo>
                    <a:pt x="1311309" y="1143000"/>
                  </a:lnTo>
                  <a:lnTo>
                    <a:pt x="1269398" y="1117600"/>
                  </a:lnTo>
                  <a:lnTo>
                    <a:pt x="1227647" y="1104900"/>
                  </a:lnTo>
                  <a:lnTo>
                    <a:pt x="1186060" y="1079500"/>
                  </a:lnTo>
                  <a:lnTo>
                    <a:pt x="1144642" y="1066800"/>
                  </a:lnTo>
                  <a:lnTo>
                    <a:pt x="1062323" y="1016000"/>
                  </a:lnTo>
                  <a:lnTo>
                    <a:pt x="1021430" y="1003300"/>
                  </a:lnTo>
                  <a:lnTo>
                    <a:pt x="780049" y="850900"/>
                  </a:lnTo>
                  <a:lnTo>
                    <a:pt x="584516" y="723900"/>
                  </a:lnTo>
                  <a:lnTo>
                    <a:pt x="469859" y="647700"/>
                  </a:lnTo>
                  <a:lnTo>
                    <a:pt x="432107" y="609600"/>
                  </a:lnTo>
                  <a:lnTo>
                    <a:pt x="357324" y="558800"/>
                  </a:lnTo>
                  <a:lnTo>
                    <a:pt x="321403" y="521834"/>
                  </a:lnTo>
                  <a:lnTo>
                    <a:pt x="320301" y="520700"/>
                  </a:lnTo>
                  <a:lnTo>
                    <a:pt x="283528" y="495300"/>
                  </a:lnTo>
                  <a:lnTo>
                    <a:pt x="248389" y="458637"/>
                  </a:lnTo>
                  <a:lnTo>
                    <a:pt x="247011" y="457200"/>
                  </a:lnTo>
                  <a:lnTo>
                    <a:pt x="210751" y="431800"/>
                  </a:lnTo>
                  <a:lnTo>
                    <a:pt x="176422" y="395464"/>
                  </a:lnTo>
                  <a:lnTo>
                    <a:pt x="174754" y="393700"/>
                  </a:lnTo>
                  <a:lnTo>
                    <a:pt x="145272" y="372742"/>
                  </a:lnTo>
                  <a:lnTo>
                    <a:pt x="114734" y="342204"/>
                  </a:lnTo>
                  <a:lnTo>
                    <a:pt x="105532" y="332318"/>
                  </a:lnTo>
                  <a:lnTo>
                    <a:pt x="103561" y="330200"/>
                  </a:lnTo>
                  <a:lnTo>
                    <a:pt x="100573" y="328042"/>
                  </a:lnTo>
                  <a:lnTo>
                    <a:pt x="0" y="227469"/>
                  </a:lnTo>
                  <a:lnTo>
                    <a:pt x="156388" y="76200"/>
                  </a:lnTo>
                  <a:lnTo>
                    <a:pt x="190651" y="114300"/>
                  </a:lnTo>
                  <a:lnTo>
                    <a:pt x="225207" y="139700"/>
                  </a:lnTo>
                  <a:lnTo>
                    <a:pt x="260050" y="177800"/>
                  </a:lnTo>
                  <a:lnTo>
                    <a:pt x="295178" y="203200"/>
                  </a:lnTo>
                  <a:lnTo>
                    <a:pt x="328933" y="239521"/>
                  </a:lnTo>
                  <a:lnTo>
                    <a:pt x="330586" y="241300"/>
                  </a:lnTo>
                  <a:lnTo>
                    <a:pt x="366270" y="266700"/>
                  </a:lnTo>
                  <a:lnTo>
                    <a:pt x="400859" y="303351"/>
                  </a:lnTo>
                  <a:lnTo>
                    <a:pt x="402226" y="304800"/>
                  </a:lnTo>
                  <a:lnTo>
                    <a:pt x="438450" y="330200"/>
                  </a:lnTo>
                  <a:lnTo>
                    <a:pt x="473843" y="367157"/>
                  </a:lnTo>
                  <a:lnTo>
                    <a:pt x="474937" y="368300"/>
                  </a:lnTo>
                  <a:lnTo>
                    <a:pt x="585940" y="444500"/>
                  </a:lnTo>
                  <a:lnTo>
                    <a:pt x="623441" y="482600"/>
                  </a:lnTo>
                  <a:lnTo>
                    <a:pt x="699169" y="533400"/>
                  </a:lnTo>
                  <a:lnTo>
                    <a:pt x="853412" y="635000"/>
                  </a:lnTo>
                  <a:lnTo>
                    <a:pt x="1051107" y="762000"/>
                  </a:lnTo>
                  <a:lnTo>
                    <a:pt x="1091258" y="774700"/>
                  </a:lnTo>
                  <a:lnTo>
                    <a:pt x="1212857" y="850900"/>
                  </a:lnTo>
                  <a:lnTo>
                    <a:pt x="1253759" y="863600"/>
                  </a:lnTo>
                  <a:lnTo>
                    <a:pt x="1294839" y="889000"/>
                  </a:lnTo>
                  <a:lnTo>
                    <a:pt x="1336093" y="901700"/>
                  </a:lnTo>
                  <a:lnTo>
                    <a:pt x="1377517" y="927100"/>
                  </a:lnTo>
                  <a:lnTo>
                    <a:pt x="1419106" y="939800"/>
                  </a:lnTo>
                  <a:lnTo>
                    <a:pt x="1460857" y="965200"/>
                  </a:lnTo>
                  <a:lnTo>
                    <a:pt x="1502765" y="977900"/>
                  </a:lnTo>
                  <a:lnTo>
                    <a:pt x="1544826" y="1003300"/>
                  </a:lnTo>
                  <a:lnTo>
                    <a:pt x="1671889" y="1041400"/>
                  </a:lnTo>
                  <a:lnTo>
                    <a:pt x="1714523" y="1066800"/>
                  </a:lnTo>
                  <a:lnTo>
                    <a:pt x="2235322" y="1219200"/>
                  </a:lnTo>
                  <a:lnTo>
                    <a:pt x="2279364" y="1219200"/>
                  </a:lnTo>
                  <a:lnTo>
                    <a:pt x="2367683" y="1244600"/>
                  </a:lnTo>
                  <a:lnTo>
                    <a:pt x="2411952" y="1244600"/>
                  </a:lnTo>
                  <a:lnTo>
                    <a:pt x="2456288" y="1257300"/>
                  </a:lnTo>
                  <a:lnTo>
                    <a:pt x="2500688" y="1257300"/>
                  </a:lnTo>
                  <a:lnTo>
                    <a:pt x="2545147" y="1270000"/>
                  </a:lnTo>
                  <a:lnTo>
                    <a:pt x="2589661" y="1270000"/>
                  </a:lnTo>
                  <a:lnTo>
                    <a:pt x="2634227" y="1282700"/>
                  </a:lnTo>
                  <a:lnTo>
                    <a:pt x="2678839" y="1282700"/>
                  </a:lnTo>
                  <a:lnTo>
                    <a:pt x="2723494" y="1295400"/>
                  </a:lnTo>
                  <a:lnTo>
                    <a:pt x="2812917" y="1295400"/>
                  </a:lnTo>
                  <a:lnTo>
                    <a:pt x="2857677" y="1308100"/>
                  </a:lnTo>
                  <a:lnTo>
                    <a:pt x="4549483" y="1308100"/>
                  </a:lnTo>
                  <a:close/>
                </a:path>
                <a:path w="8174990" h="2204084">
                  <a:moveTo>
                    <a:pt x="4065964" y="1435100"/>
                  </a:moveTo>
                  <a:lnTo>
                    <a:pt x="3976903" y="1460500"/>
                  </a:lnTo>
                  <a:lnTo>
                    <a:pt x="2310853" y="1460500"/>
                  </a:lnTo>
                  <a:lnTo>
                    <a:pt x="2221808" y="1435100"/>
                  </a:lnTo>
                  <a:lnTo>
                    <a:pt x="4065964" y="1435100"/>
                  </a:lnTo>
                  <a:close/>
                </a:path>
                <a:path w="8174990" h="2204084">
                  <a:moveTo>
                    <a:pt x="3932266" y="1460500"/>
                  </a:moveTo>
                  <a:lnTo>
                    <a:pt x="3842800" y="1485900"/>
                  </a:lnTo>
                  <a:lnTo>
                    <a:pt x="3797977" y="1485900"/>
                  </a:lnTo>
                  <a:lnTo>
                    <a:pt x="3753100" y="1498600"/>
                  </a:lnTo>
                  <a:lnTo>
                    <a:pt x="2534621" y="1498600"/>
                  </a:lnTo>
                  <a:lnTo>
                    <a:pt x="2444934" y="1473200"/>
                  </a:lnTo>
                  <a:lnTo>
                    <a:pt x="2400177" y="1473200"/>
                  </a:lnTo>
                  <a:lnTo>
                    <a:pt x="2355482" y="1460500"/>
                  </a:lnTo>
                  <a:lnTo>
                    <a:pt x="3932266" y="1460500"/>
                  </a:lnTo>
                  <a:close/>
                </a:path>
                <a:path w="8174990" h="2204084">
                  <a:moveTo>
                    <a:pt x="3708173" y="1498600"/>
                  </a:moveTo>
                  <a:lnTo>
                    <a:pt x="3663198" y="1511300"/>
                  </a:lnTo>
                  <a:lnTo>
                    <a:pt x="2669525" y="1511300"/>
                  </a:lnTo>
                  <a:lnTo>
                    <a:pt x="2624513" y="1498600"/>
                  </a:lnTo>
                  <a:lnTo>
                    <a:pt x="3708173" y="1498600"/>
                  </a:lnTo>
                  <a:close/>
                </a:path>
                <a:path w="8174990" h="2204084">
                  <a:moveTo>
                    <a:pt x="3573124" y="1511300"/>
                  </a:moveTo>
                  <a:lnTo>
                    <a:pt x="3528032" y="1524000"/>
                  </a:lnTo>
                  <a:lnTo>
                    <a:pt x="2759667" y="1524000"/>
                  </a:lnTo>
                  <a:lnTo>
                    <a:pt x="2714578" y="1511300"/>
                  </a:lnTo>
                  <a:lnTo>
                    <a:pt x="3573124" y="1511300"/>
                  </a:lnTo>
                  <a:close/>
                </a:path>
                <a:path w="8174990" h="2204084">
                  <a:moveTo>
                    <a:pt x="3392578" y="1524000"/>
                  </a:moveTo>
                  <a:lnTo>
                    <a:pt x="3347381" y="1536700"/>
                  </a:lnTo>
                  <a:lnTo>
                    <a:pt x="2985518" y="1536700"/>
                  </a:lnTo>
                  <a:lnTo>
                    <a:pt x="2940306" y="1524000"/>
                  </a:lnTo>
                  <a:lnTo>
                    <a:pt x="3392578" y="1524000"/>
                  </a:lnTo>
                  <a:close/>
                </a:path>
                <a:path w="8174990" h="2204084">
                  <a:moveTo>
                    <a:pt x="5893967" y="596900"/>
                  </a:moveTo>
                  <a:lnTo>
                    <a:pt x="5780187" y="673399"/>
                  </a:lnTo>
                  <a:lnTo>
                    <a:pt x="5742387" y="711200"/>
                  </a:lnTo>
                  <a:lnTo>
                    <a:pt x="5587163" y="812800"/>
                  </a:lnTo>
                  <a:lnTo>
                    <a:pt x="5388377" y="939800"/>
                  </a:lnTo>
                  <a:lnTo>
                    <a:pt x="5348023" y="952500"/>
                  </a:lnTo>
                  <a:lnTo>
                    <a:pt x="5225836" y="1028700"/>
                  </a:lnTo>
                  <a:lnTo>
                    <a:pt x="5184744" y="1041400"/>
                  </a:lnTo>
                  <a:lnTo>
                    <a:pt x="5102040" y="1092200"/>
                  </a:lnTo>
                  <a:lnTo>
                    <a:pt x="5060435" y="1104900"/>
                  </a:lnTo>
                  <a:lnTo>
                    <a:pt x="5018666" y="1130300"/>
                  </a:lnTo>
                  <a:lnTo>
                    <a:pt x="4976737" y="1143000"/>
                  </a:lnTo>
                  <a:lnTo>
                    <a:pt x="4934652" y="1168400"/>
                  </a:lnTo>
                  <a:lnTo>
                    <a:pt x="4850029" y="1193800"/>
                  </a:lnTo>
                  <a:lnTo>
                    <a:pt x="4807498" y="1219200"/>
                  </a:lnTo>
                  <a:lnTo>
                    <a:pt x="4722017" y="1244600"/>
                  </a:lnTo>
                  <a:lnTo>
                    <a:pt x="4679074" y="1270000"/>
                  </a:lnTo>
                  <a:lnTo>
                    <a:pt x="4549483" y="1308100"/>
                  </a:lnTo>
                  <a:lnTo>
                    <a:pt x="3440481" y="1308100"/>
                  </a:lnTo>
                  <a:lnTo>
                    <a:pt x="3485240" y="1295400"/>
                  </a:lnTo>
                  <a:lnTo>
                    <a:pt x="3574663" y="1295400"/>
                  </a:lnTo>
                  <a:lnTo>
                    <a:pt x="3619319" y="1282700"/>
                  </a:lnTo>
                  <a:lnTo>
                    <a:pt x="3663931" y="1282700"/>
                  </a:lnTo>
                  <a:lnTo>
                    <a:pt x="3708496" y="1270000"/>
                  </a:lnTo>
                  <a:lnTo>
                    <a:pt x="3753011" y="1270000"/>
                  </a:lnTo>
                  <a:lnTo>
                    <a:pt x="3797470" y="1257300"/>
                  </a:lnTo>
                  <a:lnTo>
                    <a:pt x="3841869" y="1257300"/>
                  </a:lnTo>
                  <a:lnTo>
                    <a:pt x="3886206" y="1244600"/>
                  </a:lnTo>
                  <a:lnTo>
                    <a:pt x="3930475" y="1244600"/>
                  </a:lnTo>
                  <a:lnTo>
                    <a:pt x="4018794" y="1219200"/>
                  </a:lnTo>
                  <a:lnTo>
                    <a:pt x="4062836" y="1219200"/>
                  </a:lnTo>
                  <a:lnTo>
                    <a:pt x="4583635" y="1066800"/>
                  </a:lnTo>
                  <a:lnTo>
                    <a:pt x="4626268" y="1041400"/>
                  </a:lnTo>
                  <a:lnTo>
                    <a:pt x="4753332" y="1003300"/>
                  </a:lnTo>
                  <a:lnTo>
                    <a:pt x="4795393" y="977900"/>
                  </a:lnTo>
                  <a:lnTo>
                    <a:pt x="4837301" y="965200"/>
                  </a:lnTo>
                  <a:lnTo>
                    <a:pt x="4879052" y="939800"/>
                  </a:lnTo>
                  <a:lnTo>
                    <a:pt x="4920641" y="927100"/>
                  </a:lnTo>
                  <a:lnTo>
                    <a:pt x="4962064" y="901700"/>
                  </a:lnTo>
                  <a:lnTo>
                    <a:pt x="5003318" y="889000"/>
                  </a:lnTo>
                  <a:lnTo>
                    <a:pt x="5044399" y="863600"/>
                  </a:lnTo>
                  <a:lnTo>
                    <a:pt x="5085301" y="850900"/>
                  </a:lnTo>
                  <a:lnTo>
                    <a:pt x="5206900" y="774700"/>
                  </a:lnTo>
                  <a:lnTo>
                    <a:pt x="5247051" y="762000"/>
                  </a:lnTo>
                  <a:lnTo>
                    <a:pt x="5444746" y="635000"/>
                  </a:lnTo>
                  <a:lnTo>
                    <a:pt x="5674717" y="482600"/>
                  </a:lnTo>
                  <a:lnTo>
                    <a:pt x="5714128" y="443188"/>
                  </a:lnTo>
                  <a:lnTo>
                    <a:pt x="5823221" y="368300"/>
                  </a:lnTo>
                  <a:lnTo>
                    <a:pt x="5865106" y="326415"/>
                  </a:lnTo>
                  <a:lnTo>
                    <a:pt x="5895932" y="304800"/>
                  </a:lnTo>
                  <a:lnTo>
                    <a:pt x="5939328" y="261404"/>
                  </a:lnTo>
                  <a:lnTo>
                    <a:pt x="5967572" y="241300"/>
                  </a:lnTo>
                  <a:lnTo>
                    <a:pt x="6012701" y="196170"/>
                  </a:lnTo>
                  <a:lnTo>
                    <a:pt x="6038107" y="177800"/>
                  </a:lnTo>
                  <a:lnTo>
                    <a:pt x="6085241" y="130666"/>
                  </a:lnTo>
                  <a:lnTo>
                    <a:pt x="6107507" y="114300"/>
                  </a:lnTo>
                  <a:lnTo>
                    <a:pt x="6221180" y="626"/>
                  </a:lnTo>
                  <a:lnTo>
                    <a:pt x="6337563" y="116023"/>
                  </a:lnTo>
                  <a:lnTo>
                    <a:pt x="6355879" y="134184"/>
                  </a:lnTo>
                  <a:lnTo>
                    <a:pt x="5931264" y="558800"/>
                  </a:lnTo>
                  <a:lnTo>
                    <a:pt x="5893967" y="596900"/>
                  </a:lnTo>
                  <a:close/>
                </a:path>
                <a:path w="8174990" h="2204084">
                  <a:moveTo>
                    <a:pt x="5714128" y="443188"/>
                  </a:moveTo>
                  <a:lnTo>
                    <a:pt x="5674717" y="482600"/>
                  </a:lnTo>
                  <a:lnTo>
                    <a:pt x="5712218" y="444500"/>
                  </a:lnTo>
                  <a:lnTo>
                    <a:pt x="5714128" y="443188"/>
                  </a:lnTo>
                  <a:close/>
                </a:path>
                <a:path w="8174990" h="2204084">
                  <a:moveTo>
                    <a:pt x="5865106" y="326415"/>
                  </a:moveTo>
                  <a:lnTo>
                    <a:pt x="5823221" y="368300"/>
                  </a:lnTo>
                  <a:lnTo>
                    <a:pt x="5859708" y="330200"/>
                  </a:lnTo>
                  <a:lnTo>
                    <a:pt x="5865106" y="326415"/>
                  </a:lnTo>
                  <a:close/>
                </a:path>
                <a:path w="8174990" h="2204084">
                  <a:moveTo>
                    <a:pt x="5939328" y="261404"/>
                  </a:moveTo>
                  <a:lnTo>
                    <a:pt x="5895932" y="304800"/>
                  </a:lnTo>
                  <a:lnTo>
                    <a:pt x="5931888" y="266700"/>
                  </a:lnTo>
                  <a:lnTo>
                    <a:pt x="5939328" y="261404"/>
                  </a:lnTo>
                  <a:close/>
                </a:path>
                <a:path w="8174990" h="2204084">
                  <a:moveTo>
                    <a:pt x="6012701" y="196170"/>
                  </a:moveTo>
                  <a:lnTo>
                    <a:pt x="5967572" y="241300"/>
                  </a:lnTo>
                  <a:lnTo>
                    <a:pt x="6002979" y="203200"/>
                  </a:lnTo>
                  <a:lnTo>
                    <a:pt x="6012701" y="196170"/>
                  </a:lnTo>
                  <a:close/>
                </a:path>
                <a:path w="8174990" h="2204084">
                  <a:moveTo>
                    <a:pt x="6085241" y="130666"/>
                  </a:moveTo>
                  <a:lnTo>
                    <a:pt x="6038107" y="177800"/>
                  </a:lnTo>
                  <a:lnTo>
                    <a:pt x="6072951" y="139700"/>
                  </a:lnTo>
                  <a:lnTo>
                    <a:pt x="6085241" y="130666"/>
                  </a:lnTo>
                  <a:close/>
                </a:path>
                <a:path w="8174990" h="2204084">
                  <a:moveTo>
                    <a:pt x="6221180" y="626"/>
                  </a:moveTo>
                  <a:lnTo>
                    <a:pt x="6107507" y="114300"/>
                  </a:lnTo>
                  <a:lnTo>
                    <a:pt x="6141770" y="76200"/>
                  </a:lnTo>
                  <a:lnTo>
                    <a:pt x="6220548" y="0"/>
                  </a:lnTo>
                  <a:lnTo>
                    <a:pt x="6221180" y="626"/>
                  </a:lnTo>
                  <a:close/>
                </a:path>
                <a:path w="8174990" h="2204084">
                  <a:moveTo>
                    <a:pt x="6005115" y="508000"/>
                  </a:moveTo>
                  <a:lnTo>
                    <a:pt x="5931264" y="558800"/>
                  </a:lnTo>
                  <a:lnTo>
                    <a:pt x="6355879" y="134184"/>
                  </a:lnTo>
                  <a:lnTo>
                    <a:pt x="6366674" y="144887"/>
                  </a:lnTo>
                  <a:lnTo>
                    <a:pt x="6041662" y="469900"/>
                  </a:lnTo>
                  <a:lnTo>
                    <a:pt x="6005115" y="508000"/>
                  </a:lnTo>
                  <a:close/>
                </a:path>
                <a:path w="8174990" h="2204084">
                  <a:moveTo>
                    <a:pt x="6077950" y="444500"/>
                  </a:moveTo>
                  <a:lnTo>
                    <a:pt x="6041662" y="469900"/>
                  </a:lnTo>
                  <a:lnTo>
                    <a:pt x="6366674" y="144887"/>
                  </a:lnTo>
                  <a:lnTo>
                    <a:pt x="6371100" y="149276"/>
                  </a:lnTo>
                  <a:lnTo>
                    <a:pt x="6113977" y="406400"/>
                  </a:lnTo>
                  <a:lnTo>
                    <a:pt x="6077950" y="444500"/>
                  </a:lnTo>
                  <a:close/>
                </a:path>
                <a:path w="8174990" h="2204084">
                  <a:moveTo>
                    <a:pt x="6149738" y="381000"/>
                  </a:moveTo>
                  <a:lnTo>
                    <a:pt x="6113977" y="406400"/>
                  </a:lnTo>
                  <a:lnTo>
                    <a:pt x="6371100" y="149276"/>
                  </a:lnTo>
                  <a:lnTo>
                    <a:pt x="6374994" y="153136"/>
                  </a:lnTo>
                  <a:lnTo>
                    <a:pt x="6185230" y="342900"/>
                  </a:lnTo>
                  <a:lnTo>
                    <a:pt x="6149738" y="381000"/>
                  </a:lnTo>
                  <a:close/>
                </a:path>
                <a:path w="8174990" h="2204084">
                  <a:moveTo>
                    <a:pt x="6540762" y="317500"/>
                  </a:moveTo>
                  <a:lnTo>
                    <a:pt x="6220450" y="317500"/>
                  </a:lnTo>
                  <a:lnTo>
                    <a:pt x="6185230" y="342900"/>
                  </a:lnTo>
                  <a:lnTo>
                    <a:pt x="6374994" y="153136"/>
                  </a:lnTo>
                  <a:lnTo>
                    <a:pt x="6540762" y="317500"/>
                  </a:lnTo>
                  <a:close/>
                </a:path>
                <a:path w="8174990" h="2204084">
                  <a:moveTo>
                    <a:pt x="8174382" y="2203577"/>
                  </a:moveTo>
                  <a:lnTo>
                    <a:pt x="8135002" y="2203577"/>
                  </a:lnTo>
                  <a:lnTo>
                    <a:pt x="6220450" y="317500"/>
                  </a:lnTo>
                  <a:lnTo>
                    <a:pt x="6540762" y="317500"/>
                  </a:lnTo>
                  <a:lnTo>
                    <a:pt x="8174382" y="1937275"/>
                  </a:lnTo>
                  <a:lnTo>
                    <a:pt x="8174382" y="2203577"/>
                  </a:lnTo>
                  <a:close/>
                </a:path>
              </a:pathLst>
            </a:custGeom>
            <a:solidFill>
              <a:srgbClr val="001F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746130" y="1640945"/>
              <a:ext cx="7016115" cy="6997700"/>
            </a:xfrm>
            <a:custGeom>
              <a:avLst/>
              <a:gdLst/>
              <a:ahLst/>
              <a:cxnLst/>
              <a:rect l="l" t="t" r="r" b="b"/>
              <a:pathLst>
                <a:path w="7016115" h="6997700">
                  <a:moveTo>
                    <a:pt x="3892305" y="12699"/>
                  </a:moveTo>
                  <a:lnTo>
                    <a:pt x="3127431" y="12699"/>
                  </a:lnTo>
                  <a:lnTo>
                    <a:pt x="3174627" y="0"/>
                  </a:lnTo>
                  <a:lnTo>
                    <a:pt x="3845109" y="0"/>
                  </a:lnTo>
                  <a:lnTo>
                    <a:pt x="3892305" y="12699"/>
                  </a:lnTo>
                  <a:close/>
                </a:path>
                <a:path w="7016115" h="6997700">
                  <a:moveTo>
                    <a:pt x="3986135" y="25399"/>
                  </a:moveTo>
                  <a:lnTo>
                    <a:pt x="3033602" y="25399"/>
                  </a:lnTo>
                  <a:lnTo>
                    <a:pt x="3080421" y="12699"/>
                  </a:lnTo>
                  <a:lnTo>
                    <a:pt x="3939315" y="12699"/>
                  </a:lnTo>
                  <a:lnTo>
                    <a:pt x="3986135" y="25399"/>
                  </a:lnTo>
                  <a:close/>
                </a:path>
                <a:path w="7016115" h="6997700">
                  <a:moveTo>
                    <a:pt x="4079185" y="38099"/>
                  </a:moveTo>
                  <a:lnTo>
                    <a:pt x="2940552" y="38099"/>
                  </a:lnTo>
                  <a:lnTo>
                    <a:pt x="2986977" y="25399"/>
                  </a:lnTo>
                  <a:lnTo>
                    <a:pt x="4032759" y="25399"/>
                  </a:lnTo>
                  <a:lnTo>
                    <a:pt x="4079185" y="38099"/>
                  </a:lnTo>
                  <a:close/>
                </a:path>
                <a:path w="7016115" h="6997700">
                  <a:moveTo>
                    <a:pt x="4217228" y="63499"/>
                  </a:moveTo>
                  <a:lnTo>
                    <a:pt x="2802510" y="63499"/>
                  </a:lnTo>
                  <a:lnTo>
                    <a:pt x="2894329" y="38099"/>
                  </a:lnTo>
                  <a:lnTo>
                    <a:pt x="4125408" y="38099"/>
                  </a:lnTo>
                  <a:lnTo>
                    <a:pt x="4217228" y="63499"/>
                  </a:lnTo>
                  <a:close/>
                </a:path>
                <a:path w="7016115" h="6997700">
                  <a:moveTo>
                    <a:pt x="4398279" y="6896099"/>
                  </a:moveTo>
                  <a:lnTo>
                    <a:pt x="2621462" y="6896099"/>
                  </a:lnTo>
                  <a:lnTo>
                    <a:pt x="2444159" y="6845299"/>
                  </a:lnTo>
                  <a:lnTo>
                    <a:pt x="2400446" y="6819899"/>
                  </a:lnTo>
                  <a:lnTo>
                    <a:pt x="2228169" y="6769099"/>
                  </a:lnTo>
                  <a:lnTo>
                    <a:pt x="2185764" y="6743699"/>
                  </a:lnTo>
                  <a:lnTo>
                    <a:pt x="2143634" y="6730999"/>
                  </a:lnTo>
                  <a:lnTo>
                    <a:pt x="2101782" y="6705599"/>
                  </a:lnTo>
                  <a:lnTo>
                    <a:pt x="2060213" y="6692899"/>
                  </a:lnTo>
                  <a:lnTo>
                    <a:pt x="2018930" y="6667499"/>
                  </a:lnTo>
                  <a:lnTo>
                    <a:pt x="1977938" y="6654799"/>
                  </a:lnTo>
                  <a:lnTo>
                    <a:pt x="1937242" y="6629399"/>
                  </a:lnTo>
                  <a:lnTo>
                    <a:pt x="1896845" y="6616699"/>
                  </a:lnTo>
                  <a:lnTo>
                    <a:pt x="1816965" y="6565899"/>
                  </a:lnTo>
                  <a:lnTo>
                    <a:pt x="1777491" y="6553199"/>
                  </a:lnTo>
                  <a:lnTo>
                    <a:pt x="1660982" y="6476999"/>
                  </a:lnTo>
                  <a:lnTo>
                    <a:pt x="1547431" y="6400799"/>
                  </a:lnTo>
                  <a:lnTo>
                    <a:pt x="1436950" y="6324599"/>
                  </a:lnTo>
                  <a:lnTo>
                    <a:pt x="1365057" y="6273799"/>
                  </a:lnTo>
                  <a:lnTo>
                    <a:pt x="1294612" y="6222999"/>
                  </a:lnTo>
                  <a:lnTo>
                    <a:pt x="1259944" y="6184899"/>
                  </a:lnTo>
                  <a:lnTo>
                    <a:pt x="1191734" y="6134099"/>
                  </a:lnTo>
                  <a:lnTo>
                    <a:pt x="1158202" y="6095999"/>
                  </a:lnTo>
                  <a:lnTo>
                    <a:pt x="1092303" y="6045199"/>
                  </a:lnTo>
                  <a:lnTo>
                    <a:pt x="1059944" y="6007099"/>
                  </a:lnTo>
                  <a:lnTo>
                    <a:pt x="1027985" y="5981699"/>
                  </a:lnTo>
                  <a:lnTo>
                    <a:pt x="996430" y="5943599"/>
                  </a:lnTo>
                  <a:lnTo>
                    <a:pt x="965284" y="5918199"/>
                  </a:lnTo>
                  <a:lnTo>
                    <a:pt x="934549" y="5880099"/>
                  </a:lnTo>
                  <a:lnTo>
                    <a:pt x="904231" y="5841999"/>
                  </a:lnTo>
                  <a:lnTo>
                    <a:pt x="874333" y="5816599"/>
                  </a:lnTo>
                  <a:lnTo>
                    <a:pt x="844860" y="5778499"/>
                  </a:lnTo>
                  <a:lnTo>
                    <a:pt x="815816" y="5740399"/>
                  </a:lnTo>
                  <a:lnTo>
                    <a:pt x="787205" y="5714999"/>
                  </a:lnTo>
                  <a:lnTo>
                    <a:pt x="759032" y="5676899"/>
                  </a:lnTo>
                  <a:lnTo>
                    <a:pt x="731300" y="5638799"/>
                  </a:lnTo>
                  <a:lnTo>
                    <a:pt x="704013" y="5600699"/>
                  </a:lnTo>
                  <a:lnTo>
                    <a:pt x="677177" y="5562599"/>
                  </a:lnTo>
                  <a:lnTo>
                    <a:pt x="650794" y="5537199"/>
                  </a:lnTo>
                  <a:lnTo>
                    <a:pt x="624870" y="5499099"/>
                  </a:lnTo>
                  <a:lnTo>
                    <a:pt x="599408" y="5460999"/>
                  </a:lnTo>
                  <a:lnTo>
                    <a:pt x="574413" y="5422899"/>
                  </a:lnTo>
                  <a:lnTo>
                    <a:pt x="549889" y="5384799"/>
                  </a:lnTo>
                  <a:lnTo>
                    <a:pt x="525839" y="5346699"/>
                  </a:lnTo>
                  <a:lnTo>
                    <a:pt x="502269" y="5308599"/>
                  </a:lnTo>
                  <a:lnTo>
                    <a:pt x="479181" y="5270499"/>
                  </a:lnTo>
                  <a:lnTo>
                    <a:pt x="456582" y="5232399"/>
                  </a:lnTo>
                  <a:lnTo>
                    <a:pt x="434474" y="5194299"/>
                  </a:lnTo>
                  <a:lnTo>
                    <a:pt x="412861" y="5143499"/>
                  </a:lnTo>
                  <a:lnTo>
                    <a:pt x="391749" y="5105399"/>
                  </a:lnTo>
                  <a:lnTo>
                    <a:pt x="371141" y="5067299"/>
                  </a:lnTo>
                  <a:lnTo>
                    <a:pt x="351042" y="5029199"/>
                  </a:lnTo>
                  <a:lnTo>
                    <a:pt x="331455" y="4991099"/>
                  </a:lnTo>
                  <a:lnTo>
                    <a:pt x="312385" y="4940299"/>
                  </a:lnTo>
                  <a:lnTo>
                    <a:pt x="293835" y="4902199"/>
                  </a:lnTo>
                  <a:lnTo>
                    <a:pt x="275811" y="4864099"/>
                  </a:lnTo>
                  <a:lnTo>
                    <a:pt x="258316" y="4813299"/>
                  </a:lnTo>
                  <a:lnTo>
                    <a:pt x="241355" y="4775199"/>
                  </a:lnTo>
                  <a:lnTo>
                    <a:pt x="224931" y="4737099"/>
                  </a:lnTo>
                  <a:lnTo>
                    <a:pt x="209049" y="4686299"/>
                  </a:lnTo>
                  <a:lnTo>
                    <a:pt x="193713" y="4648199"/>
                  </a:lnTo>
                  <a:lnTo>
                    <a:pt x="178927" y="4610099"/>
                  </a:lnTo>
                  <a:lnTo>
                    <a:pt x="164696" y="4559299"/>
                  </a:lnTo>
                  <a:lnTo>
                    <a:pt x="151023" y="4521199"/>
                  </a:lnTo>
                  <a:lnTo>
                    <a:pt x="137913" y="4470399"/>
                  </a:lnTo>
                  <a:lnTo>
                    <a:pt x="125370" y="4432299"/>
                  </a:lnTo>
                  <a:lnTo>
                    <a:pt x="113398" y="4381499"/>
                  </a:lnTo>
                  <a:lnTo>
                    <a:pt x="102001" y="4343399"/>
                  </a:lnTo>
                  <a:lnTo>
                    <a:pt x="91184" y="4292599"/>
                  </a:lnTo>
                  <a:lnTo>
                    <a:pt x="80950" y="4254499"/>
                  </a:lnTo>
                  <a:lnTo>
                    <a:pt x="71304" y="4203699"/>
                  </a:lnTo>
                  <a:lnTo>
                    <a:pt x="62251" y="4152899"/>
                  </a:lnTo>
                  <a:lnTo>
                    <a:pt x="53793" y="4114799"/>
                  </a:lnTo>
                  <a:lnTo>
                    <a:pt x="45936" y="4063999"/>
                  </a:lnTo>
                  <a:lnTo>
                    <a:pt x="38683" y="4013199"/>
                  </a:lnTo>
                  <a:lnTo>
                    <a:pt x="32039" y="3975099"/>
                  </a:lnTo>
                  <a:lnTo>
                    <a:pt x="26008" y="3924299"/>
                  </a:lnTo>
                  <a:lnTo>
                    <a:pt x="20594" y="3873499"/>
                  </a:lnTo>
                  <a:lnTo>
                    <a:pt x="15802" y="3835399"/>
                  </a:lnTo>
                  <a:lnTo>
                    <a:pt x="11634" y="3784599"/>
                  </a:lnTo>
                  <a:lnTo>
                    <a:pt x="8097" y="3733799"/>
                  </a:lnTo>
                  <a:lnTo>
                    <a:pt x="5193" y="3682999"/>
                  </a:lnTo>
                  <a:lnTo>
                    <a:pt x="2927" y="3644899"/>
                  </a:lnTo>
                  <a:lnTo>
                    <a:pt x="1304" y="3594099"/>
                  </a:lnTo>
                  <a:lnTo>
                    <a:pt x="326" y="3543299"/>
                  </a:lnTo>
                  <a:lnTo>
                    <a:pt x="0" y="3492499"/>
                  </a:lnTo>
                  <a:lnTo>
                    <a:pt x="326" y="3441699"/>
                  </a:lnTo>
                  <a:lnTo>
                    <a:pt x="1304" y="3403599"/>
                  </a:lnTo>
                  <a:lnTo>
                    <a:pt x="2927" y="3352799"/>
                  </a:lnTo>
                  <a:lnTo>
                    <a:pt x="5193" y="3301999"/>
                  </a:lnTo>
                  <a:lnTo>
                    <a:pt x="8097" y="3251199"/>
                  </a:lnTo>
                  <a:lnTo>
                    <a:pt x="11635" y="3213099"/>
                  </a:lnTo>
                  <a:lnTo>
                    <a:pt x="15802" y="3162299"/>
                  </a:lnTo>
                  <a:lnTo>
                    <a:pt x="20595" y="3111499"/>
                  </a:lnTo>
                  <a:lnTo>
                    <a:pt x="26010" y="3060699"/>
                  </a:lnTo>
                  <a:lnTo>
                    <a:pt x="32041" y="3022599"/>
                  </a:lnTo>
                  <a:lnTo>
                    <a:pt x="38685" y="2971799"/>
                  </a:lnTo>
                  <a:lnTo>
                    <a:pt x="45938" y="2920999"/>
                  </a:lnTo>
                  <a:lnTo>
                    <a:pt x="53796" y="2882899"/>
                  </a:lnTo>
                  <a:lnTo>
                    <a:pt x="62254" y="2832099"/>
                  </a:lnTo>
                  <a:lnTo>
                    <a:pt x="71308" y="2793999"/>
                  </a:lnTo>
                  <a:lnTo>
                    <a:pt x="80955" y="2743199"/>
                  </a:lnTo>
                  <a:lnTo>
                    <a:pt x="91189" y="2692399"/>
                  </a:lnTo>
                  <a:lnTo>
                    <a:pt x="102007" y="2654299"/>
                  </a:lnTo>
                  <a:lnTo>
                    <a:pt x="113404" y="2603499"/>
                  </a:lnTo>
                  <a:lnTo>
                    <a:pt x="125377" y="2565399"/>
                  </a:lnTo>
                  <a:lnTo>
                    <a:pt x="137920" y="2514599"/>
                  </a:lnTo>
                  <a:lnTo>
                    <a:pt x="151031" y="2476499"/>
                  </a:lnTo>
                  <a:lnTo>
                    <a:pt x="164704" y="2425699"/>
                  </a:lnTo>
                  <a:lnTo>
                    <a:pt x="178936" y="2387599"/>
                  </a:lnTo>
                  <a:lnTo>
                    <a:pt x="193723" y="2349499"/>
                  </a:lnTo>
                  <a:lnTo>
                    <a:pt x="209059" y="2298699"/>
                  </a:lnTo>
                  <a:lnTo>
                    <a:pt x="224942" y="2260599"/>
                  </a:lnTo>
                  <a:lnTo>
                    <a:pt x="241367" y="2209799"/>
                  </a:lnTo>
                  <a:lnTo>
                    <a:pt x="258329" y="2171699"/>
                  </a:lnTo>
                  <a:lnTo>
                    <a:pt x="275824" y="2133599"/>
                  </a:lnTo>
                  <a:lnTo>
                    <a:pt x="293849" y="2082799"/>
                  </a:lnTo>
                  <a:lnTo>
                    <a:pt x="312399" y="2044699"/>
                  </a:lnTo>
                  <a:lnTo>
                    <a:pt x="331470" y="2006599"/>
                  </a:lnTo>
                  <a:lnTo>
                    <a:pt x="351058" y="1968499"/>
                  </a:lnTo>
                  <a:lnTo>
                    <a:pt x="371159" y="1930399"/>
                  </a:lnTo>
                  <a:lnTo>
                    <a:pt x="391767" y="1879599"/>
                  </a:lnTo>
                  <a:lnTo>
                    <a:pt x="412880" y="1841499"/>
                  </a:lnTo>
                  <a:lnTo>
                    <a:pt x="434493" y="1803399"/>
                  </a:lnTo>
                  <a:lnTo>
                    <a:pt x="456602" y="1765299"/>
                  </a:lnTo>
                  <a:lnTo>
                    <a:pt x="479203" y="1727199"/>
                  </a:lnTo>
                  <a:lnTo>
                    <a:pt x="502290" y="1689099"/>
                  </a:lnTo>
                  <a:lnTo>
                    <a:pt x="525862" y="1650999"/>
                  </a:lnTo>
                  <a:lnTo>
                    <a:pt x="549912" y="1612899"/>
                  </a:lnTo>
                  <a:lnTo>
                    <a:pt x="574437" y="1574799"/>
                  </a:lnTo>
                  <a:lnTo>
                    <a:pt x="599434" y="1536699"/>
                  </a:lnTo>
                  <a:lnTo>
                    <a:pt x="624896" y="1498599"/>
                  </a:lnTo>
                  <a:lnTo>
                    <a:pt x="650821" y="1460499"/>
                  </a:lnTo>
                  <a:lnTo>
                    <a:pt x="677204" y="1422399"/>
                  </a:lnTo>
                  <a:lnTo>
                    <a:pt x="704042" y="1384299"/>
                  </a:lnTo>
                  <a:lnTo>
                    <a:pt x="731329" y="1358899"/>
                  </a:lnTo>
                  <a:lnTo>
                    <a:pt x="759062" y="1320799"/>
                  </a:lnTo>
                  <a:lnTo>
                    <a:pt x="787236" y="1282699"/>
                  </a:lnTo>
                  <a:lnTo>
                    <a:pt x="815847" y="1244599"/>
                  </a:lnTo>
                  <a:lnTo>
                    <a:pt x="844892" y="1219199"/>
                  </a:lnTo>
                  <a:lnTo>
                    <a:pt x="874366" y="1181099"/>
                  </a:lnTo>
                  <a:lnTo>
                    <a:pt x="904264" y="1142999"/>
                  </a:lnTo>
                  <a:lnTo>
                    <a:pt x="934583" y="1117599"/>
                  </a:lnTo>
                  <a:lnTo>
                    <a:pt x="965318" y="1079499"/>
                  </a:lnTo>
                  <a:lnTo>
                    <a:pt x="996466" y="1041399"/>
                  </a:lnTo>
                  <a:lnTo>
                    <a:pt x="1028021" y="1015999"/>
                  </a:lnTo>
                  <a:lnTo>
                    <a:pt x="1059980" y="977899"/>
                  </a:lnTo>
                  <a:lnTo>
                    <a:pt x="1125094" y="927099"/>
                  </a:lnTo>
                  <a:lnTo>
                    <a:pt x="1158240" y="888999"/>
                  </a:lnTo>
                  <a:lnTo>
                    <a:pt x="1225689" y="838199"/>
                  </a:lnTo>
                  <a:lnTo>
                    <a:pt x="1259983" y="800099"/>
                  </a:lnTo>
                  <a:lnTo>
                    <a:pt x="1329692" y="749299"/>
                  </a:lnTo>
                  <a:lnTo>
                    <a:pt x="1365098" y="723899"/>
                  </a:lnTo>
                  <a:lnTo>
                    <a:pt x="1400865" y="685799"/>
                  </a:lnTo>
                  <a:lnTo>
                    <a:pt x="1510299" y="609599"/>
                  </a:lnTo>
                  <a:lnTo>
                    <a:pt x="1622840" y="533399"/>
                  </a:lnTo>
                  <a:lnTo>
                    <a:pt x="1661025" y="507999"/>
                  </a:lnTo>
                  <a:lnTo>
                    <a:pt x="1699538" y="495299"/>
                  </a:lnTo>
                  <a:lnTo>
                    <a:pt x="1817008" y="419099"/>
                  </a:lnTo>
                  <a:lnTo>
                    <a:pt x="1856794" y="406399"/>
                  </a:lnTo>
                  <a:lnTo>
                    <a:pt x="1937284" y="355599"/>
                  </a:lnTo>
                  <a:lnTo>
                    <a:pt x="1977980" y="342899"/>
                  </a:lnTo>
                  <a:lnTo>
                    <a:pt x="2018971" y="317499"/>
                  </a:lnTo>
                  <a:lnTo>
                    <a:pt x="2060254" y="304799"/>
                  </a:lnTo>
                  <a:lnTo>
                    <a:pt x="2101823" y="279399"/>
                  </a:lnTo>
                  <a:lnTo>
                    <a:pt x="2143674" y="266699"/>
                  </a:lnTo>
                  <a:lnTo>
                    <a:pt x="2185804" y="241299"/>
                  </a:lnTo>
                  <a:lnTo>
                    <a:pt x="2313822" y="203199"/>
                  </a:lnTo>
                  <a:lnTo>
                    <a:pt x="2357024" y="177799"/>
                  </a:lnTo>
                  <a:lnTo>
                    <a:pt x="2756922" y="63499"/>
                  </a:lnTo>
                  <a:lnTo>
                    <a:pt x="4262817" y="63499"/>
                  </a:lnTo>
                  <a:lnTo>
                    <a:pt x="4662721" y="177799"/>
                  </a:lnTo>
                  <a:lnTo>
                    <a:pt x="4705924" y="203199"/>
                  </a:lnTo>
                  <a:lnTo>
                    <a:pt x="4833944" y="241299"/>
                  </a:lnTo>
                  <a:lnTo>
                    <a:pt x="4876075" y="266699"/>
                  </a:lnTo>
                  <a:lnTo>
                    <a:pt x="4917928" y="279399"/>
                  </a:lnTo>
                  <a:lnTo>
                    <a:pt x="4959498" y="304799"/>
                  </a:lnTo>
                  <a:lnTo>
                    <a:pt x="5000781" y="317499"/>
                  </a:lnTo>
                  <a:lnTo>
                    <a:pt x="5041773" y="342899"/>
                  </a:lnTo>
                  <a:lnTo>
                    <a:pt x="5082470" y="355599"/>
                  </a:lnTo>
                  <a:lnTo>
                    <a:pt x="5162962" y="406399"/>
                  </a:lnTo>
                  <a:lnTo>
                    <a:pt x="5202749" y="419099"/>
                  </a:lnTo>
                  <a:lnTo>
                    <a:pt x="5320222" y="495299"/>
                  </a:lnTo>
                  <a:lnTo>
                    <a:pt x="5358736" y="507999"/>
                  </a:lnTo>
                  <a:lnTo>
                    <a:pt x="5396922" y="533399"/>
                  </a:lnTo>
                  <a:lnTo>
                    <a:pt x="5509467" y="609599"/>
                  </a:lnTo>
                  <a:lnTo>
                    <a:pt x="5618904" y="685799"/>
                  </a:lnTo>
                  <a:lnTo>
                    <a:pt x="5654673" y="723899"/>
                  </a:lnTo>
                  <a:lnTo>
                    <a:pt x="5690079" y="749299"/>
                  </a:lnTo>
                  <a:lnTo>
                    <a:pt x="5759790" y="800099"/>
                  </a:lnTo>
                  <a:lnTo>
                    <a:pt x="5794086" y="838199"/>
                  </a:lnTo>
                  <a:lnTo>
                    <a:pt x="5861537" y="888999"/>
                  </a:lnTo>
                  <a:lnTo>
                    <a:pt x="5894684" y="927099"/>
                  </a:lnTo>
                  <a:lnTo>
                    <a:pt x="5959800" y="977899"/>
                  </a:lnTo>
                  <a:lnTo>
                    <a:pt x="5991761" y="1015999"/>
                  </a:lnTo>
                  <a:lnTo>
                    <a:pt x="6023317" y="1041399"/>
                  </a:lnTo>
                  <a:lnTo>
                    <a:pt x="6054466" y="1079499"/>
                  </a:lnTo>
                  <a:lnTo>
                    <a:pt x="6085203" y="1117599"/>
                  </a:lnTo>
                  <a:lnTo>
                    <a:pt x="6115523" y="1142999"/>
                  </a:lnTo>
                  <a:lnTo>
                    <a:pt x="6145422" y="1181099"/>
                  </a:lnTo>
                  <a:lnTo>
                    <a:pt x="6174897" y="1219199"/>
                  </a:lnTo>
                  <a:lnTo>
                    <a:pt x="6203943" y="1244599"/>
                  </a:lnTo>
                  <a:lnTo>
                    <a:pt x="6232555" y="1282699"/>
                  </a:lnTo>
                  <a:lnTo>
                    <a:pt x="6260731" y="1320799"/>
                  </a:lnTo>
                  <a:lnTo>
                    <a:pt x="6288465" y="1358899"/>
                  </a:lnTo>
                  <a:lnTo>
                    <a:pt x="6315753" y="1384299"/>
                  </a:lnTo>
                  <a:lnTo>
                    <a:pt x="6342591" y="1422399"/>
                  </a:lnTo>
                  <a:lnTo>
                    <a:pt x="6368976" y="1460499"/>
                  </a:lnTo>
                  <a:lnTo>
                    <a:pt x="6394902" y="1498599"/>
                  </a:lnTo>
                  <a:lnTo>
                    <a:pt x="6420366" y="1536699"/>
                  </a:lnTo>
                  <a:lnTo>
                    <a:pt x="6445363" y="1574799"/>
                  </a:lnTo>
                  <a:lnTo>
                    <a:pt x="6469889" y="1612899"/>
                  </a:lnTo>
                  <a:lnTo>
                    <a:pt x="6493941" y="1650999"/>
                  </a:lnTo>
                  <a:lnTo>
                    <a:pt x="6517513" y="1689099"/>
                  </a:lnTo>
                  <a:lnTo>
                    <a:pt x="6540602" y="1727199"/>
                  </a:lnTo>
                  <a:lnTo>
                    <a:pt x="6563204" y="1765299"/>
                  </a:lnTo>
                  <a:lnTo>
                    <a:pt x="6585314" y="1803399"/>
                  </a:lnTo>
                  <a:lnTo>
                    <a:pt x="6606928" y="1841499"/>
                  </a:lnTo>
                  <a:lnTo>
                    <a:pt x="6628041" y="1879599"/>
                  </a:lnTo>
                  <a:lnTo>
                    <a:pt x="6648651" y="1930399"/>
                  </a:lnTo>
                  <a:lnTo>
                    <a:pt x="6668753" y="1968499"/>
                  </a:lnTo>
                  <a:lnTo>
                    <a:pt x="6688341" y="2006599"/>
                  </a:lnTo>
                  <a:lnTo>
                    <a:pt x="6707413" y="2044699"/>
                  </a:lnTo>
                  <a:lnTo>
                    <a:pt x="6725964" y="2082799"/>
                  </a:lnTo>
                  <a:lnTo>
                    <a:pt x="6743990" y="2133599"/>
                  </a:lnTo>
                  <a:lnTo>
                    <a:pt x="6761487" y="2171699"/>
                  </a:lnTo>
                  <a:lnTo>
                    <a:pt x="6778450" y="2209799"/>
                  </a:lnTo>
                  <a:lnTo>
                    <a:pt x="6794875" y="2260599"/>
                  </a:lnTo>
                  <a:lnTo>
                    <a:pt x="6810758" y="2298699"/>
                  </a:lnTo>
                  <a:lnTo>
                    <a:pt x="6826096" y="2349499"/>
                  </a:lnTo>
                  <a:lnTo>
                    <a:pt x="6840883" y="2387599"/>
                  </a:lnTo>
                  <a:lnTo>
                    <a:pt x="6855116" y="2425699"/>
                  </a:lnTo>
                  <a:lnTo>
                    <a:pt x="6868790" y="2476499"/>
                  </a:lnTo>
                  <a:lnTo>
                    <a:pt x="6881901" y="2514599"/>
                  </a:lnTo>
                  <a:lnTo>
                    <a:pt x="6894446" y="2565399"/>
                  </a:lnTo>
                  <a:lnTo>
                    <a:pt x="6906419" y="2603499"/>
                  </a:lnTo>
                  <a:lnTo>
                    <a:pt x="6917817" y="2654299"/>
                  </a:lnTo>
                  <a:lnTo>
                    <a:pt x="6928635" y="2692399"/>
                  </a:lnTo>
                  <a:lnTo>
                    <a:pt x="6938870" y="2743199"/>
                  </a:lnTo>
                  <a:lnTo>
                    <a:pt x="6948517" y="2793999"/>
                  </a:lnTo>
                  <a:lnTo>
                    <a:pt x="6957572" y="2832099"/>
                  </a:lnTo>
                  <a:lnTo>
                    <a:pt x="6966030" y="2882899"/>
                  </a:lnTo>
                  <a:lnTo>
                    <a:pt x="6973888" y="2920999"/>
                  </a:lnTo>
                  <a:lnTo>
                    <a:pt x="6981142" y="2971799"/>
                  </a:lnTo>
                  <a:lnTo>
                    <a:pt x="6987787" y="3022599"/>
                  </a:lnTo>
                  <a:lnTo>
                    <a:pt x="6993818" y="3060699"/>
                  </a:lnTo>
                  <a:lnTo>
                    <a:pt x="6999233" y="3111499"/>
                  </a:lnTo>
                  <a:lnTo>
                    <a:pt x="7004026" y="3162299"/>
                  </a:lnTo>
                  <a:lnTo>
                    <a:pt x="7008194" y="3213099"/>
                  </a:lnTo>
                  <a:lnTo>
                    <a:pt x="7011732" y="3251199"/>
                  </a:lnTo>
                  <a:lnTo>
                    <a:pt x="7014636" y="3301999"/>
                  </a:lnTo>
                  <a:lnTo>
                    <a:pt x="7015776" y="3340099"/>
                  </a:lnTo>
                  <a:lnTo>
                    <a:pt x="7015776" y="3670299"/>
                  </a:lnTo>
                  <a:lnTo>
                    <a:pt x="7014636" y="3682999"/>
                  </a:lnTo>
                  <a:lnTo>
                    <a:pt x="7011732" y="3733799"/>
                  </a:lnTo>
                  <a:lnTo>
                    <a:pt x="7008194" y="3784599"/>
                  </a:lnTo>
                  <a:lnTo>
                    <a:pt x="7004027" y="3835399"/>
                  </a:lnTo>
                  <a:lnTo>
                    <a:pt x="6999234" y="3873499"/>
                  </a:lnTo>
                  <a:lnTo>
                    <a:pt x="6993820" y="3924299"/>
                  </a:lnTo>
                  <a:lnTo>
                    <a:pt x="6987788" y="3975099"/>
                  </a:lnTo>
                  <a:lnTo>
                    <a:pt x="6981144" y="4013199"/>
                  </a:lnTo>
                  <a:lnTo>
                    <a:pt x="6973891" y="4063999"/>
                  </a:lnTo>
                  <a:lnTo>
                    <a:pt x="6966033" y="4114799"/>
                  </a:lnTo>
                  <a:lnTo>
                    <a:pt x="6957575" y="4152899"/>
                  </a:lnTo>
                  <a:lnTo>
                    <a:pt x="6948521" y="4203699"/>
                  </a:lnTo>
                  <a:lnTo>
                    <a:pt x="6938874" y="4254499"/>
                  </a:lnTo>
                  <a:lnTo>
                    <a:pt x="6928640" y="4292599"/>
                  </a:lnTo>
                  <a:lnTo>
                    <a:pt x="6917822" y="4343399"/>
                  </a:lnTo>
                  <a:lnTo>
                    <a:pt x="6906425" y="4381499"/>
                  </a:lnTo>
                  <a:lnTo>
                    <a:pt x="6894452" y="4432299"/>
                  </a:lnTo>
                  <a:lnTo>
                    <a:pt x="6881909" y="4470399"/>
                  </a:lnTo>
                  <a:lnTo>
                    <a:pt x="6868798" y="4521199"/>
                  </a:lnTo>
                  <a:lnTo>
                    <a:pt x="6855124" y="4559299"/>
                  </a:lnTo>
                  <a:lnTo>
                    <a:pt x="6840892" y="4610099"/>
                  </a:lnTo>
                  <a:lnTo>
                    <a:pt x="6826106" y="4648199"/>
                  </a:lnTo>
                  <a:lnTo>
                    <a:pt x="6810769" y="4686299"/>
                  </a:lnTo>
                  <a:lnTo>
                    <a:pt x="6794886" y="4737099"/>
                  </a:lnTo>
                  <a:lnTo>
                    <a:pt x="6778462" y="4775199"/>
                  </a:lnTo>
                  <a:lnTo>
                    <a:pt x="6761499" y="4813299"/>
                  </a:lnTo>
                  <a:lnTo>
                    <a:pt x="6744003" y="4864099"/>
                  </a:lnTo>
                  <a:lnTo>
                    <a:pt x="6725978" y="4902199"/>
                  </a:lnTo>
                  <a:lnTo>
                    <a:pt x="6707428" y="4940299"/>
                  </a:lnTo>
                  <a:lnTo>
                    <a:pt x="6688357" y="4991099"/>
                  </a:lnTo>
                  <a:lnTo>
                    <a:pt x="6668769" y="5029199"/>
                  </a:lnTo>
                  <a:lnTo>
                    <a:pt x="6648668" y="5067299"/>
                  </a:lnTo>
                  <a:lnTo>
                    <a:pt x="6628060" y="5105399"/>
                  </a:lnTo>
                  <a:lnTo>
                    <a:pt x="6606946" y="5143499"/>
                  </a:lnTo>
                  <a:lnTo>
                    <a:pt x="6585333" y="5194299"/>
                  </a:lnTo>
                  <a:lnTo>
                    <a:pt x="6563224" y="5232399"/>
                  </a:lnTo>
                  <a:lnTo>
                    <a:pt x="6540623" y="5270499"/>
                  </a:lnTo>
                  <a:lnTo>
                    <a:pt x="6517535" y="5308599"/>
                  </a:lnTo>
                  <a:lnTo>
                    <a:pt x="6493964" y="5346699"/>
                  </a:lnTo>
                  <a:lnTo>
                    <a:pt x="6469913" y="5384799"/>
                  </a:lnTo>
                  <a:lnTo>
                    <a:pt x="6445387" y="5422899"/>
                  </a:lnTo>
                  <a:lnTo>
                    <a:pt x="6420391" y="5460999"/>
                  </a:lnTo>
                  <a:lnTo>
                    <a:pt x="6394928" y="5499099"/>
                  </a:lnTo>
                  <a:lnTo>
                    <a:pt x="6369003" y="5537199"/>
                  </a:lnTo>
                  <a:lnTo>
                    <a:pt x="6342619" y="5562599"/>
                  </a:lnTo>
                  <a:lnTo>
                    <a:pt x="6315781" y="5600699"/>
                  </a:lnTo>
                  <a:lnTo>
                    <a:pt x="6288494" y="5638799"/>
                  </a:lnTo>
                  <a:lnTo>
                    <a:pt x="6260761" y="5676899"/>
                  </a:lnTo>
                  <a:lnTo>
                    <a:pt x="6232586" y="5714999"/>
                  </a:lnTo>
                  <a:lnTo>
                    <a:pt x="6203974" y="5740399"/>
                  </a:lnTo>
                  <a:lnTo>
                    <a:pt x="6174929" y="5778499"/>
                  </a:lnTo>
                  <a:lnTo>
                    <a:pt x="6145455" y="5816599"/>
                  </a:lnTo>
                  <a:lnTo>
                    <a:pt x="6115556" y="5841999"/>
                  </a:lnTo>
                  <a:lnTo>
                    <a:pt x="6085236" y="5880099"/>
                  </a:lnTo>
                  <a:lnTo>
                    <a:pt x="6054501" y="5918199"/>
                  </a:lnTo>
                  <a:lnTo>
                    <a:pt x="6023353" y="5943599"/>
                  </a:lnTo>
                  <a:lnTo>
                    <a:pt x="5991796" y="5981699"/>
                  </a:lnTo>
                  <a:lnTo>
                    <a:pt x="5959836" y="6007099"/>
                  </a:lnTo>
                  <a:lnTo>
                    <a:pt x="5927477" y="6045199"/>
                  </a:lnTo>
                  <a:lnTo>
                    <a:pt x="5861575" y="6095999"/>
                  </a:lnTo>
                  <a:lnTo>
                    <a:pt x="5828042" y="6134099"/>
                  </a:lnTo>
                  <a:lnTo>
                    <a:pt x="5759830" y="6184899"/>
                  </a:lnTo>
                  <a:lnTo>
                    <a:pt x="5725160" y="6222999"/>
                  </a:lnTo>
                  <a:lnTo>
                    <a:pt x="5654713" y="6273799"/>
                  </a:lnTo>
                  <a:lnTo>
                    <a:pt x="5582818" y="6324599"/>
                  </a:lnTo>
                  <a:lnTo>
                    <a:pt x="5472334" y="6400799"/>
                  </a:lnTo>
                  <a:lnTo>
                    <a:pt x="5358779" y="6476999"/>
                  </a:lnTo>
                  <a:lnTo>
                    <a:pt x="5242267" y="6553199"/>
                  </a:lnTo>
                  <a:lnTo>
                    <a:pt x="5202792" y="6565899"/>
                  </a:lnTo>
                  <a:lnTo>
                    <a:pt x="5122910" y="6616699"/>
                  </a:lnTo>
                  <a:lnTo>
                    <a:pt x="5082512" y="6629399"/>
                  </a:lnTo>
                  <a:lnTo>
                    <a:pt x="5041815" y="6654799"/>
                  </a:lnTo>
                  <a:lnTo>
                    <a:pt x="5000822" y="6667499"/>
                  </a:lnTo>
                  <a:lnTo>
                    <a:pt x="4959539" y="6692899"/>
                  </a:lnTo>
                  <a:lnTo>
                    <a:pt x="4917968" y="6705599"/>
                  </a:lnTo>
                  <a:lnTo>
                    <a:pt x="4876115" y="6730999"/>
                  </a:lnTo>
                  <a:lnTo>
                    <a:pt x="4833984" y="6743699"/>
                  </a:lnTo>
                  <a:lnTo>
                    <a:pt x="4791579" y="6769099"/>
                  </a:lnTo>
                  <a:lnTo>
                    <a:pt x="4619298" y="6819899"/>
                  </a:lnTo>
                  <a:lnTo>
                    <a:pt x="4575584" y="6845299"/>
                  </a:lnTo>
                  <a:lnTo>
                    <a:pt x="4398279" y="6896099"/>
                  </a:lnTo>
                  <a:close/>
                </a:path>
                <a:path w="7016115" h="6997700">
                  <a:moveTo>
                    <a:pt x="4171450" y="6946899"/>
                  </a:moveTo>
                  <a:lnTo>
                    <a:pt x="2848288" y="6946899"/>
                  </a:lnTo>
                  <a:lnTo>
                    <a:pt x="2666379" y="6896099"/>
                  </a:lnTo>
                  <a:lnTo>
                    <a:pt x="4353362" y="6896099"/>
                  </a:lnTo>
                  <a:lnTo>
                    <a:pt x="4171450" y="6946899"/>
                  </a:lnTo>
                  <a:close/>
                </a:path>
                <a:path w="7016115" h="6997700">
                  <a:moveTo>
                    <a:pt x="4079209" y="6959599"/>
                  </a:moveTo>
                  <a:lnTo>
                    <a:pt x="2940529" y="6959599"/>
                  </a:lnTo>
                  <a:lnTo>
                    <a:pt x="2894305" y="6946899"/>
                  </a:lnTo>
                  <a:lnTo>
                    <a:pt x="4125433" y="6946899"/>
                  </a:lnTo>
                  <a:lnTo>
                    <a:pt x="4079209" y="6959599"/>
                  </a:lnTo>
                  <a:close/>
                </a:path>
                <a:path w="7016115" h="6997700">
                  <a:moveTo>
                    <a:pt x="3986155" y="6972299"/>
                  </a:moveTo>
                  <a:lnTo>
                    <a:pt x="3033582" y="6972299"/>
                  </a:lnTo>
                  <a:lnTo>
                    <a:pt x="2986956" y="6959599"/>
                  </a:lnTo>
                  <a:lnTo>
                    <a:pt x="4032781" y="6959599"/>
                  </a:lnTo>
                  <a:lnTo>
                    <a:pt x="3986155" y="6972299"/>
                  </a:lnTo>
                  <a:close/>
                </a:path>
                <a:path w="7016115" h="6997700">
                  <a:moveTo>
                    <a:pt x="3892322" y="6984999"/>
                  </a:moveTo>
                  <a:lnTo>
                    <a:pt x="3127414" y="6984999"/>
                  </a:lnTo>
                  <a:lnTo>
                    <a:pt x="3080403" y="6972299"/>
                  </a:lnTo>
                  <a:lnTo>
                    <a:pt x="3939333" y="6972299"/>
                  </a:lnTo>
                  <a:lnTo>
                    <a:pt x="3892322" y="6984999"/>
                  </a:lnTo>
                  <a:close/>
                </a:path>
                <a:path w="7016115" h="6997700">
                  <a:moveTo>
                    <a:pt x="3797743" y="6997699"/>
                  </a:moveTo>
                  <a:lnTo>
                    <a:pt x="3221993" y="6997699"/>
                  </a:lnTo>
                  <a:lnTo>
                    <a:pt x="3174612" y="6984999"/>
                  </a:lnTo>
                  <a:lnTo>
                    <a:pt x="3845123" y="6984999"/>
                  </a:lnTo>
                  <a:lnTo>
                    <a:pt x="3797743" y="6997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87429" y="1885584"/>
              <a:ext cx="6537267" cy="652780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9987470" y="2799877"/>
              <a:ext cx="6534150" cy="5614035"/>
            </a:xfrm>
            <a:custGeom>
              <a:avLst/>
              <a:gdLst/>
              <a:ahLst/>
              <a:cxnLst/>
              <a:rect l="l" t="t" r="r" b="b"/>
              <a:pathLst>
                <a:path w="6534150" h="5614034">
                  <a:moveTo>
                    <a:pt x="3557492" y="5600806"/>
                  </a:moveTo>
                  <a:lnTo>
                    <a:pt x="3508178" y="5604767"/>
                  </a:lnTo>
                  <a:lnTo>
                    <a:pt x="3460610" y="5607869"/>
                  </a:lnTo>
                  <a:lnTo>
                    <a:pt x="3412859" y="5610291"/>
                  </a:lnTo>
                  <a:lnTo>
                    <a:pt x="3364930" y="5612026"/>
                  </a:lnTo>
                  <a:lnTo>
                    <a:pt x="3316829" y="5613071"/>
                  </a:lnTo>
                  <a:lnTo>
                    <a:pt x="3268559" y="5613506"/>
                  </a:lnTo>
                  <a:lnTo>
                    <a:pt x="3220289" y="5613071"/>
                  </a:lnTo>
                  <a:lnTo>
                    <a:pt x="3172187" y="5612026"/>
                  </a:lnTo>
                  <a:lnTo>
                    <a:pt x="3124259" y="5610291"/>
                  </a:lnTo>
                  <a:lnTo>
                    <a:pt x="3076508" y="5607869"/>
                  </a:lnTo>
                  <a:lnTo>
                    <a:pt x="3028939" y="5604767"/>
                  </a:lnTo>
                  <a:lnTo>
                    <a:pt x="2981559" y="5600988"/>
                  </a:lnTo>
                  <a:lnTo>
                    <a:pt x="2979625" y="5600806"/>
                  </a:lnTo>
                </a:path>
                <a:path w="6534150" h="5614034">
                  <a:moveTo>
                    <a:pt x="3676585" y="5588106"/>
                  </a:moveTo>
                  <a:lnTo>
                    <a:pt x="3649739" y="5591422"/>
                  </a:lnTo>
                  <a:lnTo>
                    <a:pt x="3602748" y="5596538"/>
                  </a:lnTo>
                  <a:lnTo>
                    <a:pt x="3557492" y="5600806"/>
                  </a:lnTo>
                </a:path>
                <a:path w="6534150" h="5614034">
                  <a:moveTo>
                    <a:pt x="2979625" y="5600806"/>
                  </a:moveTo>
                  <a:lnTo>
                    <a:pt x="2934370" y="5596538"/>
                  </a:lnTo>
                  <a:lnTo>
                    <a:pt x="2887378" y="5591422"/>
                  </a:lnTo>
                  <a:lnTo>
                    <a:pt x="2860533" y="5588106"/>
                  </a:lnTo>
                </a:path>
                <a:path w="6534150" h="5614034">
                  <a:moveTo>
                    <a:pt x="3767980" y="5575406"/>
                  </a:moveTo>
                  <a:lnTo>
                    <a:pt x="3743112" y="5579207"/>
                  </a:lnTo>
                  <a:lnTo>
                    <a:pt x="3696529" y="5585643"/>
                  </a:lnTo>
                  <a:lnTo>
                    <a:pt x="3676585" y="5588106"/>
                  </a:lnTo>
                </a:path>
                <a:path w="6534150" h="5614034">
                  <a:moveTo>
                    <a:pt x="2860533" y="5588106"/>
                  </a:moveTo>
                  <a:lnTo>
                    <a:pt x="2840588" y="5585643"/>
                  </a:lnTo>
                  <a:lnTo>
                    <a:pt x="2794005" y="5579207"/>
                  </a:lnTo>
                  <a:lnTo>
                    <a:pt x="2769137" y="5575406"/>
                  </a:lnTo>
                </a:path>
                <a:path w="6534150" h="5614034">
                  <a:moveTo>
                    <a:pt x="3911988" y="5550006"/>
                  </a:moveTo>
                  <a:lnTo>
                    <a:pt x="3881575" y="5556005"/>
                  </a:lnTo>
                  <a:lnTo>
                    <a:pt x="3835640" y="5564384"/>
                  </a:lnTo>
                  <a:lnTo>
                    <a:pt x="3789484" y="5572119"/>
                  </a:lnTo>
                  <a:lnTo>
                    <a:pt x="3767980" y="5575406"/>
                  </a:lnTo>
                </a:path>
                <a:path w="6534150" h="5614034">
                  <a:moveTo>
                    <a:pt x="2769137" y="5575406"/>
                  </a:moveTo>
                  <a:lnTo>
                    <a:pt x="2747633" y="5572119"/>
                  </a:lnTo>
                  <a:lnTo>
                    <a:pt x="2701477" y="5564384"/>
                  </a:lnTo>
                  <a:lnTo>
                    <a:pt x="2655543" y="5556005"/>
                  </a:lnTo>
                  <a:lnTo>
                    <a:pt x="2625129" y="5550006"/>
                  </a:lnTo>
                </a:path>
                <a:path w="6534150" h="5614034">
                  <a:moveTo>
                    <a:pt x="12310" y="2057500"/>
                  </a:moveTo>
                  <a:lnTo>
                    <a:pt x="12510" y="2056440"/>
                  </a:lnTo>
                </a:path>
                <a:path w="6534150" h="5614034">
                  <a:moveTo>
                    <a:pt x="5547812" y="0"/>
                  </a:moveTo>
                  <a:lnTo>
                    <a:pt x="5548018" y="36"/>
                  </a:lnTo>
                </a:path>
                <a:path w="6534150" h="5614034">
                  <a:moveTo>
                    <a:pt x="5611238" y="63330"/>
                  </a:moveTo>
                  <a:lnTo>
                    <a:pt x="5611441" y="63493"/>
                  </a:lnTo>
                </a:path>
                <a:path w="6534150" h="5614034">
                  <a:moveTo>
                    <a:pt x="6390091" y="1371216"/>
                  </a:moveTo>
                  <a:lnTo>
                    <a:pt x="6390243" y="1371715"/>
                  </a:lnTo>
                </a:path>
                <a:path w="6534150" h="5614034">
                  <a:moveTo>
                    <a:pt x="6439883" y="1548779"/>
                  </a:moveTo>
                  <a:lnTo>
                    <a:pt x="6440097" y="1549482"/>
                  </a:lnTo>
                </a:path>
                <a:path w="6534150" h="5614034">
                  <a:moveTo>
                    <a:pt x="6524672" y="2056432"/>
                  </a:moveTo>
                  <a:lnTo>
                    <a:pt x="6524759" y="2057509"/>
                  </a:lnTo>
                </a:path>
                <a:path w="6534150" h="5614034">
                  <a:moveTo>
                    <a:pt x="6534108" y="2487910"/>
                  </a:moveTo>
                  <a:lnTo>
                    <a:pt x="6531600" y="2535681"/>
                  </a:lnTo>
                  <a:lnTo>
                    <a:pt x="6528499" y="2583269"/>
                  </a:lnTo>
                  <a:lnTo>
                    <a:pt x="6524722" y="2630670"/>
                  </a:lnTo>
                  <a:lnTo>
                    <a:pt x="6520273" y="2677878"/>
                  </a:lnTo>
                  <a:lnTo>
                    <a:pt x="6515158" y="2724889"/>
                  </a:lnTo>
                  <a:lnTo>
                    <a:pt x="6509382" y="2771699"/>
                  </a:lnTo>
                  <a:lnTo>
                    <a:pt x="6502948" y="2818301"/>
                  </a:lnTo>
                  <a:lnTo>
                    <a:pt x="6495863" y="2864692"/>
                  </a:lnTo>
                  <a:lnTo>
                    <a:pt x="6488130" y="2910867"/>
                  </a:lnTo>
                  <a:lnTo>
                    <a:pt x="6479755" y="2956821"/>
                  </a:lnTo>
                  <a:lnTo>
                    <a:pt x="6470742" y="3002549"/>
                  </a:lnTo>
                  <a:lnTo>
                    <a:pt x="6461179" y="3048063"/>
                  </a:lnTo>
                  <a:lnTo>
                    <a:pt x="6450821" y="3093308"/>
                  </a:lnTo>
                  <a:lnTo>
                    <a:pt x="6439924" y="3138330"/>
                  </a:lnTo>
                  <a:lnTo>
                    <a:pt x="6428408" y="3183106"/>
                  </a:lnTo>
                  <a:lnTo>
                    <a:pt x="6416278" y="3227633"/>
                  </a:lnTo>
                  <a:lnTo>
                    <a:pt x="6403540" y="3271905"/>
                  </a:lnTo>
                  <a:lnTo>
                    <a:pt x="6390197" y="3315918"/>
                  </a:lnTo>
                  <a:lnTo>
                    <a:pt x="6376255" y="3359667"/>
                  </a:lnTo>
                  <a:lnTo>
                    <a:pt x="6361718" y="3403146"/>
                  </a:lnTo>
                  <a:lnTo>
                    <a:pt x="6346591" y="3446352"/>
                  </a:lnTo>
                  <a:lnTo>
                    <a:pt x="6330879" y="3489279"/>
                  </a:lnTo>
                  <a:lnTo>
                    <a:pt x="6314588" y="3531923"/>
                  </a:lnTo>
                  <a:lnTo>
                    <a:pt x="6297720" y="3574279"/>
                  </a:lnTo>
                  <a:lnTo>
                    <a:pt x="6280282" y="3616341"/>
                  </a:lnTo>
                  <a:lnTo>
                    <a:pt x="6262278" y="3658106"/>
                  </a:lnTo>
                  <a:lnTo>
                    <a:pt x="6243714" y="3699569"/>
                  </a:lnTo>
                  <a:lnTo>
                    <a:pt x="6224592" y="3740724"/>
                  </a:lnTo>
                  <a:lnTo>
                    <a:pt x="6204920" y="3781567"/>
                  </a:lnTo>
                  <a:lnTo>
                    <a:pt x="6184701" y="3822093"/>
                  </a:lnTo>
                  <a:lnTo>
                    <a:pt x="6163939" y="3862297"/>
                  </a:lnTo>
                  <a:lnTo>
                    <a:pt x="6142641" y="3902175"/>
                  </a:lnTo>
                  <a:lnTo>
                    <a:pt x="6120810" y="3941722"/>
                  </a:lnTo>
                  <a:lnTo>
                    <a:pt x="6098452" y="3980933"/>
                  </a:lnTo>
                  <a:lnTo>
                    <a:pt x="6075571" y="4019802"/>
                  </a:lnTo>
                  <a:lnTo>
                    <a:pt x="6052173" y="4058326"/>
                  </a:lnTo>
                  <a:lnTo>
                    <a:pt x="6028261" y="4096500"/>
                  </a:lnTo>
                  <a:lnTo>
                    <a:pt x="6003840" y="4134318"/>
                  </a:lnTo>
                  <a:lnTo>
                    <a:pt x="5978916" y="4171777"/>
                  </a:lnTo>
                  <a:lnTo>
                    <a:pt x="5953494" y="4208870"/>
                  </a:lnTo>
                  <a:lnTo>
                    <a:pt x="5927577" y="4245594"/>
                  </a:lnTo>
                  <a:lnTo>
                    <a:pt x="5901171" y="4281944"/>
                  </a:lnTo>
                  <a:lnTo>
                    <a:pt x="5874281" y="4317914"/>
                  </a:lnTo>
                  <a:lnTo>
                    <a:pt x="5846911" y="4353500"/>
                  </a:lnTo>
                  <a:lnTo>
                    <a:pt x="5819066" y="4388698"/>
                  </a:lnTo>
                  <a:lnTo>
                    <a:pt x="5790751" y="4423502"/>
                  </a:lnTo>
                  <a:lnTo>
                    <a:pt x="5761971" y="4457907"/>
                  </a:lnTo>
                  <a:lnTo>
                    <a:pt x="5732730" y="4491910"/>
                  </a:lnTo>
                  <a:lnTo>
                    <a:pt x="5703034" y="4525504"/>
                  </a:lnTo>
                  <a:lnTo>
                    <a:pt x="5672887" y="4558686"/>
                  </a:lnTo>
                  <a:lnTo>
                    <a:pt x="5642294" y="4591450"/>
                  </a:lnTo>
                  <a:lnTo>
                    <a:pt x="5611259" y="4623792"/>
                  </a:lnTo>
                  <a:lnTo>
                    <a:pt x="5579788" y="4655707"/>
                  </a:lnTo>
                  <a:lnTo>
                    <a:pt x="5547886" y="4687190"/>
                  </a:lnTo>
                  <a:lnTo>
                    <a:pt x="5515556" y="4718236"/>
                  </a:lnTo>
                  <a:lnTo>
                    <a:pt x="5482804" y="4748841"/>
                  </a:lnTo>
                  <a:lnTo>
                    <a:pt x="5449635" y="4778999"/>
                  </a:lnTo>
                  <a:lnTo>
                    <a:pt x="5416054" y="4808707"/>
                  </a:lnTo>
                  <a:lnTo>
                    <a:pt x="5382064" y="4837958"/>
                  </a:lnTo>
                  <a:lnTo>
                    <a:pt x="5347672" y="4866749"/>
                  </a:lnTo>
                  <a:lnTo>
                    <a:pt x="5312881" y="4895075"/>
                  </a:lnTo>
                  <a:lnTo>
                    <a:pt x="5277697" y="4922930"/>
                  </a:lnTo>
                  <a:lnTo>
                    <a:pt x="5242124" y="4950310"/>
                  </a:lnTo>
                  <a:lnTo>
                    <a:pt x="5206168" y="4977210"/>
                  </a:lnTo>
                  <a:lnTo>
                    <a:pt x="5169833" y="5003626"/>
                  </a:lnTo>
                  <a:lnTo>
                    <a:pt x="5133123" y="5029552"/>
                  </a:lnTo>
                  <a:lnTo>
                    <a:pt x="5096044" y="5054984"/>
                  </a:lnTo>
                  <a:lnTo>
                    <a:pt x="5058600" y="5079918"/>
                  </a:lnTo>
                  <a:lnTo>
                    <a:pt x="5020796" y="5104347"/>
                  </a:lnTo>
                  <a:lnTo>
                    <a:pt x="4982638" y="5128268"/>
                  </a:lnTo>
                  <a:lnTo>
                    <a:pt x="4944129" y="5151675"/>
                  </a:lnTo>
                  <a:lnTo>
                    <a:pt x="4905274" y="5174565"/>
                  </a:lnTo>
                  <a:lnTo>
                    <a:pt x="4866079" y="5196931"/>
                  </a:lnTo>
                  <a:lnTo>
                    <a:pt x="4826548" y="5218770"/>
                  </a:lnTo>
                  <a:lnTo>
                    <a:pt x="4786686" y="5240076"/>
                  </a:lnTo>
                  <a:lnTo>
                    <a:pt x="4746497" y="5260845"/>
                  </a:lnTo>
                  <a:lnTo>
                    <a:pt x="4705987" y="5281071"/>
                  </a:lnTo>
                  <a:lnTo>
                    <a:pt x="4665160" y="5300751"/>
                  </a:lnTo>
                  <a:lnTo>
                    <a:pt x="4624022" y="5319879"/>
                  </a:lnTo>
                  <a:lnTo>
                    <a:pt x="4582576" y="5338451"/>
                  </a:lnTo>
                  <a:lnTo>
                    <a:pt x="4540827" y="5356461"/>
                  </a:lnTo>
                  <a:lnTo>
                    <a:pt x="4498781" y="5373905"/>
                  </a:lnTo>
                  <a:lnTo>
                    <a:pt x="4456443" y="5390779"/>
                  </a:lnTo>
                  <a:lnTo>
                    <a:pt x="4413816" y="5407077"/>
                  </a:lnTo>
                  <a:lnTo>
                    <a:pt x="4370906" y="5422794"/>
                  </a:lnTo>
                  <a:lnTo>
                    <a:pt x="4327718" y="5437926"/>
                  </a:lnTo>
                  <a:lnTo>
                    <a:pt x="4284256" y="5452468"/>
                  </a:lnTo>
                  <a:lnTo>
                    <a:pt x="4240525" y="5466415"/>
                  </a:lnTo>
                  <a:lnTo>
                    <a:pt x="4196530" y="5479763"/>
                  </a:lnTo>
                  <a:lnTo>
                    <a:pt x="4152276" y="5492506"/>
                  </a:lnTo>
                  <a:lnTo>
                    <a:pt x="4107767" y="5504640"/>
                  </a:lnTo>
                  <a:lnTo>
                    <a:pt x="4063009" y="5516161"/>
                  </a:lnTo>
                  <a:lnTo>
                    <a:pt x="4018006" y="5527062"/>
                  </a:lnTo>
                  <a:lnTo>
                    <a:pt x="3972763" y="5537340"/>
                  </a:lnTo>
                  <a:lnTo>
                    <a:pt x="3927284" y="5546989"/>
                  </a:lnTo>
                  <a:lnTo>
                    <a:pt x="3911988" y="5550006"/>
                  </a:lnTo>
                </a:path>
                <a:path w="6534150" h="5614034">
                  <a:moveTo>
                    <a:pt x="2625129" y="5550006"/>
                  </a:moveTo>
                  <a:lnTo>
                    <a:pt x="2564355" y="5537340"/>
                  </a:lnTo>
                  <a:lnTo>
                    <a:pt x="2519112" y="5527062"/>
                  </a:lnTo>
                  <a:lnTo>
                    <a:pt x="2474108" y="5516161"/>
                  </a:lnTo>
                  <a:lnTo>
                    <a:pt x="2429350" y="5504640"/>
                  </a:lnTo>
                  <a:lnTo>
                    <a:pt x="2384842" y="5492506"/>
                  </a:lnTo>
                  <a:lnTo>
                    <a:pt x="2340587" y="5479763"/>
                  </a:lnTo>
                  <a:lnTo>
                    <a:pt x="2296593" y="5466415"/>
                  </a:lnTo>
                  <a:lnTo>
                    <a:pt x="2252862" y="5452468"/>
                  </a:lnTo>
                  <a:lnTo>
                    <a:pt x="2209400" y="5437926"/>
                  </a:lnTo>
                  <a:lnTo>
                    <a:pt x="2166211" y="5422794"/>
                  </a:lnTo>
                  <a:lnTo>
                    <a:pt x="2123301" y="5407077"/>
                  </a:lnTo>
                  <a:lnTo>
                    <a:pt x="2080675" y="5390779"/>
                  </a:lnTo>
                  <a:lnTo>
                    <a:pt x="2038336" y="5373905"/>
                  </a:lnTo>
                  <a:lnTo>
                    <a:pt x="1996290" y="5356461"/>
                  </a:lnTo>
                  <a:lnTo>
                    <a:pt x="1954542" y="5338451"/>
                  </a:lnTo>
                  <a:lnTo>
                    <a:pt x="1913096" y="5319879"/>
                  </a:lnTo>
                  <a:lnTo>
                    <a:pt x="1871957" y="5300751"/>
                  </a:lnTo>
                  <a:lnTo>
                    <a:pt x="1831130" y="5281071"/>
                  </a:lnTo>
                  <a:lnTo>
                    <a:pt x="1790620" y="5260845"/>
                  </a:lnTo>
                  <a:lnTo>
                    <a:pt x="1750432" y="5240076"/>
                  </a:lnTo>
                  <a:lnTo>
                    <a:pt x="1710569" y="5218770"/>
                  </a:lnTo>
                  <a:lnTo>
                    <a:pt x="1671038" y="5196931"/>
                  </a:lnTo>
                  <a:lnTo>
                    <a:pt x="1631843" y="5174565"/>
                  </a:lnTo>
                  <a:lnTo>
                    <a:pt x="1592989" y="5151675"/>
                  </a:lnTo>
                  <a:lnTo>
                    <a:pt x="1554480" y="5128268"/>
                  </a:lnTo>
                  <a:lnTo>
                    <a:pt x="1516321" y="5104347"/>
                  </a:lnTo>
                  <a:lnTo>
                    <a:pt x="1478433" y="5080044"/>
                  </a:lnTo>
                  <a:lnTo>
                    <a:pt x="1441074" y="5054984"/>
                  </a:lnTo>
                  <a:lnTo>
                    <a:pt x="1403995" y="5029552"/>
                  </a:lnTo>
                  <a:lnTo>
                    <a:pt x="1367285" y="5003626"/>
                  </a:lnTo>
                  <a:lnTo>
                    <a:pt x="1330949" y="4977210"/>
                  </a:lnTo>
                  <a:lnTo>
                    <a:pt x="1294993" y="4950310"/>
                  </a:lnTo>
                  <a:lnTo>
                    <a:pt x="1259420" y="4922930"/>
                  </a:lnTo>
                  <a:lnTo>
                    <a:pt x="1224236" y="4895075"/>
                  </a:lnTo>
                  <a:lnTo>
                    <a:pt x="1189446" y="4866749"/>
                  </a:lnTo>
                  <a:lnTo>
                    <a:pt x="1155053" y="4837958"/>
                  </a:lnTo>
                  <a:lnTo>
                    <a:pt x="1121064" y="4808707"/>
                  </a:lnTo>
                  <a:lnTo>
                    <a:pt x="1087482" y="4778999"/>
                  </a:lnTo>
                  <a:lnTo>
                    <a:pt x="1054313" y="4748841"/>
                  </a:lnTo>
                  <a:lnTo>
                    <a:pt x="1021561" y="4718236"/>
                  </a:lnTo>
                  <a:lnTo>
                    <a:pt x="989232" y="4687190"/>
                  </a:lnTo>
                  <a:lnTo>
                    <a:pt x="957329" y="4655707"/>
                  </a:lnTo>
                  <a:lnTo>
                    <a:pt x="925858" y="4623792"/>
                  </a:lnTo>
                  <a:lnTo>
                    <a:pt x="894824" y="4591450"/>
                  </a:lnTo>
                  <a:lnTo>
                    <a:pt x="864230" y="4558686"/>
                  </a:lnTo>
                  <a:lnTo>
                    <a:pt x="834083" y="4525504"/>
                  </a:lnTo>
                  <a:lnTo>
                    <a:pt x="804387" y="4491910"/>
                  </a:lnTo>
                  <a:lnTo>
                    <a:pt x="775147" y="4457907"/>
                  </a:lnTo>
                  <a:lnTo>
                    <a:pt x="746367" y="4423502"/>
                  </a:lnTo>
                  <a:lnTo>
                    <a:pt x="718052" y="4388698"/>
                  </a:lnTo>
                  <a:lnTo>
                    <a:pt x="690207" y="4353500"/>
                  </a:lnTo>
                  <a:lnTo>
                    <a:pt x="662929" y="4318034"/>
                  </a:lnTo>
                  <a:lnTo>
                    <a:pt x="662740" y="4318016"/>
                  </a:lnTo>
                  <a:lnTo>
                    <a:pt x="635947" y="4281944"/>
                  </a:lnTo>
                  <a:lnTo>
                    <a:pt x="609541" y="4245594"/>
                  </a:lnTo>
                  <a:lnTo>
                    <a:pt x="583624" y="4208870"/>
                  </a:lnTo>
                  <a:lnTo>
                    <a:pt x="558201" y="4171777"/>
                  </a:lnTo>
                  <a:lnTo>
                    <a:pt x="533277" y="4134318"/>
                  </a:lnTo>
                  <a:lnTo>
                    <a:pt x="508857" y="4096500"/>
                  </a:lnTo>
                  <a:lnTo>
                    <a:pt x="484945" y="4058326"/>
                  </a:lnTo>
                  <a:lnTo>
                    <a:pt x="461546" y="4019802"/>
                  </a:lnTo>
                  <a:lnTo>
                    <a:pt x="438665" y="3980933"/>
                  </a:lnTo>
                  <a:lnTo>
                    <a:pt x="416307" y="3941722"/>
                  </a:lnTo>
                  <a:lnTo>
                    <a:pt x="394477" y="3902175"/>
                  </a:lnTo>
                  <a:lnTo>
                    <a:pt x="373178" y="3862297"/>
                  </a:lnTo>
                  <a:lnTo>
                    <a:pt x="352417" y="3822093"/>
                  </a:lnTo>
                  <a:lnTo>
                    <a:pt x="332198" y="3781567"/>
                  </a:lnTo>
                  <a:lnTo>
                    <a:pt x="312525" y="3740724"/>
                  </a:lnTo>
                  <a:lnTo>
                    <a:pt x="293404" y="3699569"/>
                  </a:lnTo>
                  <a:lnTo>
                    <a:pt x="274839" y="3658106"/>
                  </a:lnTo>
                  <a:lnTo>
                    <a:pt x="256835" y="3616341"/>
                  </a:lnTo>
                  <a:lnTo>
                    <a:pt x="239397" y="3574279"/>
                  </a:lnTo>
                  <a:lnTo>
                    <a:pt x="222530" y="3531923"/>
                  </a:lnTo>
                  <a:lnTo>
                    <a:pt x="206238" y="3489279"/>
                  </a:lnTo>
                  <a:lnTo>
                    <a:pt x="190527" y="3446352"/>
                  </a:lnTo>
                  <a:lnTo>
                    <a:pt x="175400" y="3403146"/>
                  </a:lnTo>
                  <a:lnTo>
                    <a:pt x="160863" y="3359667"/>
                  </a:lnTo>
                  <a:lnTo>
                    <a:pt x="146921" y="3315918"/>
                  </a:lnTo>
                  <a:lnTo>
                    <a:pt x="133578" y="3271905"/>
                  </a:lnTo>
                  <a:lnTo>
                    <a:pt x="120839" y="3227633"/>
                  </a:lnTo>
                  <a:lnTo>
                    <a:pt x="108710" y="3183106"/>
                  </a:lnTo>
                  <a:lnTo>
                    <a:pt x="97194" y="3138330"/>
                  </a:lnTo>
                  <a:lnTo>
                    <a:pt x="86296" y="3093308"/>
                  </a:lnTo>
                  <a:lnTo>
                    <a:pt x="76035" y="3048101"/>
                  </a:lnTo>
                  <a:lnTo>
                    <a:pt x="66376" y="3002549"/>
                  </a:lnTo>
                  <a:lnTo>
                    <a:pt x="57363" y="2956821"/>
                  </a:lnTo>
                  <a:lnTo>
                    <a:pt x="48988" y="2910867"/>
                  </a:lnTo>
                  <a:lnTo>
                    <a:pt x="41255" y="2864692"/>
                  </a:lnTo>
                  <a:lnTo>
                    <a:pt x="34169" y="2818301"/>
                  </a:lnTo>
                  <a:lnTo>
                    <a:pt x="27736" y="2771699"/>
                  </a:lnTo>
                  <a:lnTo>
                    <a:pt x="21959" y="2724889"/>
                  </a:lnTo>
                  <a:lnTo>
                    <a:pt x="16844" y="2677878"/>
                  </a:lnTo>
                  <a:lnTo>
                    <a:pt x="12396" y="2630670"/>
                  </a:lnTo>
                  <a:lnTo>
                    <a:pt x="8619" y="2583269"/>
                  </a:lnTo>
                  <a:lnTo>
                    <a:pt x="5517" y="2535681"/>
                  </a:lnTo>
                  <a:lnTo>
                    <a:pt x="3168" y="2489302"/>
                  </a:lnTo>
                  <a:lnTo>
                    <a:pt x="3023" y="2487913"/>
                  </a:lnTo>
                  <a:lnTo>
                    <a:pt x="1362" y="2439961"/>
                  </a:lnTo>
                  <a:lnTo>
                    <a:pt x="248" y="2391839"/>
                  </a:lnTo>
                  <a:lnTo>
                    <a:pt x="0" y="2343548"/>
                  </a:lnTo>
                  <a:lnTo>
                    <a:pt x="380" y="2295259"/>
                  </a:lnTo>
                  <a:lnTo>
                    <a:pt x="1391" y="2247137"/>
                  </a:lnTo>
                </a:path>
              </a:pathLst>
            </a:custGeom>
            <a:ln w="438149">
              <a:solidFill>
                <a:srgbClr val="001F3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00" y="1028700"/>
            <a:ext cx="2190749" cy="60959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91468" y="3627846"/>
            <a:ext cx="8213090" cy="268287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97155">
              <a:lnSpc>
                <a:spcPct val="116300"/>
              </a:lnSpc>
              <a:spcBef>
                <a:spcPts val="95"/>
              </a:spcBef>
            </a:pPr>
            <a:r>
              <a:rPr dirty="0" sz="5000" spc="265"/>
              <a:t>COURRIERX.CO</a:t>
            </a:r>
            <a:r>
              <a:rPr dirty="0" sz="5000" spc="-275"/>
              <a:t> </a:t>
            </a:r>
            <a:r>
              <a:rPr dirty="0" sz="5000" spc="254"/>
              <a:t>PARTAGE </a:t>
            </a:r>
            <a:r>
              <a:rPr dirty="0" sz="5000" spc="340"/>
              <a:t>4</a:t>
            </a:r>
            <a:r>
              <a:rPr dirty="0" sz="5000" spc="-345"/>
              <a:t> </a:t>
            </a:r>
            <a:r>
              <a:rPr dirty="0" sz="5000" spc="300"/>
              <a:t>ASTUCES</a:t>
            </a:r>
            <a:r>
              <a:rPr dirty="0" sz="5000" spc="-340"/>
              <a:t> </a:t>
            </a:r>
            <a:r>
              <a:rPr dirty="0" sz="5000" spc="210"/>
              <a:t>POUR</a:t>
            </a:r>
            <a:r>
              <a:rPr dirty="0" sz="5000" spc="-340"/>
              <a:t> </a:t>
            </a:r>
            <a:r>
              <a:rPr dirty="0" sz="5000" spc="160"/>
              <a:t>RÉDIGER </a:t>
            </a:r>
            <a:r>
              <a:rPr dirty="0" sz="5000" spc="285"/>
              <a:t>DES</a:t>
            </a:r>
            <a:r>
              <a:rPr dirty="0" sz="5000" spc="-535"/>
              <a:t> </a:t>
            </a:r>
            <a:r>
              <a:rPr dirty="0" sz="5000"/>
              <a:t>LETTRES</a:t>
            </a:r>
            <a:r>
              <a:rPr dirty="0" sz="5000" spc="-530"/>
              <a:t> </a:t>
            </a:r>
            <a:r>
              <a:rPr dirty="0" sz="5000" spc="360"/>
              <a:t>GRÂCE</a:t>
            </a:r>
            <a:r>
              <a:rPr dirty="0" sz="5000" spc="-530"/>
              <a:t> </a:t>
            </a:r>
            <a:r>
              <a:rPr dirty="0" sz="5000" spc="600"/>
              <a:t>À</a:t>
            </a:r>
            <a:r>
              <a:rPr dirty="0" sz="5000" spc="-535"/>
              <a:t> </a:t>
            </a:r>
            <a:r>
              <a:rPr dirty="0" sz="5000" spc="90"/>
              <a:t>L'IA</a:t>
            </a:r>
            <a:endParaRPr sz="5000"/>
          </a:p>
        </p:txBody>
      </p:sp>
      <p:sp>
        <p:nvSpPr>
          <p:cNvPr id="10" name="object 10" descr=""/>
          <p:cNvSpPr/>
          <p:nvPr/>
        </p:nvSpPr>
        <p:spPr>
          <a:xfrm>
            <a:off x="3256151" y="8857304"/>
            <a:ext cx="485775" cy="485140"/>
          </a:xfrm>
          <a:custGeom>
            <a:avLst/>
            <a:gdLst/>
            <a:ahLst/>
            <a:cxnLst/>
            <a:rect l="l" t="t" r="r" b="b"/>
            <a:pathLst>
              <a:path w="485775" h="485140">
                <a:moveTo>
                  <a:pt x="242887" y="485139"/>
                </a:moveTo>
                <a:lnTo>
                  <a:pt x="191804" y="480059"/>
                </a:lnTo>
                <a:lnTo>
                  <a:pt x="144414" y="464819"/>
                </a:lnTo>
                <a:lnTo>
                  <a:pt x="101843" y="439419"/>
                </a:lnTo>
                <a:lnTo>
                  <a:pt x="65217" y="407669"/>
                </a:lnTo>
                <a:lnTo>
                  <a:pt x="64629" y="407669"/>
                </a:lnTo>
                <a:lnTo>
                  <a:pt x="64084" y="406399"/>
                </a:lnTo>
                <a:lnTo>
                  <a:pt x="63520" y="406399"/>
                </a:lnTo>
                <a:lnTo>
                  <a:pt x="63361" y="405129"/>
                </a:lnTo>
                <a:lnTo>
                  <a:pt x="36863" y="370839"/>
                </a:lnTo>
                <a:lnTo>
                  <a:pt x="16927" y="331469"/>
                </a:lnTo>
                <a:lnTo>
                  <a:pt x="4367" y="288289"/>
                </a:lnTo>
                <a:lnTo>
                  <a:pt x="0" y="242569"/>
                </a:lnTo>
                <a:lnTo>
                  <a:pt x="3839" y="199389"/>
                </a:lnTo>
                <a:lnTo>
                  <a:pt x="14912" y="158749"/>
                </a:lnTo>
                <a:lnTo>
                  <a:pt x="32546" y="120649"/>
                </a:lnTo>
                <a:lnTo>
                  <a:pt x="56071" y="87629"/>
                </a:lnTo>
                <a:lnTo>
                  <a:pt x="56533" y="86359"/>
                </a:lnTo>
                <a:lnTo>
                  <a:pt x="57123" y="86359"/>
                </a:lnTo>
                <a:lnTo>
                  <a:pt x="95132" y="49529"/>
                </a:lnTo>
                <a:lnTo>
                  <a:pt x="139300" y="22859"/>
                </a:lnTo>
                <a:lnTo>
                  <a:pt x="188995" y="5079"/>
                </a:lnTo>
                <a:lnTo>
                  <a:pt x="242887" y="0"/>
                </a:lnTo>
                <a:lnTo>
                  <a:pt x="296779" y="5079"/>
                </a:lnTo>
                <a:lnTo>
                  <a:pt x="339374" y="20319"/>
                </a:lnTo>
                <a:lnTo>
                  <a:pt x="233764" y="20319"/>
                </a:lnTo>
                <a:lnTo>
                  <a:pt x="230134" y="24129"/>
                </a:lnTo>
                <a:lnTo>
                  <a:pt x="206360" y="24129"/>
                </a:lnTo>
                <a:lnTo>
                  <a:pt x="179633" y="36829"/>
                </a:lnTo>
                <a:lnTo>
                  <a:pt x="178116" y="38099"/>
                </a:lnTo>
                <a:lnTo>
                  <a:pt x="149190" y="38099"/>
                </a:lnTo>
                <a:lnTo>
                  <a:pt x="129177" y="48259"/>
                </a:lnTo>
                <a:lnTo>
                  <a:pt x="110404" y="60959"/>
                </a:lnTo>
                <a:lnTo>
                  <a:pt x="93000" y="74929"/>
                </a:lnTo>
                <a:lnTo>
                  <a:pt x="77092" y="91439"/>
                </a:lnTo>
                <a:lnTo>
                  <a:pt x="82582" y="95249"/>
                </a:lnTo>
                <a:lnTo>
                  <a:pt x="88249" y="99059"/>
                </a:lnTo>
                <a:lnTo>
                  <a:pt x="94087" y="102869"/>
                </a:lnTo>
                <a:lnTo>
                  <a:pt x="100091" y="105409"/>
                </a:lnTo>
                <a:lnTo>
                  <a:pt x="65328" y="105409"/>
                </a:lnTo>
                <a:lnTo>
                  <a:pt x="46567" y="133349"/>
                </a:lnTo>
                <a:lnTo>
                  <a:pt x="32206" y="163829"/>
                </a:lnTo>
                <a:lnTo>
                  <a:pt x="22685" y="198119"/>
                </a:lnTo>
                <a:lnTo>
                  <a:pt x="18446" y="233679"/>
                </a:lnTo>
                <a:lnTo>
                  <a:pt x="484984" y="233679"/>
                </a:lnTo>
                <a:lnTo>
                  <a:pt x="485774" y="242569"/>
                </a:lnTo>
                <a:lnTo>
                  <a:pt x="484925" y="251459"/>
                </a:lnTo>
                <a:lnTo>
                  <a:pt x="18446" y="251459"/>
                </a:lnTo>
                <a:lnTo>
                  <a:pt x="23268" y="289559"/>
                </a:lnTo>
                <a:lnTo>
                  <a:pt x="34221" y="325119"/>
                </a:lnTo>
                <a:lnTo>
                  <a:pt x="50749" y="358139"/>
                </a:lnTo>
                <a:lnTo>
                  <a:pt x="72295" y="388619"/>
                </a:lnTo>
                <a:lnTo>
                  <a:pt x="126656" y="388619"/>
                </a:lnTo>
                <a:lnTo>
                  <a:pt x="127442" y="389889"/>
                </a:lnTo>
                <a:lnTo>
                  <a:pt x="105536" y="389889"/>
                </a:lnTo>
                <a:lnTo>
                  <a:pt x="98309" y="393699"/>
                </a:lnTo>
                <a:lnTo>
                  <a:pt x="91392" y="397509"/>
                </a:lnTo>
                <a:lnTo>
                  <a:pt x="84844" y="401319"/>
                </a:lnTo>
                <a:lnTo>
                  <a:pt x="99353" y="415289"/>
                </a:lnTo>
                <a:lnTo>
                  <a:pt x="114970" y="426719"/>
                </a:lnTo>
                <a:lnTo>
                  <a:pt x="131611" y="436879"/>
                </a:lnTo>
                <a:lnTo>
                  <a:pt x="149190" y="445769"/>
                </a:lnTo>
                <a:lnTo>
                  <a:pt x="178610" y="445769"/>
                </a:lnTo>
                <a:lnTo>
                  <a:pt x="181826" y="448309"/>
                </a:lnTo>
                <a:lnTo>
                  <a:pt x="206360" y="461009"/>
                </a:lnTo>
                <a:lnTo>
                  <a:pt x="230941" y="461009"/>
                </a:lnTo>
                <a:lnTo>
                  <a:pt x="233764" y="463549"/>
                </a:lnTo>
                <a:lnTo>
                  <a:pt x="343476" y="463549"/>
                </a:lnTo>
                <a:lnTo>
                  <a:pt x="341348" y="464819"/>
                </a:lnTo>
                <a:lnTo>
                  <a:pt x="293964" y="480059"/>
                </a:lnTo>
                <a:lnTo>
                  <a:pt x="242887" y="485139"/>
                </a:lnTo>
                <a:close/>
              </a:path>
              <a:path w="485775" h="485140">
                <a:moveTo>
                  <a:pt x="252010" y="140969"/>
                </a:moveTo>
                <a:lnTo>
                  <a:pt x="233764" y="140969"/>
                </a:lnTo>
                <a:lnTo>
                  <a:pt x="233764" y="20319"/>
                </a:lnTo>
                <a:lnTo>
                  <a:pt x="252010" y="20319"/>
                </a:lnTo>
                <a:lnTo>
                  <a:pt x="252010" y="140969"/>
                </a:lnTo>
                <a:close/>
              </a:path>
              <a:path w="485775" h="485140">
                <a:moveTo>
                  <a:pt x="351518" y="140969"/>
                </a:moveTo>
                <a:lnTo>
                  <a:pt x="263319" y="140969"/>
                </a:lnTo>
                <a:lnTo>
                  <a:pt x="296519" y="137159"/>
                </a:lnTo>
                <a:lnTo>
                  <a:pt x="293909" y="121919"/>
                </a:lnTo>
                <a:lnTo>
                  <a:pt x="283939" y="80009"/>
                </a:lnTo>
                <a:lnTo>
                  <a:pt x="268809" y="41909"/>
                </a:lnTo>
                <a:lnTo>
                  <a:pt x="252010" y="20319"/>
                </a:lnTo>
                <a:lnTo>
                  <a:pt x="339374" y="20319"/>
                </a:lnTo>
                <a:lnTo>
                  <a:pt x="346474" y="22859"/>
                </a:lnTo>
                <a:lnTo>
                  <a:pt x="348577" y="24129"/>
                </a:lnTo>
                <a:lnTo>
                  <a:pt x="279414" y="24129"/>
                </a:lnTo>
                <a:lnTo>
                  <a:pt x="285427" y="34289"/>
                </a:lnTo>
                <a:lnTo>
                  <a:pt x="301409" y="74929"/>
                </a:lnTo>
                <a:lnTo>
                  <a:pt x="311715" y="116839"/>
                </a:lnTo>
                <a:lnTo>
                  <a:pt x="314418" y="133349"/>
                </a:lnTo>
                <a:lnTo>
                  <a:pt x="371071" y="133349"/>
                </a:lnTo>
                <a:lnTo>
                  <a:pt x="362561" y="137159"/>
                </a:lnTo>
                <a:lnTo>
                  <a:pt x="351518" y="140969"/>
                </a:lnTo>
                <a:close/>
              </a:path>
              <a:path w="485775" h="485140">
                <a:moveTo>
                  <a:pt x="189908" y="133349"/>
                </a:moveTo>
                <a:lnTo>
                  <a:pt x="171356" y="133349"/>
                </a:lnTo>
                <a:lnTo>
                  <a:pt x="174059" y="116839"/>
                </a:lnTo>
                <a:lnTo>
                  <a:pt x="184365" y="74929"/>
                </a:lnTo>
                <a:lnTo>
                  <a:pt x="200347" y="34289"/>
                </a:lnTo>
                <a:lnTo>
                  <a:pt x="206360" y="24129"/>
                </a:lnTo>
                <a:lnTo>
                  <a:pt x="230134" y="24129"/>
                </a:lnTo>
                <a:lnTo>
                  <a:pt x="225295" y="29209"/>
                </a:lnTo>
                <a:lnTo>
                  <a:pt x="216965" y="41909"/>
                </a:lnTo>
                <a:lnTo>
                  <a:pt x="201835" y="80009"/>
                </a:lnTo>
                <a:lnTo>
                  <a:pt x="191865" y="121919"/>
                </a:lnTo>
                <a:lnTo>
                  <a:pt x="189908" y="133349"/>
                </a:lnTo>
                <a:close/>
              </a:path>
              <a:path w="485775" h="485140">
                <a:moveTo>
                  <a:pt x="371071" y="133349"/>
                </a:moveTo>
                <a:lnTo>
                  <a:pt x="314418" y="133349"/>
                </a:lnTo>
                <a:lnTo>
                  <a:pt x="328855" y="129539"/>
                </a:lnTo>
                <a:lnTo>
                  <a:pt x="342876" y="124459"/>
                </a:lnTo>
                <a:lnTo>
                  <a:pt x="356434" y="119379"/>
                </a:lnTo>
                <a:lnTo>
                  <a:pt x="369481" y="114299"/>
                </a:lnTo>
                <a:lnTo>
                  <a:pt x="351687" y="83819"/>
                </a:lnTo>
                <a:lnTo>
                  <a:pt x="330403" y="57149"/>
                </a:lnTo>
                <a:lnTo>
                  <a:pt x="306141" y="36829"/>
                </a:lnTo>
                <a:lnTo>
                  <a:pt x="279414" y="24129"/>
                </a:lnTo>
                <a:lnTo>
                  <a:pt x="348577" y="24129"/>
                </a:lnTo>
                <a:lnTo>
                  <a:pt x="371712" y="38099"/>
                </a:lnTo>
                <a:lnTo>
                  <a:pt x="336584" y="38099"/>
                </a:lnTo>
                <a:lnTo>
                  <a:pt x="344304" y="45719"/>
                </a:lnTo>
                <a:lnTo>
                  <a:pt x="351759" y="53339"/>
                </a:lnTo>
                <a:lnTo>
                  <a:pt x="358932" y="62229"/>
                </a:lnTo>
                <a:lnTo>
                  <a:pt x="365805" y="71119"/>
                </a:lnTo>
                <a:lnTo>
                  <a:pt x="371222" y="80009"/>
                </a:lnTo>
                <a:lnTo>
                  <a:pt x="376341" y="87629"/>
                </a:lnTo>
                <a:lnTo>
                  <a:pt x="381162" y="96519"/>
                </a:lnTo>
                <a:lnTo>
                  <a:pt x="385683" y="105409"/>
                </a:lnTo>
                <a:lnTo>
                  <a:pt x="420446" y="105409"/>
                </a:lnTo>
                <a:lnTo>
                  <a:pt x="413935" y="109219"/>
                </a:lnTo>
                <a:lnTo>
                  <a:pt x="407197" y="114299"/>
                </a:lnTo>
                <a:lnTo>
                  <a:pt x="400239" y="118109"/>
                </a:lnTo>
                <a:lnTo>
                  <a:pt x="393070" y="123189"/>
                </a:lnTo>
                <a:lnTo>
                  <a:pt x="395762" y="130809"/>
                </a:lnTo>
                <a:lnTo>
                  <a:pt x="376744" y="130809"/>
                </a:lnTo>
                <a:lnTo>
                  <a:pt x="371071" y="133349"/>
                </a:lnTo>
                <a:close/>
              </a:path>
              <a:path w="485775" h="485140">
                <a:moveTo>
                  <a:pt x="88893" y="233679"/>
                </a:moveTo>
                <a:lnTo>
                  <a:pt x="70640" y="233679"/>
                </a:lnTo>
                <a:lnTo>
                  <a:pt x="72541" y="205739"/>
                </a:lnTo>
                <a:lnTo>
                  <a:pt x="72628" y="204469"/>
                </a:lnTo>
                <a:lnTo>
                  <a:pt x="77014" y="175259"/>
                </a:lnTo>
                <a:lnTo>
                  <a:pt x="83729" y="148589"/>
                </a:lnTo>
                <a:lnTo>
                  <a:pt x="92704" y="123189"/>
                </a:lnTo>
                <a:lnTo>
                  <a:pt x="85535" y="118109"/>
                </a:lnTo>
                <a:lnTo>
                  <a:pt x="78577" y="114299"/>
                </a:lnTo>
                <a:lnTo>
                  <a:pt x="71839" y="109219"/>
                </a:lnTo>
                <a:lnTo>
                  <a:pt x="65328" y="105409"/>
                </a:lnTo>
                <a:lnTo>
                  <a:pt x="100091" y="105409"/>
                </a:lnTo>
                <a:lnTo>
                  <a:pt x="104612" y="96519"/>
                </a:lnTo>
                <a:lnTo>
                  <a:pt x="109433" y="87629"/>
                </a:lnTo>
                <a:lnTo>
                  <a:pt x="114552" y="80009"/>
                </a:lnTo>
                <a:lnTo>
                  <a:pt x="119968" y="71119"/>
                </a:lnTo>
                <a:lnTo>
                  <a:pt x="126842" y="62229"/>
                </a:lnTo>
                <a:lnTo>
                  <a:pt x="134015" y="53339"/>
                </a:lnTo>
                <a:lnTo>
                  <a:pt x="141470" y="45719"/>
                </a:lnTo>
                <a:lnTo>
                  <a:pt x="149190" y="38099"/>
                </a:lnTo>
                <a:lnTo>
                  <a:pt x="178116" y="38099"/>
                </a:lnTo>
                <a:lnTo>
                  <a:pt x="155371" y="57149"/>
                </a:lnTo>
                <a:lnTo>
                  <a:pt x="134087" y="83819"/>
                </a:lnTo>
                <a:lnTo>
                  <a:pt x="116293" y="114299"/>
                </a:lnTo>
                <a:lnTo>
                  <a:pt x="129340" y="119379"/>
                </a:lnTo>
                <a:lnTo>
                  <a:pt x="142898" y="124459"/>
                </a:lnTo>
                <a:lnTo>
                  <a:pt x="156919" y="129539"/>
                </a:lnTo>
                <a:lnTo>
                  <a:pt x="161732" y="130809"/>
                </a:lnTo>
                <a:lnTo>
                  <a:pt x="109030" y="130809"/>
                </a:lnTo>
                <a:lnTo>
                  <a:pt x="100998" y="154939"/>
                </a:lnTo>
                <a:lnTo>
                  <a:pt x="94874" y="179069"/>
                </a:lnTo>
                <a:lnTo>
                  <a:pt x="90793" y="205739"/>
                </a:lnTo>
                <a:lnTo>
                  <a:pt x="88893" y="233679"/>
                </a:lnTo>
                <a:close/>
              </a:path>
              <a:path w="485775" h="485140">
                <a:moveTo>
                  <a:pt x="484984" y="233679"/>
                </a:moveTo>
                <a:lnTo>
                  <a:pt x="467328" y="233679"/>
                </a:lnTo>
                <a:lnTo>
                  <a:pt x="463088" y="198119"/>
                </a:lnTo>
                <a:lnTo>
                  <a:pt x="453568" y="163829"/>
                </a:lnTo>
                <a:lnTo>
                  <a:pt x="439207" y="133349"/>
                </a:lnTo>
                <a:lnTo>
                  <a:pt x="420446" y="105409"/>
                </a:lnTo>
                <a:lnTo>
                  <a:pt x="385683" y="105409"/>
                </a:lnTo>
                <a:lnTo>
                  <a:pt x="391687" y="102869"/>
                </a:lnTo>
                <a:lnTo>
                  <a:pt x="397525" y="99059"/>
                </a:lnTo>
                <a:lnTo>
                  <a:pt x="403192" y="95249"/>
                </a:lnTo>
                <a:lnTo>
                  <a:pt x="408682" y="91439"/>
                </a:lnTo>
                <a:lnTo>
                  <a:pt x="392774" y="74929"/>
                </a:lnTo>
                <a:lnTo>
                  <a:pt x="375370" y="60959"/>
                </a:lnTo>
                <a:lnTo>
                  <a:pt x="356597" y="48259"/>
                </a:lnTo>
                <a:lnTo>
                  <a:pt x="336584" y="38099"/>
                </a:lnTo>
                <a:lnTo>
                  <a:pt x="371712" y="38099"/>
                </a:lnTo>
                <a:lnTo>
                  <a:pt x="390641" y="49529"/>
                </a:lnTo>
                <a:lnTo>
                  <a:pt x="428650" y="86359"/>
                </a:lnTo>
                <a:lnTo>
                  <a:pt x="429241" y="86359"/>
                </a:lnTo>
                <a:lnTo>
                  <a:pt x="429703" y="87629"/>
                </a:lnTo>
                <a:lnTo>
                  <a:pt x="453228" y="120649"/>
                </a:lnTo>
                <a:lnTo>
                  <a:pt x="470862" y="158749"/>
                </a:lnTo>
                <a:lnTo>
                  <a:pt x="481935" y="199389"/>
                </a:lnTo>
                <a:lnTo>
                  <a:pt x="484984" y="233679"/>
                </a:lnTo>
                <a:close/>
              </a:path>
              <a:path w="485775" h="485140">
                <a:moveTo>
                  <a:pt x="181659" y="233679"/>
                </a:moveTo>
                <a:lnTo>
                  <a:pt x="163412" y="233679"/>
                </a:lnTo>
                <a:lnTo>
                  <a:pt x="163906" y="213359"/>
                </a:lnTo>
                <a:lnTo>
                  <a:pt x="166643" y="171449"/>
                </a:lnTo>
                <a:lnTo>
                  <a:pt x="168802" y="151129"/>
                </a:lnTo>
                <a:lnTo>
                  <a:pt x="153151" y="147319"/>
                </a:lnTo>
                <a:lnTo>
                  <a:pt x="137937" y="142239"/>
                </a:lnTo>
                <a:lnTo>
                  <a:pt x="123213" y="137159"/>
                </a:lnTo>
                <a:lnTo>
                  <a:pt x="109030" y="130809"/>
                </a:lnTo>
                <a:lnTo>
                  <a:pt x="161732" y="130809"/>
                </a:lnTo>
                <a:lnTo>
                  <a:pt x="171356" y="133349"/>
                </a:lnTo>
                <a:lnTo>
                  <a:pt x="189908" y="133349"/>
                </a:lnTo>
                <a:lnTo>
                  <a:pt x="189255" y="137159"/>
                </a:lnTo>
                <a:lnTo>
                  <a:pt x="222455" y="140969"/>
                </a:lnTo>
                <a:lnTo>
                  <a:pt x="351518" y="140969"/>
                </a:lnTo>
                <a:lnTo>
                  <a:pt x="347837" y="142239"/>
                </a:lnTo>
                <a:lnTo>
                  <a:pt x="332623" y="147319"/>
                </a:lnTo>
                <a:lnTo>
                  <a:pt x="316972" y="151129"/>
                </a:lnTo>
                <a:lnTo>
                  <a:pt x="317376" y="154939"/>
                </a:lnTo>
                <a:lnTo>
                  <a:pt x="186743" y="154939"/>
                </a:lnTo>
                <a:lnTo>
                  <a:pt x="184712" y="173989"/>
                </a:lnTo>
                <a:lnTo>
                  <a:pt x="183283" y="191769"/>
                </a:lnTo>
                <a:lnTo>
                  <a:pt x="183181" y="193039"/>
                </a:lnTo>
                <a:lnTo>
                  <a:pt x="182224" y="212089"/>
                </a:lnTo>
                <a:lnTo>
                  <a:pt x="182160" y="213359"/>
                </a:lnTo>
                <a:lnTo>
                  <a:pt x="181659" y="233679"/>
                </a:lnTo>
                <a:close/>
              </a:path>
              <a:path w="485775" h="485140">
                <a:moveTo>
                  <a:pt x="415134" y="233679"/>
                </a:moveTo>
                <a:lnTo>
                  <a:pt x="396881" y="233679"/>
                </a:lnTo>
                <a:lnTo>
                  <a:pt x="394981" y="205739"/>
                </a:lnTo>
                <a:lnTo>
                  <a:pt x="390900" y="179069"/>
                </a:lnTo>
                <a:lnTo>
                  <a:pt x="384776" y="154939"/>
                </a:lnTo>
                <a:lnTo>
                  <a:pt x="376744" y="130809"/>
                </a:lnTo>
                <a:lnTo>
                  <a:pt x="395762" y="130809"/>
                </a:lnTo>
                <a:lnTo>
                  <a:pt x="402045" y="148589"/>
                </a:lnTo>
                <a:lnTo>
                  <a:pt x="408760" y="175259"/>
                </a:lnTo>
                <a:lnTo>
                  <a:pt x="413146" y="204469"/>
                </a:lnTo>
                <a:lnTo>
                  <a:pt x="415134" y="233679"/>
                </a:lnTo>
                <a:close/>
              </a:path>
              <a:path w="485775" h="485140">
                <a:moveTo>
                  <a:pt x="263945" y="158749"/>
                </a:moveTo>
                <a:lnTo>
                  <a:pt x="221829" y="158749"/>
                </a:lnTo>
                <a:lnTo>
                  <a:pt x="186743" y="154939"/>
                </a:lnTo>
                <a:lnTo>
                  <a:pt x="299031" y="154939"/>
                </a:lnTo>
                <a:lnTo>
                  <a:pt x="263945" y="158749"/>
                </a:lnTo>
                <a:close/>
              </a:path>
              <a:path w="485775" h="485140">
                <a:moveTo>
                  <a:pt x="322362" y="233679"/>
                </a:moveTo>
                <a:lnTo>
                  <a:pt x="304115" y="233679"/>
                </a:lnTo>
                <a:lnTo>
                  <a:pt x="303614" y="213359"/>
                </a:lnTo>
                <a:lnTo>
                  <a:pt x="302593" y="193039"/>
                </a:lnTo>
                <a:lnTo>
                  <a:pt x="301164" y="175259"/>
                </a:lnTo>
                <a:lnTo>
                  <a:pt x="301062" y="173989"/>
                </a:lnTo>
                <a:lnTo>
                  <a:pt x="299031" y="154939"/>
                </a:lnTo>
                <a:lnTo>
                  <a:pt x="317376" y="154939"/>
                </a:lnTo>
                <a:lnTo>
                  <a:pt x="319131" y="171449"/>
                </a:lnTo>
                <a:lnTo>
                  <a:pt x="320756" y="191769"/>
                </a:lnTo>
                <a:lnTo>
                  <a:pt x="321837" y="212089"/>
                </a:lnTo>
                <a:lnTo>
                  <a:pt x="322362" y="233679"/>
                </a:lnTo>
                <a:close/>
              </a:path>
              <a:path w="485775" h="485140">
                <a:moveTo>
                  <a:pt x="252010" y="233679"/>
                </a:moveTo>
                <a:lnTo>
                  <a:pt x="233764" y="233679"/>
                </a:lnTo>
                <a:lnTo>
                  <a:pt x="233764" y="158749"/>
                </a:lnTo>
                <a:lnTo>
                  <a:pt x="252010" y="158749"/>
                </a:lnTo>
                <a:lnTo>
                  <a:pt x="252010" y="233679"/>
                </a:lnTo>
                <a:close/>
              </a:path>
              <a:path w="485775" h="485140">
                <a:moveTo>
                  <a:pt x="126656" y="388619"/>
                </a:moveTo>
                <a:lnTo>
                  <a:pt x="72295" y="388619"/>
                </a:lnTo>
                <a:lnTo>
                  <a:pt x="78317" y="384809"/>
                </a:lnTo>
                <a:lnTo>
                  <a:pt x="84518" y="379729"/>
                </a:lnTo>
                <a:lnTo>
                  <a:pt x="90894" y="375919"/>
                </a:lnTo>
                <a:lnTo>
                  <a:pt x="97438" y="373379"/>
                </a:lnTo>
                <a:lnTo>
                  <a:pt x="86497" y="345439"/>
                </a:lnTo>
                <a:lnTo>
                  <a:pt x="78319" y="314959"/>
                </a:lnTo>
                <a:lnTo>
                  <a:pt x="73002" y="283209"/>
                </a:lnTo>
                <a:lnTo>
                  <a:pt x="70640" y="251459"/>
                </a:lnTo>
                <a:lnTo>
                  <a:pt x="88893" y="251459"/>
                </a:lnTo>
                <a:lnTo>
                  <a:pt x="91200" y="281939"/>
                </a:lnTo>
                <a:lnTo>
                  <a:pt x="96262" y="311149"/>
                </a:lnTo>
                <a:lnTo>
                  <a:pt x="103882" y="339089"/>
                </a:lnTo>
                <a:lnTo>
                  <a:pt x="113862" y="364489"/>
                </a:lnTo>
                <a:lnTo>
                  <a:pt x="173580" y="364489"/>
                </a:lnTo>
                <a:lnTo>
                  <a:pt x="147001" y="372109"/>
                </a:lnTo>
                <a:lnTo>
                  <a:pt x="134261" y="375919"/>
                </a:lnTo>
                <a:lnTo>
                  <a:pt x="121943" y="380999"/>
                </a:lnTo>
                <a:lnTo>
                  <a:pt x="126656" y="388619"/>
                </a:lnTo>
                <a:close/>
              </a:path>
              <a:path w="485775" h="485140">
                <a:moveTo>
                  <a:pt x="230941" y="461009"/>
                </a:moveTo>
                <a:lnTo>
                  <a:pt x="206360" y="461009"/>
                </a:lnTo>
                <a:lnTo>
                  <a:pt x="200347" y="450849"/>
                </a:lnTo>
                <a:lnTo>
                  <a:pt x="184365" y="410209"/>
                </a:lnTo>
                <a:lnTo>
                  <a:pt x="173580" y="364489"/>
                </a:lnTo>
                <a:lnTo>
                  <a:pt x="113862" y="364489"/>
                </a:lnTo>
                <a:lnTo>
                  <a:pt x="127402" y="359409"/>
                </a:lnTo>
                <a:lnTo>
                  <a:pt x="141407" y="354329"/>
                </a:lnTo>
                <a:lnTo>
                  <a:pt x="170620" y="346709"/>
                </a:lnTo>
                <a:lnTo>
                  <a:pt x="167709" y="323849"/>
                </a:lnTo>
                <a:lnTo>
                  <a:pt x="165525" y="300989"/>
                </a:lnTo>
                <a:lnTo>
                  <a:pt x="164086" y="275589"/>
                </a:lnTo>
                <a:lnTo>
                  <a:pt x="163412" y="251459"/>
                </a:lnTo>
                <a:lnTo>
                  <a:pt x="181659" y="251459"/>
                </a:lnTo>
                <a:lnTo>
                  <a:pt x="182309" y="275589"/>
                </a:lnTo>
                <a:lnTo>
                  <a:pt x="183686" y="298449"/>
                </a:lnTo>
                <a:lnTo>
                  <a:pt x="185771" y="321309"/>
                </a:lnTo>
                <a:lnTo>
                  <a:pt x="188546" y="342899"/>
                </a:lnTo>
                <a:lnTo>
                  <a:pt x="315639" y="342899"/>
                </a:lnTo>
                <a:lnTo>
                  <a:pt x="315154" y="346709"/>
                </a:lnTo>
                <a:lnTo>
                  <a:pt x="344367" y="354329"/>
                </a:lnTo>
                <a:lnTo>
                  <a:pt x="351370" y="356869"/>
                </a:lnTo>
                <a:lnTo>
                  <a:pt x="233764" y="356869"/>
                </a:lnTo>
                <a:lnTo>
                  <a:pt x="223057" y="358139"/>
                </a:lnTo>
                <a:lnTo>
                  <a:pt x="212431" y="358139"/>
                </a:lnTo>
                <a:lnTo>
                  <a:pt x="191490" y="360679"/>
                </a:lnTo>
                <a:lnTo>
                  <a:pt x="201835" y="405129"/>
                </a:lnTo>
                <a:lnTo>
                  <a:pt x="216965" y="443229"/>
                </a:lnTo>
                <a:lnTo>
                  <a:pt x="225295" y="455929"/>
                </a:lnTo>
                <a:lnTo>
                  <a:pt x="230941" y="461009"/>
                </a:lnTo>
                <a:close/>
              </a:path>
              <a:path w="485775" h="485140">
                <a:moveTo>
                  <a:pt x="252010" y="339089"/>
                </a:moveTo>
                <a:lnTo>
                  <a:pt x="233764" y="339089"/>
                </a:lnTo>
                <a:lnTo>
                  <a:pt x="233764" y="251459"/>
                </a:lnTo>
                <a:lnTo>
                  <a:pt x="252010" y="251459"/>
                </a:lnTo>
                <a:lnTo>
                  <a:pt x="252010" y="339089"/>
                </a:lnTo>
                <a:close/>
              </a:path>
              <a:path w="485775" h="485140">
                <a:moveTo>
                  <a:pt x="315639" y="342899"/>
                </a:moveTo>
                <a:lnTo>
                  <a:pt x="297228" y="342899"/>
                </a:lnTo>
                <a:lnTo>
                  <a:pt x="300003" y="321309"/>
                </a:lnTo>
                <a:lnTo>
                  <a:pt x="302088" y="298449"/>
                </a:lnTo>
                <a:lnTo>
                  <a:pt x="303465" y="275589"/>
                </a:lnTo>
                <a:lnTo>
                  <a:pt x="304115" y="251459"/>
                </a:lnTo>
                <a:lnTo>
                  <a:pt x="322362" y="251459"/>
                </a:lnTo>
                <a:lnTo>
                  <a:pt x="321688" y="275589"/>
                </a:lnTo>
                <a:lnTo>
                  <a:pt x="320249" y="300989"/>
                </a:lnTo>
                <a:lnTo>
                  <a:pt x="318065" y="323849"/>
                </a:lnTo>
                <a:lnTo>
                  <a:pt x="315639" y="342899"/>
                </a:lnTo>
                <a:close/>
              </a:path>
              <a:path w="485775" h="485140">
                <a:moveTo>
                  <a:pt x="347733" y="461009"/>
                </a:moveTo>
                <a:lnTo>
                  <a:pt x="279414" y="461009"/>
                </a:lnTo>
                <a:lnTo>
                  <a:pt x="303948" y="448309"/>
                </a:lnTo>
                <a:lnTo>
                  <a:pt x="326457" y="430529"/>
                </a:lnTo>
                <a:lnTo>
                  <a:pt x="346549" y="408939"/>
                </a:lnTo>
                <a:lnTo>
                  <a:pt x="363831" y="380999"/>
                </a:lnTo>
                <a:lnTo>
                  <a:pt x="351513" y="375919"/>
                </a:lnTo>
                <a:lnTo>
                  <a:pt x="338773" y="372109"/>
                </a:lnTo>
                <a:lnTo>
                  <a:pt x="312194" y="364489"/>
                </a:lnTo>
                <a:lnTo>
                  <a:pt x="371912" y="364489"/>
                </a:lnTo>
                <a:lnTo>
                  <a:pt x="381892" y="339089"/>
                </a:lnTo>
                <a:lnTo>
                  <a:pt x="389512" y="311149"/>
                </a:lnTo>
                <a:lnTo>
                  <a:pt x="394574" y="281939"/>
                </a:lnTo>
                <a:lnTo>
                  <a:pt x="396881" y="251459"/>
                </a:lnTo>
                <a:lnTo>
                  <a:pt x="415134" y="251459"/>
                </a:lnTo>
                <a:lnTo>
                  <a:pt x="407455" y="314959"/>
                </a:lnTo>
                <a:lnTo>
                  <a:pt x="388336" y="373379"/>
                </a:lnTo>
                <a:lnTo>
                  <a:pt x="394880" y="375919"/>
                </a:lnTo>
                <a:lnTo>
                  <a:pt x="401256" y="379729"/>
                </a:lnTo>
                <a:lnTo>
                  <a:pt x="407457" y="384809"/>
                </a:lnTo>
                <a:lnTo>
                  <a:pt x="413479" y="388619"/>
                </a:lnTo>
                <a:lnTo>
                  <a:pt x="435620" y="388619"/>
                </a:lnTo>
                <a:lnTo>
                  <a:pt x="434671" y="389889"/>
                </a:lnTo>
                <a:lnTo>
                  <a:pt x="380238" y="389889"/>
                </a:lnTo>
                <a:lnTo>
                  <a:pt x="376848" y="394969"/>
                </a:lnTo>
                <a:lnTo>
                  <a:pt x="351759" y="430529"/>
                </a:lnTo>
                <a:lnTo>
                  <a:pt x="336584" y="445769"/>
                </a:lnTo>
                <a:lnTo>
                  <a:pt x="373273" y="445769"/>
                </a:lnTo>
                <a:lnTo>
                  <a:pt x="347733" y="461009"/>
                </a:lnTo>
                <a:close/>
              </a:path>
              <a:path w="485775" h="485140">
                <a:moveTo>
                  <a:pt x="435620" y="388619"/>
                </a:moveTo>
                <a:lnTo>
                  <a:pt x="413479" y="388619"/>
                </a:lnTo>
                <a:lnTo>
                  <a:pt x="435025" y="358139"/>
                </a:lnTo>
                <a:lnTo>
                  <a:pt x="451553" y="325119"/>
                </a:lnTo>
                <a:lnTo>
                  <a:pt x="462506" y="289559"/>
                </a:lnTo>
                <a:lnTo>
                  <a:pt x="467328" y="251459"/>
                </a:lnTo>
                <a:lnTo>
                  <a:pt x="484925" y="251459"/>
                </a:lnTo>
                <a:lnTo>
                  <a:pt x="481407" y="288289"/>
                </a:lnTo>
                <a:lnTo>
                  <a:pt x="468847" y="331469"/>
                </a:lnTo>
                <a:lnTo>
                  <a:pt x="448911" y="370839"/>
                </a:lnTo>
                <a:lnTo>
                  <a:pt x="435620" y="388619"/>
                </a:lnTo>
                <a:close/>
              </a:path>
              <a:path w="485775" h="485140">
                <a:moveTo>
                  <a:pt x="297228" y="342899"/>
                </a:moveTo>
                <a:lnTo>
                  <a:pt x="188546" y="342899"/>
                </a:lnTo>
                <a:lnTo>
                  <a:pt x="222320" y="339089"/>
                </a:lnTo>
                <a:lnTo>
                  <a:pt x="263454" y="339089"/>
                </a:lnTo>
                <a:lnTo>
                  <a:pt x="297228" y="342899"/>
                </a:lnTo>
                <a:close/>
              </a:path>
              <a:path w="485775" h="485140">
                <a:moveTo>
                  <a:pt x="252010" y="463549"/>
                </a:moveTo>
                <a:lnTo>
                  <a:pt x="233764" y="463549"/>
                </a:lnTo>
                <a:lnTo>
                  <a:pt x="233764" y="356869"/>
                </a:lnTo>
                <a:lnTo>
                  <a:pt x="252010" y="356869"/>
                </a:lnTo>
                <a:lnTo>
                  <a:pt x="252010" y="463549"/>
                </a:lnTo>
                <a:close/>
              </a:path>
              <a:path w="485775" h="485140">
                <a:moveTo>
                  <a:pt x="343476" y="463549"/>
                </a:moveTo>
                <a:lnTo>
                  <a:pt x="252010" y="463549"/>
                </a:lnTo>
                <a:lnTo>
                  <a:pt x="260479" y="455929"/>
                </a:lnTo>
                <a:lnTo>
                  <a:pt x="268809" y="443229"/>
                </a:lnTo>
                <a:lnTo>
                  <a:pt x="283939" y="405129"/>
                </a:lnTo>
                <a:lnTo>
                  <a:pt x="294284" y="360679"/>
                </a:lnTo>
                <a:lnTo>
                  <a:pt x="273343" y="358139"/>
                </a:lnTo>
                <a:lnTo>
                  <a:pt x="262717" y="358139"/>
                </a:lnTo>
                <a:lnTo>
                  <a:pt x="252010" y="356869"/>
                </a:lnTo>
                <a:lnTo>
                  <a:pt x="351370" y="356869"/>
                </a:lnTo>
                <a:lnTo>
                  <a:pt x="358372" y="359409"/>
                </a:lnTo>
                <a:lnTo>
                  <a:pt x="371912" y="364489"/>
                </a:lnTo>
                <a:lnTo>
                  <a:pt x="312194" y="364489"/>
                </a:lnTo>
                <a:lnTo>
                  <a:pt x="309839" y="377189"/>
                </a:lnTo>
                <a:lnTo>
                  <a:pt x="296442" y="425449"/>
                </a:lnTo>
                <a:lnTo>
                  <a:pt x="279414" y="461009"/>
                </a:lnTo>
                <a:lnTo>
                  <a:pt x="347733" y="461009"/>
                </a:lnTo>
                <a:lnTo>
                  <a:pt x="343476" y="463549"/>
                </a:lnTo>
                <a:close/>
              </a:path>
              <a:path w="485775" h="485140">
                <a:moveTo>
                  <a:pt x="178610" y="445769"/>
                </a:moveTo>
                <a:lnTo>
                  <a:pt x="149190" y="445769"/>
                </a:lnTo>
                <a:lnTo>
                  <a:pt x="141470" y="439419"/>
                </a:lnTo>
                <a:lnTo>
                  <a:pt x="116142" y="407669"/>
                </a:lnTo>
                <a:lnTo>
                  <a:pt x="108926" y="394969"/>
                </a:lnTo>
                <a:lnTo>
                  <a:pt x="105536" y="389889"/>
                </a:lnTo>
                <a:lnTo>
                  <a:pt x="127442" y="389889"/>
                </a:lnTo>
                <a:lnTo>
                  <a:pt x="139225" y="408939"/>
                </a:lnTo>
                <a:lnTo>
                  <a:pt x="159317" y="430529"/>
                </a:lnTo>
                <a:lnTo>
                  <a:pt x="178610" y="445769"/>
                </a:lnTo>
                <a:close/>
              </a:path>
              <a:path w="485775" h="485140">
                <a:moveTo>
                  <a:pt x="373273" y="445769"/>
                </a:moveTo>
                <a:lnTo>
                  <a:pt x="336584" y="445769"/>
                </a:lnTo>
                <a:lnTo>
                  <a:pt x="354163" y="436879"/>
                </a:lnTo>
                <a:lnTo>
                  <a:pt x="370804" y="426719"/>
                </a:lnTo>
                <a:lnTo>
                  <a:pt x="386421" y="415289"/>
                </a:lnTo>
                <a:lnTo>
                  <a:pt x="400930" y="401319"/>
                </a:lnTo>
                <a:lnTo>
                  <a:pt x="394382" y="397509"/>
                </a:lnTo>
                <a:lnTo>
                  <a:pt x="387465" y="393699"/>
                </a:lnTo>
                <a:lnTo>
                  <a:pt x="380238" y="389889"/>
                </a:lnTo>
                <a:lnTo>
                  <a:pt x="434671" y="389889"/>
                </a:lnTo>
                <a:lnTo>
                  <a:pt x="422330" y="406399"/>
                </a:lnTo>
                <a:lnTo>
                  <a:pt x="421685" y="406399"/>
                </a:lnTo>
                <a:lnTo>
                  <a:pt x="421135" y="407669"/>
                </a:lnTo>
                <a:lnTo>
                  <a:pt x="420540" y="407669"/>
                </a:lnTo>
                <a:lnTo>
                  <a:pt x="383915" y="439419"/>
                </a:lnTo>
                <a:lnTo>
                  <a:pt x="373273" y="4457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3858426" y="8839991"/>
            <a:ext cx="349377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3000" spc="-145">
                <a:uFill>
                  <a:solidFill>
                    <a:srgbClr val="000000"/>
                  </a:solidFill>
                </a:uFill>
                <a:latin typeface="Arial Black"/>
                <a:cs typeface="Arial Black"/>
                <a:hlinkClick r:id="rId4"/>
              </a:rPr>
              <a:t>www.courrierx.co</a:t>
            </a:r>
            <a:endParaRPr sz="3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3276352"/>
            <a:ext cx="17259300" cy="5599430"/>
            <a:chOff x="0" y="3276352"/>
            <a:chExt cx="17259300" cy="5599430"/>
          </a:xfrm>
        </p:grpSpPr>
        <p:sp>
          <p:nvSpPr>
            <p:cNvPr id="3" name="object 3" descr=""/>
            <p:cNvSpPr/>
            <p:nvPr/>
          </p:nvSpPr>
          <p:spPr>
            <a:xfrm>
              <a:off x="0" y="3276352"/>
              <a:ext cx="15055850" cy="5599430"/>
            </a:xfrm>
            <a:custGeom>
              <a:avLst/>
              <a:gdLst/>
              <a:ahLst/>
              <a:cxnLst/>
              <a:rect l="l" t="t" r="r" b="b"/>
              <a:pathLst>
                <a:path w="15055850" h="5599430">
                  <a:moveTo>
                    <a:pt x="15055543" y="5599405"/>
                  </a:moveTo>
                  <a:lnTo>
                    <a:pt x="0" y="5599405"/>
                  </a:lnTo>
                  <a:lnTo>
                    <a:pt x="0" y="0"/>
                  </a:lnTo>
                  <a:lnTo>
                    <a:pt x="15055543" y="0"/>
                  </a:lnTo>
                  <a:lnTo>
                    <a:pt x="15055543" y="5599405"/>
                  </a:lnTo>
                  <a:close/>
                </a:path>
              </a:pathLst>
            </a:custGeom>
            <a:solidFill>
              <a:srgbClr val="001F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2851789" y="3873088"/>
              <a:ext cx="4407535" cy="4406900"/>
            </a:xfrm>
            <a:custGeom>
              <a:avLst/>
              <a:gdLst/>
              <a:ahLst/>
              <a:cxnLst/>
              <a:rect l="l" t="t" r="r" b="b"/>
              <a:pathLst>
                <a:path w="4407535" h="4406900">
                  <a:moveTo>
                    <a:pt x="2300618" y="12700"/>
                  </a:moveTo>
                  <a:lnTo>
                    <a:pt x="2106893" y="12700"/>
                  </a:lnTo>
                  <a:lnTo>
                    <a:pt x="2155196" y="0"/>
                  </a:lnTo>
                  <a:lnTo>
                    <a:pt x="2252315" y="0"/>
                  </a:lnTo>
                  <a:lnTo>
                    <a:pt x="2300618" y="12700"/>
                  </a:lnTo>
                  <a:close/>
                </a:path>
                <a:path w="4407535" h="4406900">
                  <a:moveTo>
                    <a:pt x="2491048" y="25400"/>
                  </a:moveTo>
                  <a:lnTo>
                    <a:pt x="1916463" y="25400"/>
                  </a:lnTo>
                  <a:lnTo>
                    <a:pt x="1963632" y="12700"/>
                  </a:lnTo>
                  <a:lnTo>
                    <a:pt x="2443879" y="12700"/>
                  </a:lnTo>
                  <a:lnTo>
                    <a:pt x="2491048" y="25400"/>
                  </a:lnTo>
                  <a:close/>
                </a:path>
                <a:path w="4407535" h="4406900">
                  <a:moveTo>
                    <a:pt x="2630650" y="50800"/>
                  </a:moveTo>
                  <a:lnTo>
                    <a:pt x="1776861" y="50800"/>
                  </a:lnTo>
                  <a:lnTo>
                    <a:pt x="1869604" y="25400"/>
                  </a:lnTo>
                  <a:lnTo>
                    <a:pt x="2537907" y="25400"/>
                  </a:lnTo>
                  <a:lnTo>
                    <a:pt x="2630650" y="50800"/>
                  </a:lnTo>
                  <a:close/>
                </a:path>
                <a:path w="4407535" h="4406900">
                  <a:moveTo>
                    <a:pt x="2722022" y="4356100"/>
                  </a:moveTo>
                  <a:lnTo>
                    <a:pt x="1685488" y="4356100"/>
                  </a:lnTo>
                  <a:lnTo>
                    <a:pt x="1507198" y="4305300"/>
                  </a:lnTo>
                  <a:lnTo>
                    <a:pt x="1463616" y="4279900"/>
                  </a:lnTo>
                  <a:lnTo>
                    <a:pt x="1335422" y="4241800"/>
                  </a:lnTo>
                  <a:lnTo>
                    <a:pt x="1293576" y="4216400"/>
                  </a:lnTo>
                  <a:lnTo>
                    <a:pt x="1252192" y="4203700"/>
                  </a:lnTo>
                  <a:lnTo>
                    <a:pt x="1170848" y="4152900"/>
                  </a:lnTo>
                  <a:lnTo>
                    <a:pt x="1130911" y="4140200"/>
                  </a:lnTo>
                  <a:lnTo>
                    <a:pt x="1052559" y="4089400"/>
                  </a:lnTo>
                  <a:lnTo>
                    <a:pt x="976308" y="4038600"/>
                  </a:lnTo>
                  <a:lnTo>
                    <a:pt x="938998" y="4013200"/>
                  </a:lnTo>
                  <a:lnTo>
                    <a:pt x="902246" y="3987800"/>
                  </a:lnTo>
                  <a:lnTo>
                    <a:pt x="866062" y="3962400"/>
                  </a:lnTo>
                  <a:lnTo>
                    <a:pt x="830457" y="3937000"/>
                  </a:lnTo>
                  <a:lnTo>
                    <a:pt x="795442" y="3898900"/>
                  </a:lnTo>
                  <a:lnTo>
                    <a:pt x="761028" y="3873500"/>
                  </a:lnTo>
                  <a:lnTo>
                    <a:pt x="727225" y="3848100"/>
                  </a:lnTo>
                  <a:lnTo>
                    <a:pt x="694045" y="3810000"/>
                  </a:lnTo>
                  <a:lnTo>
                    <a:pt x="661497" y="3784600"/>
                  </a:lnTo>
                  <a:lnTo>
                    <a:pt x="629594" y="3746500"/>
                  </a:lnTo>
                  <a:lnTo>
                    <a:pt x="598345" y="3721100"/>
                  </a:lnTo>
                  <a:lnTo>
                    <a:pt x="567761" y="3683000"/>
                  </a:lnTo>
                  <a:lnTo>
                    <a:pt x="537853" y="3657600"/>
                  </a:lnTo>
                  <a:lnTo>
                    <a:pt x="508632" y="3619500"/>
                  </a:lnTo>
                  <a:lnTo>
                    <a:pt x="480108" y="3581400"/>
                  </a:lnTo>
                  <a:lnTo>
                    <a:pt x="452293" y="3543300"/>
                  </a:lnTo>
                  <a:lnTo>
                    <a:pt x="425196" y="3505200"/>
                  </a:lnTo>
                  <a:lnTo>
                    <a:pt x="398830" y="3479800"/>
                  </a:lnTo>
                  <a:lnTo>
                    <a:pt x="373204" y="3441700"/>
                  </a:lnTo>
                  <a:lnTo>
                    <a:pt x="348329" y="3403600"/>
                  </a:lnTo>
                  <a:lnTo>
                    <a:pt x="324217" y="3365500"/>
                  </a:lnTo>
                  <a:lnTo>
                    <a:pt x="300877" y="3327400"/>
                  </a:lnTo>
                  <a:lnTo>
                    <a:pt x="278320" y="3276600"/>
                  </a:lnTo>
                  <a:lnTo>
                    <a:pt x="256558" y="3238500"/>
                  </a:lnTo>
                  <a:lnTo>
                    <a:pt x="235601" y="3200400"/>
                  </a:lnTo>
                  <a:lnTo>
                    <a:pt x="215460" y="3162300"/>
                  </a:lnTo>
                  <a:lnTo>
                    <a:pt x="196146" y="3124200"/>
                  </a:lnTo>
                  <a:lnTo>
                    <a:pt x="177669" y="3073400"/>
                  </a:lnTo>
                  <a:lnTo>
                    <a:pt x="160040" y="3035300"/>
                  </a:lnTo>
                  <a:lnTo>
                    <a:pt x="143269" y="2997200"/>
                  </a:lnTo>
                  <a:lnTo>
                    <a:pt x="127369" y="2946400"/>
                  </a:lnTo>
                  <a:lnTo>
                    <a:pt x="112348" y="2908300"/>
                  </a:lnTo>
                  <a:lnTo>
                    <a:pt x="98219" y="2857500"/>
                  </a:lnTo>
                  <a:lnTo>
                    <a:pt x="84992" y="2819400"/>
                  </a:lnTo>
                  <a:lnTo>
                    <a:pt x="72677" y="2768600"/>
                  </a:lnTo>
                  <a:lnTo>
                    <a:pt x="61286" y="2730500"/>
                  </a:lnTo>
                  <a:lnTo>
                    <a:pt x="50829" y="2679700"/>
                  </a:lnTo>
                  <a:lnTo>
                    <a:pt x="41316" y="2641600"/>
                  </a:lnTo>
                  <a:lnTo>
                    <a:pt x="32760" y="2590800"/>
                  </a:lnTo>
                  <a:lnTo>
                    <a:pt x="25169" y="2540000"/>
                  </a:lnTo>
                  <a:lnTo>
                    <a:pt x="18556" y="2501900"/>
                  </a:lnTo>
                  <a:lnTo>
                    <a:pt x="12931" y="2451100"/>
                  </a:lnTo>
                  <a:lnTo>
                    <a:pt x="8304" y="2400300"/>
                  </a:lnTo>
                  <a:lnTo>
                    <a:pt x="4687" y="2349500"/>
                  </a:lnTo>
                  <a:lnTo>
                    <a:pt x="2090" y="2311400"/>
                  </a:lnTo>
                  <a:lnTo>
                    <a:pt x="524" y="2260600"/>
                  </a:lnTo>
                  <a:lnTo>
                    <a:pt x="0" y="2209800"/>
                  </a:lnTo>
                  <a:lnTo>
                    <a:pt x="524" y="2159000"/>
                  </a:lnTo>
                  <a:lnTo>
                    <a:pt x="2090" y="2108200"/>
                  </a:lnTo>
                  <a:lnTo>
                    <a:pt x="4687" y="2070100"/>
                  </a:lnTo>
                  <a:lnTo>
                    <a:pt x="8304" y="2019300"/>
                  </a:lnTo>
                  <a:lnTo>
                    <a:pt x="12931" y="1968500"/>
                  </a:lnTo>
                  <a:lnTo>
                    <a:pt x="18556" y="1917700"/>
                  </a:lnTo>
                  <a:lnTo>
                    <a:pt x="25169" y="1879600"/>
                  </a:lnTo>
                  <a:lnTo>
                    <a:pt x="32760" y="1828800"/>
                  </a:lnTo>
                  <a:lnTo>
                    <a:pt x="41316" y="1778000"/>
                  </a:lnTo>
                  <a:lnTo>
                    <a:pt x="50829" y="1739900"/>
                  </a:lnTo>
                  <a:lnTo>
                    <a:pt x="61286" y="1689100"/>
                  </a:lnTo>
                  <a:lnTo>
                    <a:pt x="72677" y="1651000"/>
                  </a:lnTo>
                  <a:lnTo>
                    <a:pt x="84992" y="1600200"/>
                  </a:lnTo>
                  <a:lnTo>
                    <a:pt x="98219" y="1562100"/>
                  </a:lnTo>
                  <a:lnTo>
                    <a:pt x="112348" y="1511300"/>
                  </a:lnTo>
                  <a:lnTo>
                    <a:pt x="127369" y="1473200"/>
                  </a:lnTo>
                  <a:lnTo>
                    <a:pt x="143269" y="1422400"/>
                  </a:lnTo>
                  <a:lnTo>
                    <a:pt x="160040" y="1384300"/>
                  </a:lnTo>
                  <a:lnTo>
                    <a:pt x="177669" y="1346200"/>
                  </a:lnTo>
                  <a:lnTo>
                    <a:pt x="196146" y="1295400"/>
                  </a:lnTo>
                  <a:lnTo>
                    <a:pt x="215460" y="1257300"/>
                  </a:lnTo>
                  <a:lnTo>
                    <a:pt x="235601" y="1219200"/>
                  </a:lnTo>
                  <a:lnTo>
                    <a:pt x="256558" y="1181100"/>
                  </a:lnTo>
                  <a:lnTo>
                    <a:pt x="278320" y="1130300"/>
                  </a:lnTo>
                  <a:lnTo>
                    <a:pt x="300877" y="1092200"/>
                  </a:lnTo>
                  <a:lnTo>
                    <a:pt x="324217" y="1054100"/>
                  </a:lnTo>
                  <a:lnTo>
                    <a:pt x="348329" y="1016000"/>
                  </a:lnTo>
                  <a:lnTo>
                    <a:pt x="373204" y="977900"/>
                  </a:lnTo>
                  <a:lnTo>
                    <a:pt x="398830" y="939800"/>
                  </a:lnTo>
                  <a:lnTo>
                    <a:pt x="425196" y="901700"/>
                  </a:lnTo>
                  <a:lnTo>
                    <a:pt x="452293" y="876300"/>
                  </a:lnTo>
                  <a:lnTo>
                    <a:pt x="480108" y="838200"/>
                  </a:lnTo>
                  <a:lnTo>
                    <a:pt x="508632" y="800100"/>
                  </a:lnTo>
                  <a:lnTo>
                    <a:pt x="537853" y="762000"/>
                  </a:lnTo>
                  <a:lnTo>
                    <a:pt x="567761" y="736600"/>
                  </a:lnTo>
                  <a:lnTo>
                    <a:pt x="598345" y="698500"/>
                  </a:lnTo>
                  <a:lnTo>
                    <a:pt x="629594" y="673100"/>
                  </a:lnTo>
                  <a:lnTo>
                    <a:pt x="661497" y="635000"/>
                  </a:lnTo>
                  <a:lnTo>
                    <a:pt x="694045" y="609600"/>
                  </a:lnTo>
                  <a:lnTo>
                    <a:pt x="727225" y="571500"/>
                  </a:lnTo>
                  <a:lnTo>
                    <a:pt x="761028" y="546100"/>
                  </a:lnTo>
                  <a:lnTo>
                    <a:pt x="795442" y="520700"/>
                  </a:lnTo>
                  <a:lnTo>
                    <a:pt x="830457" y="482600"/>
                  </a:lnTo>
                  <a:lnTo>
                    <a:pt x="866062" y="457200"/>
                  </a:lnTo>
                  <a:lnTo>
                    <a:pt x="902246" y="431800"/>
                  </a:lnTo>
                  <a:lnTo>
                    <a:pt x="938998" y="406400"/>
                  </a:lnTo>
                  <a:lnTo>
                    <a:pt x="1014165" y="355600"/>
                  </a:lnTo>
                  <a:lnTo>
                    <a:pt x="1091477" y="304800"/>
                  </a:lnTo>
                  <a:lnTo>
                    <a:pt x="1130911" y="279400"/>
                  </a:lnTo>
                  <a:lnTo>
                    <a:pt x="1170848" y="266700"/>
                  </a:lnTo>
                  <a:lnTo>
                    <a:pt x="1252192" y="215900"/>
                  </a:lnTo>
                  <a:lnTo>
                    <a:pt x="1293576" y="203200"/>
                  </a:lnTo>
                  <a:lnTo>
                    <a:pt x="1335422" y="177800"/>
                  </a:lnTo>
                  <a:lnTo>
                    <a:pt x="1420453" y="152400"/>
                  </a:lnTo>
                  <a:lnTo>
                    <a:pt x="1463616" y="127000"/>
                  </a:lnTo>
                  <a:lnTo>
                    <a:pt x="1730998" y="50800"/>
                  </a:lnTo>
                  <a:lnTo>
                    <a:pt x="2676513" y="50800"/>
                  </a:lnTo>
                  <a:lnTo>
                    <a:pt x="2943894" y="127000"/>
                  </a:lnTo>
                  <a:lnTo>
                    <a:pt x="2987058" y="152400"/>
                  </a:lnTo>
                  <a:lnTo>
                    <a:pt x="3072089" y="177800"/>
                  </a:lnTo>
                  <a:lnTo>
                    <a:pt x="3113934" y="203200"/>
                  </a:lnTo>
                  <a:lnTo>
                    <a:pt x="3155319" y="215900"/>
                  </a:lnTo>
                  <a:lnTo>
                    <a:pt x="3236662" y="266700"/>
                  </a:lnTo>
                  <a:lnTo>
                    <a:pt x="3276600" y="279400"/>
                  </a:lnTo>
                  <a:lnTo>
                    <a:pt x="3316033" y="304800"/>
                  </a:lnTo>
                  <a:lnTo>
                    <a:pt x="3393345" y="355600"/>
                  </a:lnTo>
                  <a:lnTo>
                    <a:pt x="3468512" y="406400"/>
                  </a:lnTo>
                  <a:lnTo>
                    <a:pt x="3505265" y="431800"/>
                  </a:lnTo>
                  <a:lnTo>
                    <a:pt x="3541449" y="457200"/>
                  </a:lnTo>
                  <a:lnTo>
                    <a:pt x="3577054" y="482600"/>
                  </a:lnTo>
                  <a:lnTo>
                    <a:pt x="3612069" y="520700"/>
                  </a:lnTo>
                  <a:lnTo>
                    <a:pt x="3646483" y="546100"/>
                  </a:lnTo>
                  <a:lnTo>
                    <a:pt x="3680285" y="571500"/>
                  </a:lnTo>
                  <a:lnTo>
                    <a:pt x="3713466" y="609600"/>
                  </a:lnTo>
                  <a:lnTo>
                    <a:pt x="3746013" y="635000"/>
                  </a:lnTo>
                  <a:lnTo>
                    <a:pt x="3777917" y="673100"/>
                  </a:lnTo>
                  <a:lnTo>
                    <a:pt x="3809166" y="698500"/>
                  </a:lnTo>
                  <a:lnTo>
                    <a:pt x="3839750" y="736600"/>
                  </a:lnTo>
                  <a:lnTo>
                    <a:pt x="3869658" y="762000"/>
                  </a:lnTo>
                  <a:lnTo>
                    <a:pt x="3898879" y="800100"/>
                  </a:lnTo>
                  <a:lnTo>
                    <a:pt x="3927403" y="838200"/>
                  </a:lnTo>
                  <a:lnTo>
                    <a:pt x="3955218" y="876300"/>
                  </a:lnTo>
                  <a:lnTo>
                    <a:pt x="3982314" y="901700"/>
                  </a:lnTo>
                  <a:lnTo>
                    <a:pt x="4008681" y="939800"/>
                  </a:lnTo>
                  <a:lnTo>
                    <a:pt x="4034307" y="977900"/>
                  </a:lnTo>
                  <a:lnTo>
                    <a:pt x="4059182" y="1016000"/>
                  </a:lnTo>
                  <a:lnTo>
                    <a:pt x="4083294" y="1054100"/>
                  </a:lnTo>
                  <a:lnTo>
                    <a:pt x="4106634" y="1092200"/>
                  </a:lnTo>
                  <a:lnTo>
                    <a:pt x="4129191" y="1130300"/>
                  </a:lnTo>
                  <a:lnTo>
                    <a:pt x="4150953" y="1181100"/>
                  </a:lnTo>
                  <a:lnTo>
                    <a:pt x="4171909" y="1219200"/>
                  </a:lnTo>
                  <a:lnTo>
                    <a:pt x="4192051" y="1257300"/>
                  </a:lnTo>
                  <a:lnTo>
                    <a:pt x="4211365" y="1295400"/>
                  </a:lnTo>
                  <a:lnTo>
                    <a:pt x="4229842" y="1346200"/>
                  </a:lnTo>
                  <a:lnTo>
                    <a:pt x="4247471" y="1384300"/>
                  </a:lnTo>
                  <a:lnTo>
                    <a:pt x="4264242" y="1422400"/>
                  </a:lnTo>
                  <a:lnTo>
                    <a:pt x="4280142" y="1473200"/>
                  </a:lnTo>
                  <a:lnTo>
                    <a:pt x="4295163" y="1511300"/>
                  </a:lnTo>
                  <a:lnTo>
                    <a:pt x="4309292" y="1562100"/>
                  </a:lnTo>
                  <a:lnTo>
                    <a:pt x="4322519" y="1600200"/>
                  </a:lnTo>
                  <a:lnTo>
                    <a:pt x="4334834" y="1651000"/>
                  </a:lnTo>
                  <a:lnTo>
                    <a:pt x="4346225" y="1689100"/>
                  </a:lnTo>
                  <a:lnTo>
                    <a:pt x="4356683" y="1739900"/>
                  </a:lnTo>
                  <a:lnTo>
                    <a:pt x="4366195" y="1778000"/>
                  </a:lnTo>
                  <a:lnTo>
                    <a:pt x="4374752" y="1828800"/>
                  </a:lnTo>
                  <a:lnTo>
                    <a:pt x="4382342" y="1879600"/>
                  </a:lnTo>
                  <a:lnTo>
                    <a:pt x="4388955" y="1917700"/>
                  </a:lnTo>
                  <a:lnTo>
                    <a:pt x="4394580" y="1968500"/>
                  </a:lnTo>
                  <a:lnTo>
                    <a:pt x="4399207" y="2019300"/>
                  </a:lnTo>
                  <a:lnTo>
                    <a:pt x="4402824" y="2070100"/>
                  </a:lnTo>
                  <a:lnTo>
                    <a:pt x="4405421" y="2108200"/>
                  </a:lnTo>
                  <a:lnTo>
                    <a:pt x="4406987" y="2159000"/>
                  </a:lnTo>
                  <a:lnTo>
                    <a:pt x="4407512" y="2209800"/>
                  </a:lnTo>
                  <a:lnTo>
                    <a:pt x="4406987" y="2260600"/>
                  </a:lnTo>
                  <a:lnTo>
                    <a:pt x="4405421" y="2311400"/>
                  </a:lnTo>
                  <a:lnTo>
                    <a:pt x="4402824" y="2349500"/>
                  </a:lnTo>
                  <a:lnTo>
                    <a:pt x="4399207" y="2400300"/>
                  </a:lnTo>
                  <a:lnTo>
                    <a:pt x="4394580" y="2451100"/>
                  </a:lnTo>
                  <a:lnTo>
                    <a:pt x="4388955" y="2501900"/>
                  </a:lnTo>
                  <a:lnTo>
                    <a:pt x="4382342" y="2540000"/>
                  </a:lnTo>
                  <a:lnTo>
                    <a:pt x="4374752" y="2590800"/>
                  </a:lnTo>
                  <a:lnTo>
                    <a:pt x="4366195" y="2641600"/>
                  </a:lnTo>
                  <a:lnTo>
                    <a:pt x="4356683" y="2679700"/>
                  </a:lnTo>
                  <a:lnTo>
                    <a:pt x="4346225" y="2730500"/>
                  </a:lnTo>
                  <a:lnTo>
                    <a:pt x="4334834" y="2768600"/>
                  </a:lnTo>
                  <a:lnTo>
                    <a:pt x="4322519" y="2819400"/>
                  </a:lnTo>
                  <a:lnTo>
                    <a:pt x="4309292" y="2857500"/>
                  </a:lnTo>
                  <a:lnTo>
                    <a:pt x="4295163" y="2908300"/>
                  </a:lnTo>
                  <a:lnTo>
                    <a:pt x="4280142" y="2946400"/>
                  </a:lnTo>
                  <a:lnTo>
                    <a:pt x="4264242" y="2997200"/>
                  </a:lnTo>
                  <a:lnTo>
                    <a:pt x="4247471" y="3035300"/>
                  </a:lnTo>
                  <a:lnTo>
                    <a:pt x="4229842" y="3073400"/>
                  </a:lnTo>
                  <a:lnTo>
                    <a:pt x="4211365" y="3124200"/>
                  </a:lnTo>
                  <a:lnTo>
                    <a:pt x="4192051" y="3162300"/>
                  </a:lnTo>
                  <a:lnTo>
                    <a:pt x="4171909" y="3200400"/>
                  </a:lnTo>
                  <a:lnTo>
                    <a:pt x="4150953" y="3238500"/>
                  </a:lnTo>
                  <a:lnTo>
                    <a:pt x="4129191" y="3276600"/>
                  </a:lnTo>
                  <a:lnTo>
                    <a:pt x="4106634" y="3327400"/>
                  </a:lnTo>
                  <a:lnTo>
                    <a:pt x="4083294" y="3365500"/>
                  </a:lnTo>
                  <a:lnTo>
                    <a:pt x="4059182" y="3403600"/>
                  </a:lnTo>
                  <a:lnTo>
                    <a:pt x="4034307" y="3441700"/>
                  </a:lnTo>
                  <a:lnTo>
                    <a:pt x="4008681" y="3479800"/>
                  </a:lnTo>
                  <a:lnTo>
                    <a:pt x="3982314" y="3505200"/>
                  </a:lnTo>
                  <a:lnTo>
                    <a:pt x="3955218" y="3543300"/>
                  </a:lnTo>
                  <a:lnTo>
                    <a:pt x="3927403" y="3581400"/>
                  </a:lnTo>
                  <a:lnTo>
                    <a:pt x="3898879" y="3619500"/>
                  </a:lnTo>
                  <a:lnTo>
                    <a:pt x="3869658" y="3657600"/>
                  </a:lnTo>
                  <a:lnTo>
                    <a:pt x="3839750" y="3683000"/>
                  </a:lnTo>
                  <a:lnTo>
                    <a:pt x="3809166" y="3721100"/>
                  </a:lnTo>
                  <a:lnTo>
                    <a:pt x="3777917" y="3746500"/>
                  </a:lnTo>
                  <a:lnTo>
                    <a:pt x="3746013" y="3784600"/>
                  </a:lnTo>
                  <a:lnTo>
                    <a:pt x="3713466" y="3810000"/>
                  </a:lnTo>
                  <a:lnTo>
                    <a:pt x="3680285" y="3848100"/>
                  </a:lnTo>
                  <a:lnTo>
                    <a:pt x="3646483" y="3873500"/>
                  </a:lnTo>
                  <a:lnTo>
                    <a:pt x="3612069" y="3898900"/>
                  </a:lnTo>
                  <a:lnTo>
                    <a:pt x="3577054" y="3937000"/>
                  </a:lnTo>
                  <a:lnTo>
                    <a:pt x="3541449" y="3962400"/>
                  </a:lnTo>
                  <a:lnTo>
                    <a:pt x="3505265" y="3987800"/>
                  </a:lnTo>
                  <a:lnTo>
                    <a:pt x="3468512" y="4013200"/>
                  </a:lnTo>
                  <a:lnTo>
                    <a:pt x="3431202" y="4038600"/>
                  </a:lnTo>
                  <a:lnTo>
                    <a:pt x="3354952" y="4089400"/>
                  </a:lnTo>
                  <a:lnTo>
                    <a:pt x="3276600" y="4140200"/>
                  </a:lnTo>
                  <a:lnTo>
                    <a:pt x="3236662" y="4152900"/>
                  </a:lnTo>
                  <a:lnTo>
                    <a:pt x="3155319" y="4203700"/>
                  </a:lnTo>
                  <a:lnTo>
                    <a:pt x="3113934" y="4216400"/>
                  </a:lnTo>
                  <a:lnTo>
                    <a:pt x="3072089" y="4241800"/>
                  </a:lnTo>
                  <a:lnTo>
                    <a:pt x="2943894" y="4279900"/>
                  </a:lnTo>
                  <a:lnTo>
                    <a:pt x="2900313" y="4305300"/>
                  </a:lnTo>
                  <a:lnTo>
                    <a:pt x="2722022" y="4356100"/>
                  </a:lnTo>
                  <a:close/>
                </a:path>
                <a:path w="4407535" h="4406900">
                  <a:moveTo>
                    <a:pt x="2537907" y="4394200"/>
                  </a:moveTo>
                  <a:lnTo>
                    <a:pt x="1869604" y="4394200"/>
                  </a:lnTo>
                  <a:lnTo>
                    <a:pt x="1730998" y="4356100"/>
                  </a:lnTo>
                  <a:lnTo>
                    <a:pt x="2676513" y="4356100"/>
                  </a:lnTo>
                  <a:lnTo>
                    <a:pt x="2537907" y="4394200"/>
                  </a:lnTo>
                  <a:close/>
                </a:path>
                <a:path w="4407535" h="4406900">
                  <a:moveTo>
                    <a:pt x="2396410" y="4406900"/>
                  </a:moveTo>
                  <a:lnTo>
                    <a:pt x="2011101" y="4406900"/>
                  </a:lnTo>
                  <a:lnTo>
                    <a:pt x="1963632" y="4394200"/>
                  </a:lnTo>
                  <a:lnTo>
                    <a:pt x="2443879" y="4394200"/>
                  </a:lnTo>
                  <a:lnTo>
                    <a:pt x="2396410" y="44069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12247" y="4036515"/>
              <a:ext cx="4084230" cy="4089367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016000" y="3625101"/>
            <a:ext cx="10362565" cy="4617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51000"/>
              </a:lnSpc>
              <a:spcBef>
                <a:spcPts val="95"/>
              </a:spcBef>
            </a:pPr>
            <a:r>
              <a:rPr dirty="0" sz="2850" spc="50">
                <a:solidFill>
                  <a:srgbClr val="FFFFFF"/>
                </a:solidFill>
                <a:latin typeface="Lucida Sans Unicode"/>
                <a:cs typeface="Lucida Sans Unicode"/>
              </a:rPr>
              <a:t>Rédiger</a:t>
            </a:r>
            <a:r>
              <a:rPr dirty="0" sz="2850" spc="-1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114">
                <a:solidFill>
                  <a:srgbClr val="FFFFFF"/>
                </a:solidFill>
                <a:latin typeface="Lucida Sans Unicode"/>
                <a:cs typeface="Lucida Sans Unicode"/>
              </a:rPr>
              <a:t>des</a:t>
            </a:r>
            <a:r>
              <a:rPr dirty="0" sz="2850" spc="-1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FFFFFF"/>
                </a:solidFill>
                <a:latin typeface="Lucida Sans Unicode"/>
                <a:cs typeface="Lucida Sans Unicode"/>
              </a:rPr>
              <a:t>lettres</a:t>
            </a:r>
            <a:r>
              <a:rPr dirty="0" sz="2850" spc="-1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85">
                <a:solidFill>
                  <a:srgbClr val="FFFFFF"/>
                </a:solidFill>
                <a:latin typeface="Lucida Sans Unicode"/>
                <a:cs typeface="Lucida Sans Unicode"/>
              </a:rPr>
              <a:t>peut</a:t>
            </a:r>
            <a:r>
              <a:rPr dirty="0" sz="2850" spc="-1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60">
                <a:solidFill>
                  <a:srgbClr val="FFFFFF"/>
                </a:solidFill>
                <a:latin typeface="Lucida Sans Unicode"/>
                <a:cs typeface="Lucida Sans Unicode"/>
              </a:rPr>
              <a:t>être</a:t>
            </a:r>
            <a:r>
              <a:rPr dirty="0" sz="2850" spc="-1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60">
                <a:solidFill>
                  <a:srgbClr val="FFFFFF"/>
                </a:solidFill>
                <a:latin typeface="Lucida Sans Unicode"/>
                <a:cs typeface="Lucida Sans Unicode"/>
              </a:rPr>
              <a:t>simple</a:t>
            </a:r>
            <a:r>
              <a:rPr dirty="0" sz="2850" spc="-1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FFFFFF"/>
                </a:solidFill>
                <a:latin typeface="Lucida Sans Unicode"/>
                <a:cs typeface="Lucida Sans Unicode"/>
              </a:rPr>
              <a:t>si</a:t>
            </a:r>
            <a:r>
              <a:rPr dirty="0" sz="2850" spc="-1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30">
                <a:solidFill>
                  <a:srgbClr val="FFFFFF"/>
                </a:solidFill>
                <a:latin typeface="Lucida Sans Unicode"/>
                <a:cs typeface="Lucida Sans Unicode"/>
              </a:rPr>
              <a:t>l'on</a:t>
            </a:r>
            <a:r>
              <a:rPr dirty="0" sz="2850" spc="-1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60">
                <a:solidFill>
                  <a:srgbClr val="FFFFFF"/>
                </a:solidFill>
                <a:latin typeface="Lucida Sans Unicode"/>
                <a:cs typeface="Lucida Sans Unicode"/>
              </a:rPr>
              <a:t>sait</a:t>
            </a:r>
            <a:r>
              <a:rPr dirty="0" sz="2850" spc="-1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FFFFFF"/>
                </a:solidFill>
                <a:latin typeface="Lucida Sans Unicode"/>
                <a:cs typeface="Lucida Sans Unicode"/>
              </a:rPr>
              <a:t>structurer </a:t>
            </a:r>
            <a:r>
              <a:rPr dirty="0" sz="2850" spc="85">
                <a:solidFill>
                  <a:srgbClr val="FFFFFF"/>
                </a:solidFill>
                <a:latin typeface="Lucida Sans Unicode"/>
                <a:cs typeface="Lucida Sans Unicode"/>
              </a:rPr>
              <a:t>ses</a:t>
            </a:r>
            <a:r>
              <a:rPr dirty="0" sz="2850" spc="-1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114">
                <a:solidFill>
                  <a:srgbClr val="FFFFFF"/>
                </a:solidFill>
                <a:latin typeface="Lucida Sans Unicode"/>
                <a:cs typeface="Lucida Sans Unicode"/>
              </a:rPr>
              <a:t>pensées</a:t>
            </a:r>
            <a:r>
              <a:rPr dirty="0" sz="2850" spc="-1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80">
                <a:solidFill>
                  <a:srgbClr val="FFFFFF"/>
                </a:solidFill>
                <a:latin typeface="Lucida Sans Unicode"/>
                <a:cs typeface="Lucida Sans Unicode"/>
              </a:rPr>
              <a:t>et</a:t>
            </a:r>
            <a:r>
              <a:rPr dirty="0" sz="2850" spc="-1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110">
                <a:solidFill>
                  <a:srgbClr val="FFFFFF"/>
                </a:solidFill>
                <a:latin typeface="Lucida Sans Unicode"/>
                <a:cs typeface="Lucida Sans Unicode"/>
              </a:rPr>
              <a:t>communiquer</a:t>
            </a:r>
            <a:r>
              <a:rPr dirty="0" sz="2850" spc="-1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60">
                <a:solidFill>
                  <a:srgbClr val="FFFFFF"/>
                </a:solidFill>
                <a:latin typeface="Lucida Sans Unicode"/>
                <a:cs typeface="Lucida Sans Unicode"/>
              </a:rPr>
              <a:t>clairement.</a:t>
            </a:r>
            <a:r>
              <a:rPr dirty="0" sz="2850" spc="-1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u="heavy" sz="285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  <a:hlinkClick r:id="rId3"/>
              </a:rPr>
              <a:t>Courrierx.co</a:t>
            </a:r>
            <a:r>
              <a:rPr dirty="0" sz="2850" spc="-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FFFFFF"/>
                </a:solidFill>
                <a:latin typeface="Lucida Sans Unicode"/>
                <a:cs typeface="Lucida Sans Unicode"/>
              </a:rPr>
              <a:t>souligne</a:t>
            </a:r>
            <a:r>
              <a:rPr dirty="0" sz="285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125">
                <a:solidFill>
                  <a:srgbClr val="FFFFFF"/>
                </a:solidFill>
                <a:latin typeface="Lucida Sans Unicode"/>
                <a:cs typeface="Lucida Sans Unicode"/>
              </a:rPr>
              <a:t>que</a:t>
            </a:r>
            <a:r>
              <a:rPr dirty="0" sz="285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FFFFFF"/>
                </a:solidFill>
                <a:latin typeface="Lucida Sans Unicode"/>
                <a:cs typeface="Lucida Sans Unicode"/>
              </a:rPr>
              <a:t>les</a:t>
            </a:r>
            <a:r>
              <a:rPr dirty="0" sz="285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FFFFFF"/>
                </a:solidFill>
                <a:latin typeface="Lucida Sans Unicode"/>
                <a:cs typeface="Lucida Sans Unicode"/>
              </a:rPr>
              <a:t>outils</a:t>
            </a:r>
            <a:r>
              <a:rPr dirty="0" sz="285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55">
                <a:solidFill>
                  <a:srgbClr val="FFFFFF"/>
                </a:solidFill>
                <a:latin typeface="Lucida Sans Unicode"/>
                <a:cs typeface="Lucida Sans Unicode"/>
              </a:rPr>
              <a:t>d'IA</a:t>
            </a:r>
            <a:r>
              <a:rPr dirty="0" sz="285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100">
                <a:solidFill>
                  <a:srgbClr val="FFFFFF"/>
                </a:solidFill>
                <a:latin typeface="Lucida Sans Unicode"/>
                <a:cs typeface="Lucida Sans Unicode"/>
              </a:rPr>
              <a:t>peuvent</a:t>
            </a:r>
            <a:r>
              <a:rPr dirty="0" sz="285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75">
                <a:solidFill>
                  <a:srgbClr val="FFFFFF"/>
                </a:solidFill>
                <a:latin typeface="Lucida Sans Unicode"/>
                <a:cs typeface="Lucida Sans Unicode"/>
              </a:rPr>
              <a:t>vous</a:t>
            </a:r>
            <a:r>
              <a:rPr dirty="0" sz="285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85">
                <a:solidFill>
                  <a:srgbClr val="FFFFFF"/>
                </a:solidFill>
                <a:latin typeface="Lucida Sans Unicode"/>
                <a:cs typeface="Lucida Sans Unicode"/>
              </a:rPr>
              <a:t>aider</a:t>
            </a:r>
            <a:r>
              <a:rPr dirty="0" sz="285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360">
                <a:solidFill>
                  <a:srgbClr val="FFFFFF"/>
                </a:solidFill>
                <a:latin typeface="Lucida Sans Unicode"/>
                <a:cs typeface="Lucida Sans Unicode"/>
              </a:rPr>
              <a:t>à</a:t>
            </a:r>
            <a:r>
              <a:rPr dirty="0" sz="285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35">
                <a:solidFill>
                  <a:srgbClr val="FFFFFF"/>
                </a:solidFill>
                <a:latin typeface="Lucida Sans Unicode"/>
                <a:cs typeface="Lucida Sans Unicode"/>
              </a:rPr>
              <a:t>rédiger </a:t>
            </a:r>
            <a:r>
              <a:rPr dirty="0" sz="2850" spc="114">
                <a:solidFill>
                  <a:srgbClr val="FFFFFF"/>
                </a:solidFill>
                <a:latin typeface="Lucida Sans Unicode"/>
                <a:cs typeface="Lucida Sans Unicode"/>
              </a:rPr>
              <a:t>des</a:t>
            </a:r>
            <a:r>
              <a:rPr dirty="0" sz="285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160">
                <a:solidFill>
                  <a:srgbClr val="FFFFFF"/>
                </a:solidFill>
                <a:latin typeface="Lucida Sans Unicode"/>
                <a:cs typeface="Lucida Sans Unicode"/>
              </a:rPr>
              <a:t>messages</a:t>
            </a:r>
            <a:r>
              <a:rPr dirty="0" sz="285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FFFFFF"/>
                </a:solidFill>
                <a:latin typeface="Lucida Sans Unicode"/>
                <a:cs typeface="Lucida Sans Unicode"/>
              </a:rPr>
              <a:t>professionnels,</a:t>
            </a:r>
            <a:r>
              <a:rPr dirty="0" sz="285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100">
                <a:solidFill>
                  <a:srgbClr val="FFFFFF"/>
                </a:solidFill>
                <a:latin typeface="Lucida Sans Unicode"/>
                <a:cs typeface="Lucida Sans Unicode"/>
              </a:rPr>
              <a:t>concis</a:t>
            </a:r>
            <a:r>
              <a:rPr dirty="0" sz="285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80">
                <a:solidFill>
                  <a:srgbClr val="FFFFFF"/>
                </a:solidFill>
                <a:latin typeface="Lucida Sans Unicode"/>
                <a:cs typeface="Lucida Sans Unicode"/>
              </a:rPr>
              <a:t>et</a:t>
            </a:r>
            <a:r>
              <a:rPr dirty="0" sz="285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FFFFFF"/>
                </a:solidFill>
                <a:latin typeface="Lucida Sans Unicode"/>
                <a:cs typeface="Lucida Sans Unicode"/>
              </a:rPr>
              <a:t>clairs.</a:t>
            </a:r>
            <a:r>
              <a:rPr dirty="0" sz="285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FFFFFF"/>
                </a:solidFill>
                <a:latin typeface="Lucida Sans Unicode"/>
                <a:cs typeface="Lucida Sans Unicode"/>
              </a:rPr>
              <a:t>Nombreux </a:t>
            </a:r>
            <a:r>
              <a:rPr dirty="0" sz="2850">
                <a:solidFill>
                  <a:srgbClr val="FFFFFF"/>
                </a:solidFill>
                <a:latin typeface="Lucida Sans Unicode"/>
                <a:cs typeface="Lucida Sans Unicode"/>
              </a:rPr>
              <a:t>sont</a:t>
            </a:r>
            <a:r>
              <a:rPr dirty="0" sz="28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FFFFFF"/>
                </a:solidFill>
                <a:latin typeface="Lucida Sans Unicode"/>
                <a:cs typeface="Lucida Sans Unicode"/>
              </a:rPr>
              <a:t>ceux</a:t>
            </a:r>
            <a:r>
              <a:rPr dirty="0" sz="28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FFFFFF"/>
                </a:solidFill>
                <a:latin typeface="Lucida Sans Unicode"/>
                <a:cs typeface="Lucida Sans Unicode"/>
              </a:rPr>
              <a:t>qui</a:t>
            </a:r>
            <a:r>
              <a:rPr dirty="0" sz="28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65">
                <a:solidFill>
                  <a:srgbClr val="FFFFFF"/>
                </a:solidFill>
                <a:latin typeface="Lucida Sans Unicode"/>
                <a:cs typeface="Lucida Sans Unicode"/>
              </a:rPr>
              <a:t>peinent</a:t>
            </a:r>
            <a:r>
              <a:rPr dirty="0" sz="285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360">
                <a:solidFill>
                  <a:srgbClr val="FFFFFF"/>
                </a:solidFill>
                <a:latin typeface="Lucida Sans Unicode"/>
                <a:cs typeface="Lucida Sans Unicode"/>
              </a:rPr>
              <a:t>à</a:t>
            </a:r>
            <a:r>
              <a:rPr dirty="0" sz="28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FFFFFF"/>
                </a:solidFill>
                <a:latin typeface="Lucida Sans Unicode"/>
                <a:cs typeface="Lucida Sans Unicode"/>
              </a:rPr>
              <a:t>s'exprimer</a:t>
            </a:r>
            <a:r>
              <a:rPr dirty="0" sz="28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85">
                <a:solidFill>
                  <a:srgbClr val="FFFFFF"/>
                </a:solidFill>
                <a:latin typeface="Lucida Sans Unicode"/>
                <a:cs typeface="Lucida Sans Unicode"/>
              </a:rPr>
              <a:t>efficacement,</a:t>
            </a:r>
            <a:r>
              <a:rPr dirty="0" sz="285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120">
                <a:solidFill>
                  <a:srgbClr val="FFFFFF"/>
                </a:solidFill>
                <a:latin typeface="Lucida Sans Unicode"/>
                <a:cs typeface="Lucida Sans Unicode"/>
              </a:rPr>
              <a:t>mais </a:t>
            </a:r>
            <a:r>
              <a:rPr dirty="0" sz="2850" spc="175">
                <a:solidFill>
                  <a:srgbClr val="FFFFFF"/>
                </a:solidFill>
                <a:latin typeface="Lucida Sans Unicode"/>
                <a:cs typeface="Lucida Sans Unicode"/>
              </a:rPr>
              <a:t>grâce</a:t>
            </a:r>
            <a:r>
              <a:rPr dirty="0" sz="285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360">
                <a:solidFill>
                  <a:srgbClr val="FFFFFF"/>
                </a:solidFill>
                <a:latin typeface="Lucida Sans Unicode"/>
                <a:cs typeface="Lucida Sans Unicode"/>
              </a:rPr>
              <a:t>à</a:t>
            </a:r>
            <a:r>
              <a:rPr dirty="0" sz="285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75">
                <a:solidFill>
                  <a:srgbClr val="FFFFFF"/>
                </a:solidFill>
                <a:latin typeface="Lucida Sans Unicode"/>
                <a:cs typeface="Lucida Sans Unicode"/>
              </a:rPr>
              <a:t>l'IA,</a:t>
            </a:r>
            <a:r>
              <a:rPr dirty="0" sz="285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75">
                <a:solidFill>
                  <a:srgbClr val="FFFFFF"/>
                </a:solidFill>
                <a:latin typeface="Lucida Sans Unicode"/>
                <a:cs typeface="Lucida Sans Unicode"/>
              </a:rPr>
              <a:t>vous</a:t>
            </a:r>
            <a:r>
              <a:rPr dirty="0" sz="285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FFFFFF"/>
                </a:solidFill>
                <a:latin typeface="Lucida Sans Unicode"/>
                <a:cs typeface="Lucida Sans Unicode"/>
              </a:rPr>
              <a:t>pouvez</a:t>
            </a:r>
            <a:r>
              <a:rPr dirty="0" sz="285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135">
                <a:solidFill>
                  <a:srgbClr val="FFFFFF"/>
                </a:solidFill>
                <a:latin typeface="Lucida Sans Unicode"/>
                <a:cs typeface="Lucida Sans Unicode"/>
              </a:rPr>
              <a:t>gagner</a:t>
            </a:r>
            <a:r>
              <a:rPr dirty="0" sz="285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95">
                <a:solidFill>
                  <a:srgbClr val="FFFFFF"/>
                </a:solidFill>
                <a:latin typeface="Lucida Sans Unicode"/>
                <a:cs typeface="Lucida Sans Unicode"/>
              </a:rPr>
              <a:t>du</a:t>
            </a:r>
            <a:r>
              <a:rPr dirty="0" sz="285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120">
                <a:solidFill>
                  <a:srgbClr val="FFFFFF"/>
                </a:solidFill>
                <a:latin typeface="Lucida Sans Unicode"/>
                <a:cs typeface="Lucida Sans Unicode"/>
              </a:rPr>
              <a:t>temps</a:t>
            </a:r>
            <a:r>
              <a:rPr dirty="0" sz="285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80">
                <a:solidFill>
                  <a:srgbClr val="FFFFFF"/>
                </a:solidFill>
                <a:latin typeface="Lucida Sans Unicode"/>
                <a:cs typeface="Lucida Sans Unicode"/>
              </a:rPr>
              <a:t>et</a:t>
            </a:r>
            <a:r>
              <a:rPr dirty="0" sz="285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90">
                <a:solidFill>
                  <a:srgbClr val="FFFFFF"/>
                </a:solidFill>
                <a:latin typeface="Lucida Sans Unicode"/>
                <a:cs typeface="Lucida Sans Unicode"/>
              </a:rPr>
              <a:t>créer</a:t>
            </a:r>
            <a:r>
              <a:rPr dirty="0" sz="285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90">
                <a:solidFill>
                  <a:srgbClr val="FFFFFF"/>
                </a:solidFill>
                <a:latin typeface="Lucida Sans Unicode"/>
                <a:cs typeface="Lucida Sans Unicode"/>
              </a:rPr>
              <a:t>des </a:t>
            </a:r>
            <a:r>
              <a:rPr dirty="0" sz="2850">
                <a:solidFill>
                  <a:srgbClr val="FFFFFF"/>
                </a:solidFill>
                <a:latin typeface="Lucida Sans Unicode"/>
                <a:cs typeface="Lucida Sans Unicode"/>
              </a:rPr>
              <a:t>lettres</a:t>
            </a:r>
            <a:r>
              <a:rPr dirty="0" sz="285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FFFFFF"/>
                </a:solidFill>
                <a:latin typeface="Lucida Sans Unicode"/>
                <a:cs typeface="Lucida Sans Unicode"/>
              </a:rPr>
              <a:t>qui</a:t>
            </a:r>
            <a:r>
              <a:rPr dirty="0" sz="285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80">
                <a:solidFill>
                  <a:srgbClr val="FFFFFF"/>
                </a:solidFill>
                <a:latin typeface="Lucida Sans Unicode"/>
                <a:cs typeface="Lucida Sans Unicode"/>
              </a:rPr>
              <a:t>transmettent</a:t>
            </a:r>
            <a:r>
              <a:rPr dirty="0" sz="285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55">
                <a:solidFill>
                  <a:srgbClr val="FFFFFF"/>
                </a:solidFill>
                <a:latin typeface="Lucida Sans Unicode"/>
                <a:cs typeface="Lucida Sans Unicode"/>
              </a:rPr>
              <a:t>votre</a:t>
            </a:r>
            <a:r>
              <a:rPr dirty="0" sz="285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175">
                <a:solidFill>
                  <a:srgbClr val="FFFFFF"/>
                </a:solidFill>
                <a:latin typeface="Lucida Sans Unicode"/>
                <a:cs typeface="Lucida Sans Unicode"/>
              </a:rPr>
              <a:t>message</a:t>
            </a:r>
            <a:r>
              <a:rPr dirty="0" sz="285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235">
                <a:solidFill>
                  <a:srgbClr val="FFFFFF"/>
                </a:solidFill>
                <a:latin typeface="Lucida Sans Unicode"/>
                <a:cs typeface="Lucida Sans Unicode"/>
              </a:rPr>
              <a:t>avec</a:t>
            </a:r>
            <a:r>
              <a:rPr dirty="0" sz="285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FFFFFF"/>
                </a:solidFill>
                <a:latin typeface="Lucida Sans Unicode"/>
                <a:cs typeface="Lucida Sans Unicode"/>
              </a:rPr>
              <a:t>précision.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0" y="375066"/>
            <a:ext cx="8516620" cy="1246505"/>
          </a:xfrm>
          <a:prstGeom prst="rect"/>
          <a:solidFill>
            <a:srgbClr val="001F3C"/>
          </a:solidFill>
        </p:spPr>
        <p:txBody>
          <a:bodyPr wrap="square" lIns="0" tIns="164465" rIns="0" bIns="0" rtlCol="0" vert="horz">
            <a:spAutoFit/>
          </a:bodyPr>
          <a:lstStyle/>
          <a:p>
            <a:pPr algn="ctr" marR="1895475">
              <a:lnSpc>
                <a:spcPct val="100000"/>
              </a:lnSpc>
              <a:spcBef>
                <a:spcPts val="1295"/>
              </a:spcBef>
            </a:pPr>
            <a:r>
              <a:rPr dirty="0" sz="5500" spc="315">
                <a:solidFill>
                  <a:srgbClr val="FFFFFF"/>
                </a:solidFill>
              </a:rPr>
              <a:t>Introduction</a:t>
            </a:r>
            <a:endParaRPr sz="5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1787274"/>
            <a:ext cx="811085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50"/>
              <a:t>1.</a:t>
            </a:r>
            <a:r>
              <a:rPr dirty="0" spc="-515"/>
              <a:t> </a:t>
            </a:r>
            <a:r>
              <a:rPr dirty="0" spc="250"/>
              <a:t>Définissez</a:t>
            </a:r>
            <a:r>
              <a:rPr dirty="0" spc="-509"/>
              <a:t> </a:t>
            </a:r>
            <a:r>
              <a:rPr dirty="0" spc="250"/>
              <a:t>votre</a:t>
            </a:r>
            <a:r>
              <a:rPr dirty="0" spc="-509"/>
              <a:t> </a:t>
            </a:r>
            <a:r>
              <a:rPr dirty="0" spc="145"/>
              <a:t>objectif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16000" y="2651665"/>
            <a:ext cx="9615170" cy="57689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9600"/>
              </a:lnSpc>
              <a:spcBef>
                <a:spcPts val="95"/>
              </a:spcBef>
            </a:pPr>
            <a:r>
              <a:rPr dirty="0" sz="2800" spc="75">
                <a:latin typeface="Lucida Sans Unicode"/>
                <a:cs typeface="Lucida Sans Unicode"/>
              </a:rPr>
              <a:t>Avant</a:t>
            </a:r>
            <a:r>
              <a:rPr dirty="0" sz="2800" spc="-130">
                <a:latin typeface="Lucida Sans Unicode"/>
                <a:cs typeface="Lucida Sans Unicode"/>
              </a:rPr>
              <a:t> </a:t>
            </a:r>
            <a:r>
              <a:rPr dirty="0" sz="2800" spc="145">
                <a:latin typeface="Lucida Sans Unicode"/>
                <a:cs typeface="Lucida Sans Unicode"/>
              </a:rPr>
              <a:t>de</a:t>
            </a:r>
            <a:r>
              <a:rPr dirty="0" sz="2800" spc="-125">
                <a:latin typeface="Lucida Sans Unicode"/>
                <a:cs typeface="Lucida Sans Unicode"/>
              </a:rPr>
              <a:t> </a:t>
            </a:r>
            <a:r>
              <a:rPr dirty="0" sz="2800" spc="145">
                <a:latin typeface="Lucida Sans Unicode"/>
                <a:cs typeface="Lucida Sans Unicode"/>
              </a:rPr>
              <a:t>commencer</a:t>
            </a:r>
            <a:r>
              <a:rPr dirty="0" sz="2800" spc="-125">
                <a:latin typeface="Lucida Sans Unicode"/>
                <a:cs typeface="Lucida Sans Unicode"/>
              </a:rPr>
              <a:t> </a:t>
            </a:r>
            <a:r>
              <a:rPr dirty="0" sz="2800" spc="340">
                <a:latin typeface="Lucida Sans Unicode"/>
                <a:cs typeface="Lucida Sans Unicode"/>
              </a:rPr>
              <a:t>à</a:t>
            </a:r>
            <a:r>
              <a:rPr dirty="0" sz="2800" spc="-130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écrire,</a:t>
            </a:r>
            <a:r>
              <a:rPr dirty="0" sz="2800" spc="-12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prenez</a:t>
            </a:r>
            <a:r>
              <a:rPr dirty="0" sz="2800" spc="-12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le</a:t>
            </a:r>
            <a:r>
              <a:rPr dirty="0" sz="2800" spc="-130">
                <a:latin typeface="Lucida Sans Unicode"/>
                <a:cs typeface="Lucida Sans Unicode"/>
              </a:rPr>
              <a:t> </a:t>
            </a:r>
            <a:r>
              <a:rPr dirty="0" sz="2800" spc="105">
                <a:latin typeface="Lucida Sans Unicode"/>
                <a:cs typeface="Lucida Sans Unicode"/>
              </a:rPr>
              <a:t>temps</a:t>
            </a:r>
            <a:r>
              <a:rPr dirty="0" sz="2800" spc="-125">
                <a:latin typeface="Lucida Sans Unicode"/>
                <a:cs typeface="Lucida Sans Unicode"/>
              </a:rPr>
              <a:t> </a:t>
            </a:r>
            <a:r>
              <a:rPr dirty="0" sz="2800" spc="120">
                <a:latin typeface="Lucida Sans Unicode"/>
                <a:cs typeface="Lucida Sans Unicode"/>
              </a:rPr>
              <a:t>de </a:t>
            </a:r>
            <a:r>
              <a:rPr dirty="0" sz="2800">
                <a:latin typeface="Lucida Sans Unicode"/>
                <a:cs typeface="Lucida Sans Unicode"/>
              </a:rPr>
              <a:t>réfléchir</a:t>
            </a:r>
            <a:r>
              <a:rPr dirty="0" sz="2800" spc="-100">
                <a:latin typeface="Lucida Sans Unicode"/>
                <a:cs typeface="Lucida Sans Unicode"/>
              </a:rPr>
              <a:t> </a:t>
            </a:r>
            <a:r>
              <a:rPr dirty="0" sz="2800" spc="340">
                <a:latin typeface="Lucida Sans Unicode"/>
                <a:cs typeface="Lucida Sans Unicode"/>
              </a:rPr>
              <a:t>à</a:t>
            </a:r>
            <a:r>
              <a:rPr dirty="0" sz="2800" spc="-100">
                <a:latin typeface="Lucida Sans Unicode"/>
                <a:cs typeface="Lucida Sans Unicode"/>
              </a:rPr>
              <a:t> </a:t>
            </a:r>
            <a:r>
              <a:rPr dirty="0" sz="2800" spc="-20">
                <a:latin typeface="Lucida Sans Unicode"/>
                <a:cs typeface="Lucida Sans Unicode"/>
              </a:rPr>
              <a:t>l'objectif</a:t>
            </a:r>
            <a:r>
              <a:rPr dirty="0" sz="2800" spc="-100">
                <a:latin typeface="Lucida Sans Unicode"/>
                <a:cs typeface="Lucida Sans Unicode"/>
              </a:rPr>
              <a:t> </a:t>
            </a:r>
            <a:r>
              <a:rPr dirty="0" sz="2800" spc="110">
                <a:latin typeface="Lucida Sans Unicode"/>
                <a:cs typeface="Lucida Sans Unicode"/>
              </a:rPr>
              <a:t>que</a:t>
            </a:r>
            <a:r>
              <a:rPr dirty="0" sz="2800" spc="-100">
                <a:latin typeface="Lucida Sans Unicode"/>
                <a:cs typeface="Lucida Sans Unicode"/>
              </a:rPr>
              <a:t> </a:t>
            </a:r>
            <a:r>
              <a:rPr dirty="0" sz="2800" spc="55">
                <a:latin typeface="Lucida Sans Unicode"/>
                <a:cs typeface="Lucida Sans Unicode"/>
              </a:rPr>
              <a:t>vous</a:t>
            </a:r>
            <a:r>
              <a:rPr dirty="0" sz="2800" spc="-10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souhaitez</a:t>
            </a:r>
            <a:r>
              <a:rPr dirty="0" sz="2800" spc="-100">
                <a:latin typeface="Lucida Sans Unicode"/>
                <a:cs typeface="Lucida Sans Unicode"/>
              </a:rPr>
              <a:t> </a:t>
            </a:r>
            <a:r>
              <a:rPr dirty="0" sz="2800" spc="55">
                <a:latin typeface="Lucida Sans Unicode"/>
                <a:cs typeface="Lucida Sans Unicode"/>
              </a:rPr>
              <a:t>atteindre</a:t>
            </a:r>
            <a:r>
              <a:rPr dirty="0" sz="2800" spc="-100">
                <a:latin typeface="Lucida Sans Unicode"/>
                <a:cs typeface="Lucida Sans Unicode"/>
              </a:rPr>
              <a:t> </a:t>
            </a:r>
            <a:r>
              <a:rPr dirty="0" sz="2800" spc="195">
                <a:latin typeface="Lucida Sans Unicode"/>
                <a:cs typeface="Lucida Sans Unicode"/>
              </a:rPr>
              <a:t>avec </a:t>
            </a:r>
            <a:r>
              <a:rPr dirty="0" sz="2800">
                <a:latin typeface="Lucida Sans Unicode"/>
                <a:cs typeface="Lucida Sans Unicode"/>
              </a:rPr>
              <a:t>votre</a:t>
            </a:r>
            <a:r>
              <a:rPr dirty="0" sz="2800" spc="-114">
                <a:latin typeface="Lucida Sans Unicode"/>
                <a:cs typeface="Lucida Sans Unicode"/>
              </a:rPr>
              <a:t> </a:t>
            </a:r>
            <a:r>
              <a:rPr dirty="0" sz="2800" spc="-35">
                <a:latin typeface="Lucida Sans Unicode"/>
                <a:cs typeface="Lucida Sans Unicode"/>
              </a:rPr>
              <a:t>lettre.</a:t>
            </a:r>
            <a:r>
              <a:rPr dirty="0" sz="2800" spc="-114">
                <a:latin typeface="Lucida Sans Unicode"/>
                <a:cs typeface="Lucida Sans Unicode"/>
              </a:rPr>
              <a:t> </a:t>
            </a:r>
            <a:r>
              <a:rPr dirty="0" sz="2800" spc="50">
                <a:latin typeface="Lucida Sans Unicode"/>
                <a:cs typeface="Lucida Sans Unicode"/>
              </a:rPr>
              <a:t>Selon</a:t>
            </a:r>
            <a:r>
              <a:rPr dirty="0" sz="2800" spc="-114">
                <a:latin typeface="Lucida Sans Unicode"/>
                <a:cs typeface="Lucida Sans Unicode"/>
              </a:rPr>
              <a:t> </a:t>
            </a:r>
            <a:r>
              <a:rPr dirty="0" u="heavy" sz="2800" spc="-55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2"/>
              </a:rPr>
              <a:t>Courrierx.co</a:t>
            </a:r>
            <a:r>
              <a:rPr dirty="0" sz="2800" spc="-55">
                <a:latin typeface="Lucida Sans Unicode"/>
                <a:cs typeface="Lucida Sans Unicode"/>
              </a:rPr>
              <a:t>,</a:t>
            </a:r>
            <a:r>
              <a:rPr dirty="0" sz="2800" spc="-114">
                <a:latin typeface="Lucida Sans Unicode"/>
                <a:cs typeface="Lucida Sans Unicode"/>
              </a:rPr>
              <a:t> </a:t>
            </a:r>
            <a:r>
              <a:rPr dirty="0" sz="2800" spc="-20">
                <a:latin typeface="Lucida Sans Unicode"/>
                <a:cs typeface="Lucida Sans Unicode"/>
              </a:rPr>
              <a:t>définir</a:t>
            </a:r>
            <a:r>
              <a:rPr dirty="0" sz="2800" spc="-114">
                <a:latin typeface="Lucida Sans Unicode"/>
                <a:cs typeface="Lucida Sans Unicode"/>
              </a:rPr>
              <a:t> </a:t>
            </a:r>
            <a:r>
              <a:rPr dirty="0" sz="2800" spc="80">
                <a:latin typeface="Lucida Sans Unicode"/>
                <a:cs typeface="Lucida Sans Unicode"/>
              </a:rPr>
              <a:t>clairement</a:t>
            </a:r>
            <a:r>
              <a:rPr dirty="0" sz="2800" spc="-114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votre </a:t>
            </a:r>
            <a:r>
              <a:rPr dirty="0" sz="2800">
                <a:latin typeface="Lucida Sans Unicode"/>
                <a:cs typeface="Lucida Sans Unicode"/>
              </a:rPr>
              <a:t>objectif</a:t>
            </a:r>
            <a:r>
              <a:rPr dirty="0" sz="2800" spc="-30">
                <a:latin typeface="Lucida Sans Unicode"/>
                <a:cs typeface="Lucida Sans Unicode"/>
              </a:rPr>
              <a:t> </a:t>
            </a:r>
            <a:r>
              <a:rPr dirty="0" sz="2800" spc="50">
                <a:latin typeface="Lucida Sans Unicode"/>
                <a:cs typeface="Lucida Sans Unicode"/>
              </a:rPr>
              <a:t>est</a:t>
            </a:r>
            <a:r>
              <a:rPr dirty="0" sz="2800" spc="-2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essentiel</a:t>
            </a:r>
            <a:r>
              <a:rPr dirty="0" sz="2800" spc="-2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pour</a:t>
            </a:r>
            <a:r>
              <a:rPr dirty="0" sz="2800" spc="-25">
                <a:latin typeface="Lucida Sans Unicode"/>
                <a:cs typeface="Lucida Sans Unicode"/>
              </a:rPr>
              <a:t> </a:t>
            </a:r>
            <a:r>
              <a:rPr dirty="0" sz="2800" spc="60">
                <a:latin typeface="Lucida Sans Unicode"/>
                <a:cs typeface="Lucida Sans Unicode"/>
              </a:rPr>
              <a:t>générer</a:t>
            </a:r>
            <a:r>
              <a:rPr dirty="0" sz="2800" spc="-2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un</a:t>
            </a:r>
            <a:r>
              <a:rPr dirty="0" sz="2800" spc="-25">
                <a:latin typeface="Lucida Sans Unicode"/>
                <a:cs typeface="Lucida Sans Unicode"/>
              </a:rPr>
              <a:t> </a:t>
            </a:r>
            <a:r>
              <a:rPr dirty="0" sz="2800" spc="70">
                <a:latin typeface="Lucida Sans Unicode"/>
                <a:cs typeface="Lucida Sans Unicode"/>
              </a:rPr>
              <a:t>contenu </a:t>
            </a:r>
            <a:r>
              <a:rPr dirty="0" sz="2800" spc="55">
                <a:latin typeface="Lucida Sans Unicode"/>
                <a:cs typeface="Lucida Sans Unicode"/>
              </a:rPr>
              <a:t>efficace.</a:t>
            </a:r>
            <a:r>
              <a:rPr dirty="0" sz="2800" spc="-50">
                <a:latin typeface="Lucida Sans Unicode"/>
                <a:cs typeface="Lucida Sans Unicode"/>
              </a:rPr>
              <a:t> </a:t>
            </a:r>
            <a:r>
              <a:rPr dirty="0" sz="2800" spc="-30">
                <a:latin typeface="Lucida Sans Unicode"/>
                <a:cs typeface="Lucida Sans Unicode"/>
              </a:rPr>
              <a:t>Posez-</a:t>
            </a:r>
            <a:r>
              <a:rPr dirty="0" sz="2800" spc="55">
                <a:latin typeface="Lucida Sans Unicode"/>
                <a:cs typeface="Lucida Sans Unicode"/>
              </a:rPr>
              <a:t>vous</a:t>
            </a:r>
            <a:r>
              <a:rPr dirty="0" sz="2800" spc="-4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les</a:t>
            </a:r>
            <a:r>
              <a:rPr dirty="0" sz="2800" spc="-5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questions</a:t>
            </a:r>
            <a:r>
              <a:rPr dirty="0" sz="2800" spc="-45">
                <a:latin typeface="Lucida Sans Unicode"/>
                <a:cs typeface="Lucida Sans Unicode"/>
              </a:rPr>
              <a:t> </a:t>
            </a:r>
            <a:r>
              <a:rPr dirty="0" sz="2800" spc="65">
                <a:latin typeface="Lucida Sans Unicode"/>
                <a:cs typeface="Lucida Sans Unicode"/>
              </a:rPr>
              <a:t>suivantes</a:t>
            </a:r>
            <a:r>
              <a:rPr dirty="0" sz="2800" spc="-50">
                <a:latin typeface="Lucida Sans Unicode"/>
                <a:cs typeface="Lucida Sans Unicode"/>
              </a:rPr>
              <a:t> </a:t>
            </a:r>
            <a:r>
              <a:rPr dirty="0" sz="2800" spc="-345">
                <a:latin typeface="Lucida Sans Unicode"/>
                <a:cs typeface="Lucida Sans Unicode"/>
              </a:rPr>
              <a:t>: </a:t>
            </a:r>
            <a:r>
              <a:rPr dirty="0" sz="2800" spc="85">
                <a:latin typeface="Lucida Sans Unicode"/>
                <a:cs typeface="Lucida Sans Unicode"/>
              </a:rPr>
              <a:t>demandez-</a:t>
            </a:r>
            <a:r>
              <a:rPr dirty="0" sz="2800" spc="55">
                <a:latin typeface="Lucida Sans Unicode"/>
                <a:cs typeface="Lucida Sans Unicode"/>
              </a:rPr>
              <a:t>vous</a:t>
            </a:r>
            <a:r>
              <a:rPr dirty="0" sz="2800" spc="-110">
                <a:latin typeface="Lucida Sans Unicode"/>
                <a:cs typeface="Lucida Sans Unicode"/>
              </a:rPr>
              <a:t> </a:t>
            </a:r>
            <a:r>
              <a:rPr dirty="0" sz="2800" spc="100">
                <a:latin typeface="Lucida Sans Unicode"/>
                <a:cs typeface="Lucida Sans Unicode"/>
              </a:rPr>
              <a:t>des</a:t>
            </a:r>
            <a:r>
              <a:rPr dirty="0" sz="2800" spc="-10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informations,</a:t>
            </a:r>
            <a:r>
              <a:rPr dirty="0" sz="2800" spc="-10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faites-</a:t>
            </a:r>
            <a:r>
              <a:rPr dirty="0" sz="2800" spc="55">
                <a:latin typeface="Lucida Sans Unicode"/>
                <a:cs typeface="Lucida Sans Unicode"/>
              </a:rPr>
              <a:t>vous</a:t>
            </a:r>
            <a:r>
              <a:rPr dirty="0" sz="2800" spc="-110">
                <a:latin typeface="Lucida Sans Unicode"/>
                <a:cs typeface="Lucida Sans Unicode"/>
              </a:rPr>
              <a:t> </a:t>
            </a:r>
            <a:r>
              <a:rPr dirty="0" sz="2800" spc="60">
                <a:latin typeface="Lucida Sans Unicode"/>
                <a:cs typeface="Lucida Sans Unicode"/>
              </a:rPr>
              <a:t>une </a:t>
            </a:r>
            <a:r>
              <a:rPr dirty="0" sz="2800">
                <a:latin typeface="Lucida Sans Unicode"/>
                <a:cs typeface="Lucida Sans Unicode"/>
              </a:rPr>
              <a:t>suggestion,</a:t>
            </a:r>
            <a:r>
              <a:rPr dirty="0" sz="2800" spc="-35">
                <a:latin typeface="Lucida Sans Unicode"/>
                <a:cs typeface="Lucida Sans Unicode"/>
              </a:rPr>
              <a:t> </a:t>
            </a:r>
            <a:r>
              <a:rPr dirty="0" sz="2800" spc="-50">
                <a:latin typeface="Lucida Sans Unicode"/>
                <a:cs typeface="Lucida Sans Unicode"/>
              </a:rPr>
              <a:t>exprimez-</a:t>
            </a:r>
            <a:r>
              <a:rPr dirty="0" sz="2800" spc="55">
                <a:latin typeface="Lucida Sans Unicode"/>
                <a:cs typeface="Lucida Sans Unicode"/>
              </a:rPr>
              <a:t>vous</a:t>
            </a:r>
            <a:r>
              <a:rPr dirty="0" sz="2800" spc="-3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votre</a:t>
            </a:r>
            <a:r>
              <a:rPr dirty="0" sz="2800" spc="-30">
                <a:latin typeface="Lucida Sans Unicode"/>
                <a:cs typeface="Lucida Sans Unicode"/>
              </a:rPr>
              <a:t> </a:t>
            </a:r>
            <a:r>
              <a:rPr dirty="0" sz="2800" spc="105">
                <a:latin typeface="Lucida Sans Unicode"/>
                <a:cs typeface="Lucida Sans Unicode"/>
              </a:rPr>
              <a:t>reconnaissance</a:t>
            </a:r>
            <a:r>
              <a:rPr dirty="0" sz="2800" spc="-30">
                <a:latin typeface="Lucida Sans Unicode"/>
                <a:cs typeface="Lucida Sans Unicode"/>
              </a:rPr>
              <a:t> </a:t>
            </a:r>
            <a:r>
              <a:rPr dirty="0" sz="2800" spc="-25">
                <a:latin typeface="Lucida Sans Unicode"/>
                <a:cs typeface="Lucida Sans Unicode"/>
              </a:rPr>
              <a:t>ou </a:t>
            </a:r>
            <a:r>
              <a:rPr dirty="0" sz="2800">
                <a:latin typeface="Lucida Sans Unicode"/>
                <a:cs typeface="Lucida Sans Unicode"/>
              </a:rPr>
              <a:t>répondez-</a:t>
            </a:r>
            <a:r>
              <a:rPr dirty="0" sz="2800" spc="55">
                <a:latin typeface="Lucida Sans Unicode"/>
                <a:cs typeface="Lucida Sans Unicode"/>
              </a:rPr>
              <a:t>vous</a:t>
            </a:r>
            <a:r>
              <a:rPr dirty="0" sz="2800" spc="-105">
                <a:latin typeface="Lucida Sans Unicode"/>
                <a:cs typeface="Lucida Sans Unicode"/>
              </a:rPr>
              <a:t> </a:t>
            </a:r>
            <a:r>
              <a:rPr dirty="0" sz="2800" spc="340">
                <a:latin typeface="Lucida Sans Unicode"/>
                <a:cs typeface="Lucida Sans Unicode"/>
              </a:rPr>
              <a:t>à</a:t>
            </a:r>
            <a:r>
              <a:rPr dirty="0" sz="2800" spc="-105">
                <a:latin typeface="Lucida Sans Unicode"/>
                <a:cs typeface="Lucida Sans Unicode"/>
              </a:rPr>
              <a:t> </a:t>
            </a:r>
            <a:r>
              <a:rPr dirty="0" sz="2800" spc="85">
                <a:latin typeface="Lucida Sans Unicode"/>
                <a:cs typeface="Lucida Sans Unicode"/>
              </a:rPr>
              <a:t>une</a:t>
            </a:r>
            <a:r>
              <a:rPr dirty="0" sz="2800" spc="-100">
                <a:latin typeface="Lucida Sans Unicode"/>
                <a:cs typeface="Lucida Sans Unicode"/>
              </a:rPr>
              <a:t> </a:t>
            </a:r>
            <a:r>
              <a:rPr dirty="0" sz="2800" spc="85">
                <a:latin typeface="Lucida Sans Unicode"/>
                <a:cs typeface="Lucida Sans Unicode"/>
              </a:rPr>
              <a:t>préoccupation</a:t>
            </a:r>
            <a:r>
              <a:rPr dirty="0" sz="2800" spc="-105">
                <a:latin typeface="Lucida Sans Unicode"/>
                <a:cs typeface="Lucida Sans Unicode"/>
              </a:rPr>
              <a:t> </a:t>
            </a:r>
            <a:r>
              <a:rPr dirty="0" sz="2800" spc="270">
                <a:latin typeface="Lucida Sans Unicode"/>
                <a:cs typeface="Lucida Sans Unicode"/>
              </a:rPr>
              <a:t>?</a:t>
            </a:r>
            <a:r>
              <a:rPr dirty="0" sz="2800" spc="-105">
                <a:latin typeface="Lucida Sans Unicode"/>
                <a:cs typeface="Lucida Sans Unicode"/>
              </a:rPr>
              <a:t> </a:t>
            </a:r>
            <a:r>
              <a:rPr dirty="0" sz="2800" spc="150">
                <a:latin typeface="Lucida Sans Unicode"/>
                <a:cs typeface="Lucida Sans Unicode"/>
              </a:rPr>
              <a:t>Chaque</a:t>
            </a:r>
            <a:r>
              <a:rPr dirty="0" sz="2800" spc="-100">
                <a:latin typeface="Lucida Sans Unicode"/>
                <a:cs typeface="Lucida Sans Unicode"/>
              </a:rPr>
              <a:t> </a:t>
            </a:r>
            <a:r>
              <a:rPr dirty="0" sz="2800" spc="65">
                <a:latin typeface="Lucida Sans Unicode"/>
                <a:cs typeface="Lucida Sans Unicode"/>
              </a:rPr>
              <a:t>type </a:t>
            </a:r>
            <a:r>
              <a:rPr dirty="0" sz="2800">
                <a:latin typeface="Lucida Sans Unicode"/>
                <a:cs typeface="Lucida Sans Unicode"/>
              </a:rPr>
              <a:t>d'objectif</a:t>
            </a:r>
            <a:r>
              <a:rPr dirty="0" sz="2800" spc="-9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requiert</a:t>
            </a:r>
            <a:r>
              <a:rPr dirty="0" sz="2800" spc="-85">
                <a:latin typeface="Lucida Sans Unicode"/>
                <a:cs typeface="Lucida Sans Unicode"/>
              </a:rPr>
              <a:t> </a:t>
            </a:r>
            <a:r>
              <a:rPr dirty="0" sz="2800" spc="85">
                <a:latin typeface="Lucida Sans Unicode"/>
                <a:cs typeface="Lucida Sans Unicode"/>
              </a:rPr>
              <a:t>une</a:t>
            </a:r>
            <a:r>
              <a:rPr dirty="0" sz="2800" spc="-85">
                <a:latin typeface="Lucida Sans Unicode"/>
                <a:cs typeface="Lucida Sans Unicode"/>
              </a:rPr>
              <a:t> </a:t>
            </a:r>
            <a:r>
              <a:rPr dirty="0" sz="2800" spc="120">
                <a:latin typeface="Lucida Sans Unicode"/>
                <a:cs typeface="Lucida Sans Unicode"/>
              </a:rPr>
              <a:t>approche</a:t>
            </a:r>
            <a:r>
              <a:rPr dirty="0" sz="2800" spc="-85">
                <a:latin typeface="Lucida Sans Unicode"/>
                <a:cs typeface="Lucida Sans Unicode"/>
              </a:rPr>
              <a:t> </a:t>
            </a:r>
            <a:r>
              <a:rPr dirty="0" sz="2800" spc="65">
                <a:latin typeface="Lucida Sans Unicode"/>
                <a:cs typeface="Lucida Sans Unicode"/>
              </a:rPr>
              <a:t>et</a:t>
            </a:r>
            <a:r>
              <a:rPr dirty="0" sz="2800" spc="-8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un</a:t>
            </a:r>
            <a:r>
              <a:rPr dirty="0" sz="2800" spc="-9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ton</a:t>
            </a:r>
            <a:r>
              <a:rPr dirty="0" sz="2800" spc="-8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différents.</a:t>
            </a:r>
            <a:endParaRPr sz="2800">
              <a:latin typeface="Lucida Sans Unicode"/>
              <a:cs typeface="Lucida Sans Unicode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73157" y="2866959"/>
            <a:ext cx="5986141" cy="5504685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0" y="9798056"/>
            <a:ext cx="18288000" cy="488950"/>
          </a:xfrm>
          <a:custGeom>
            <a:avLst/>
            <a:gdLst/>
            <a:ahLst/>
            <a:cxnLst/>
            <a:rect l="l" t="t" r="r" b="b"/>
            <a:pathLst>
              <a:path w="18288000" h="488950">
                <a:moveTo>
                  <a:pt x="18287998" y="488943"/>
                </a:moveTo>
                <a:lnTo>
                  <a:pt x="0" y="488943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488943"/>
                </a:lnTo>
                <a:close/>
              </a:path>
            </a:pathLst>
          </a:custGeom>
          <a:solidFill>
            <a:srgbClr val="001F3C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2004934"/>
            <a:ext cx="8227695" cy="1480820"/>
          </a:xfrm>
          <a:prstGeom prst="rect"/>
        </p:spPr>
        <p:txBody>
          <a:bodyPr wrap="square" lIns="0" tIns="33019" rIns="0" bIns="0" rtlCol="0" vert="horz">
            <a:spAutoFit/>
          </a:bodyPr>
          <a:lstStyle/>
          <a:p>
            <a:pPr marL="12700" marR="5080">
              <a:lnSpc>
                <a:spcPts val="5700"/>
              </a:lnSpc>
              <a:spcBef>
                <a:spcPts val="259"/>
              </a:spcBef>
            </a:pPr>
            <a:r>
              <a:rPr dirty="0" spc="-215"/>
              <a:t>2.</a:t>
            </a:r>
            <a:r>
              <a:rPr dirty="0" spc="-520"/>
              <a:t> </a:t>
            </a:r>
            <a:r>
              <a:rPr dirty="0" spc="320"/>
              <a:t>Donner</a:t>
            </a:r>
            <a:r>
              <a:rPr dirty="0" spc="-515"/>
              <a:t> </a:t>
            </a:r>
            <a:r>
              <a:rPr dirty="0" spc="440"/>
              <a:t>des</a:t>
            </a:r>
            <a:r>
              <a:rPr dirty="0" spc="-520"/>
              <a:t> </a:t>
            </a:r>
            <a:r>
              <a:rPr dirty="0" spc="305"/>
              <a:t>instructions </a:t>
            </a:r>
            <a:r>
              <a:rPr dirty="0" spc="325"/>
              <a:t>précises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16000" y="3598670"/>
            <a:ext cx="8522970" cy="5130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9600"/>
              </a:lnSpc>
              <a:spcBef>
                <a:spcPts val="95"/>
              </a:spcBef>
            </a:pPr>
            <a:r>
              <a:rPr dirty="0" sz="2800" spc="-175">
                <a:latin typeface="Lucida Sans Unicode"/>
                <a:cs typeface="Lucida Sans Unicode"/>
              </a:rPr>
              <a:t>L'IA</a:t>
            </a:r>
            <a:r>
              <a:rPr dirty="0" sz="2800" spc="-90">
                <a:latin typeface="Lucida Sans Unicode"/>
                <a:cs typeface="Lucida Sans Unicode"/>
              </a:rPr>
              <a:t> </a:t>
            </a:r>
            <a:r>
              <a:rPr dirty="0" sz="2800" spc="50">
                <a:latin typeface="Lucida Sans Unicode"/>
                <a:cs typeface="Lucida Sans Unicode"/>
              </a:rPr>
              <a:t>est</a:t>
            </a:r>
            <a:r>
              <a:rPr dirty="0" sz="2800" spc="-8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plus</a:t>
            </a:r>
            <a:r>
              <a:rPr dirty="0" sz="2800" spc="-85">
                <a:latin typeface="Lucida Sans Unicode"/>
                <a:cs typeface="Lucida Sans Unicode"/>
              </a:rPr>
              <a:t> </a:t>
            </a:r>
            <a:r>
              <a:rPr dirty="0" sz="2800" spc="65">
                <a:latin typeface="Lucida Sans Unicode"/>
                <a:cs typeface="Lucida Sans Unicode"/>
              </a:rPr>
              <a:t>performante</a:t>
            </a:r>
            <a:r>
              <a:rPr dirty="0" sz="2800" spc="-90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lorsqu'elle</a:t>
            </a:r>
            <a:r>
              <a:rPr dirty="0" sz="2800" spc="-8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reçoit</a:t>
            </a:r>
            <a:r>
              <a:rPr dirty="0" sz="2800" spc="-85">
                <a:latin typeface="Lucida Sans Unicode"/>
                <a:cs typeface="Lucida Sans Unicode"/>
              </a:rPr>
              <a:t> </a:t>
            </a:r>
            <a:r>
              <a:rPr dirty="0" sz="2800" spc="75">
                <a:latin typeface="Lucida Sans Unicode"/>
                <a:cs typeface="Lucida Sans Unicode"/>
              </a:rPr>
              <a:t>des </a:t>
            </a:r>
            <a:r>
              <a:rPr dirty="0" sz="2800">
                <a:latin typeface="Lucida Sans Unicode"/>
                <a:cs typeface="Lucida Sans Unicode"/>
              </a:rPr>
              <a:t>instructions</a:t>
            </a:r>
            <a:r>
              <a:rPr dirty="0" sz="2800" spc="-75">
                <a:latin typeface="Lucida Sans Unicode"/>
                <a:cs typeface="Lucida Sans Unicode"/>
              </a:rPr>
              <a:t> </a:t>
            </a:r>
            <a:r>
              <a:rPr dirty="0" sz="2800" spc="55">
                <a:latin typeface="Lucida Sans Unicode"/>
                <a:cs typeface="Lucida Sans Unicode"/>
              </a:rPr>
              <a:t>détaillées</a:t>
            </a:r>
            <a:r>
              <a:rPr dirty="0" sz="2800" spc="-70">
                <a:latin typeface="Lucida Sans Unicode"/>
                <a:cs typeface="Lucida Sans Unicode"/>
              </a:rPr>
              <a:t> </a:t>
            </a:r>
            <a:r>
              <a:rPr dirty="0" sz="2800" spc="65">
                <a:latin typeface="Lucida Sans Unicode"/>
                <a:cs typeface="Lucida Sans Unicode"/>
              </a:rPr>
              <a:t>et</a:t>
            </a:r>
            <a:r>
              <a:rPr dirty="0" sz="2800" spc="-7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précises.</a:t>
            </a:r>
            <a:r>
              <a:rPr dirty="0" sz="2800" spc="-70">
                <a:latin typeface="Lucida Sans Unicode"/>
                <a:cs typeface="Lucida Sans Unicode"/>
              </a:rPr>
              <a:t> </a:t>
            </a:r>
            <a:r>
              <a:rPr dirty="0" sz="2800" spc="40">
                <a:latin typeface="Lucida Sans Unicode"/>
                <a:cs typeface="Lucida Sans Unicode"/>
              </a:rPr>
              <a:t>Selon </a:t>
            </a:r>
            <a:r>
              <a:rPr dirty="0" sz="2800" spc="-55">
                <a:latin typeface="Lucida Sans Unicode"/>
                <a:cs typeface="Lucida Sans Unicode"/>
              </a:rPr>
              <a:t>Courrierx.co,</a:t>
            </a:r>
            <a:r>
              <a:rPr dirty="0" sz="2800" spc="-110">
                <a:latin typeface="Lucida Sans Unicode"/>
                <a:cs typeface="Lucida Sans Unicode"/>
              </a:rPr>
              <a:t> </a:t>
            </a:r>
            <a:r>
              <a:rPr dirty="0" sz="2800" spc="45">
                <a:latin typeface="Lucida Sans Unicode"/>
                <a:cs typeface="Lucida Sans Unicode"/>
              </a:rPr>
              <a:t>préciser</a:t>
            </a:r>
            <a:r>
              <a:rPr dirty="0" sz="2800" spc="-10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le</a:t>
            </a:r>
            <a:r>
              <a:rPr dirty="0" sz="2800" spc="-105">
                <a:latin typeface="Lucida Sans Unicode"/>
                <a:cs typeface="Lucida Sans Unicode"/>
              </a:rPr>
              <a:t> </a:t>
            </a:r>
            <a:r>
              <a:rPr dirty="0" sz="2800" spc="-65">
                <a:latin typeface="Lucida Sans Unicode"/>
                <a:cs typeface="Lucida Sans Unicode"/>
              </a:rPr>
              <a:t>ton,</a:t>
            </a:r>
            <a:r>
              <a:rPr dirty="0" sz="2800" spc="-11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le</a:t>
            </a:r>
            <a:r>
              <a:rPr dirty="0" sz="2800" spc="-10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style</a:t>
            </a:r>
            <a:r>
              <a:rPr dirty="0" sz="2800" spc="-105">
                <a:latin typeface="Lucida Sans Unicode"/>
                <a:cs typeface="Lucida Sans Unicode"/>
              </a:rPr>
              <a:t> </a:t>
            </a:r>
            <a:r>
              <a:rPr dirty="0" sz="2800" spc="65">
                <a:latin typeface="Lucida Sans Unicode"/>
                <a:cs typeface="Lucida Sans Unicode"/>
              </a:rPr>
              <a:t>et</a:t>
            </a:r>
            <a:r>
              <a:rPr dirty="0" sz="2800" spc="-10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les</a:t>
            </a:r>
            <a:r>
              <a:rPr dirty="0" sz="2800" spc="-110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points </a:t>
            </a:r>
            <a:r>
              <a:rPr dirty="0" sz="2800" spc="75">
                <a:latin typeface="Lucida Sans Unicode"/>
                <a:cs typeface="Lucida Sans Unicode"/>
              </a:rPr>
              <a:t>clés</a:t>
            </a:r>
            <a:r>
              <a:rPr dirty="0" sz="2800" spc="-120">
                <a:latin typeface="Lucida Sans Unicode"/>
                <a:cs typeface="Lucida Sans Unicode"/>
              </a:rPr>
              <a:t> </a:t>
            </a:r>
            <a:r>
              <a:rPr dirty="0" sz="2800" spc="90">
                <a:latin typeface="Lucida Sans Unicode"/>
                <a:cs typeface="Lucida Sans Unicode"/>
              </a:rPr>
              <a:t>permet</a:t>
            </a:r>
            <a:r>
              <a:rPr dirty="0" sz="2800" spc="-114">
                <a:latin typeface="Lucida Sans Unicode"/>
                <a:cs typeface="Lucida Sans Unicode"/>
              </a:rPr>
              <a:t> </a:t>
            </a:r>
            <a:r>
              <a:rPr dirty="0" sz="2800" spc="340">
                <a:latin typeface="Lucida Sans Unicode"/>
                <a:cs typeface="Lucida Sans Unicode"/>
              </a:rPr>
              <a:t>à</a:t>
            </a:r>
            <a:r>
              <a:rPr dirty="0" sz="2800" spc="-120">
                <a:latin typeface="Lucida Sans Unicode"/>
                <a:cs typeface="Lucida Sans Unicode"/>
              </a:rPr>
              <a:t> </a:t>
            </a:r>
            <a:r>
              <a:rPr dirty="0" sz="2800" spc="-135">
                <a:latin typeface="Lucida Sans Unicode"/>
                <a:cs typeface="Lucida Sans Unicode"/>
              </a:rPr>
              <a:t>l'IA</a:t>
            </a:r>
            <a:r>
              <a:rPr dirty="0" sz="2800" spc="-114">
                <a:latin typeface="Lucida Sans Unicode"/>
                <a:cs typeface="Lucida Sans Unicode"/>
              </a:rPr>
              <a:t> </a:t>
            </a:r>
            <a:r>
              <a:rPr dirty="0" sz="2800" spc="145">
                <a:latin typeface="Lucida Sans Unicode"/>
                <a:cs typeface="Lucida Sans Unicode"/>
              </a:rPr>
              <a:t>de</a:t>
            </a:r>
            <a:r>
              <a:rPr dirty="0" sz="2800" spc="-120">
                <a:latin typeface="Lucida Sans Unicode"/>
                <a:cs typeface="Lucida Sans Unicode"/>
              </a:rPr>
              <a:t> </a:t>
            </a:r>
            <a:r>
              <a:rPr dirty="0" sz="2800" spc="70">
                <a:latin typeface="Lucida Sans Unicode"/>
                <a:cs typeface="Lucida Sans Unicode"/>
              </a:rPr>
              <a:t>créer</a:t>
            </a:r>
            <a:r>
              <a:rPr dirty="0" sz="2800" spc="-114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un</a:t>
            </a:r>
            <a:r>
              <a:rPr dirty="0" sz="2800" spc="-120">
                <a:latin typeface="Lucida Sans Unicode"/>
                <a:cs typeface="Lucida Sans Unicode"/>
              </a:rPr>
              <a:t> </a:t>
            </a:r>
            <a:r>
              <a:rPr dirty="0" sz="2800" spc="80">
                <a:latin typeface="Lucida Sans Unicode"/>
                <a:cs typeface="Lucida Sans Unicode"/>
              </a:rPr>
              <a:t>contenu</a:t>
            </a:r>
            <a:r>
              <a:rPr dirty="0" sz="2800" spc="-114">
                <a:latin typeface="Lucida Sans Unicode"/>
                <a:cs typeface="Lucida Sans Unicode"/>
              </a:rPr>
              <a:t> </a:t>
            </a:r>
            <a:r>
              <a:rPr dirty="0" sz="2800" spc="105">
                <a:latin typeface="Lucida Sans Unicode"/>
                <a:cs typeface="Lucida Sans Unicode"/>
              </a:rPr>
              <a:t>en</a:t>
            </a:r>
            <a:r>
              <a:rPr dirty="0" sz="2800" spc="-120">
                <a:latin typeface="Lucida Sans Unicode"/>
                <a:cs typeface="Lucida Sans Unicode"/>
              </a:rPr>
              <a:t> </a:t>
            </a:r>
            <a:r>
              <a:rPr dirty="0" sz="2800" spc="125">
                <a:latin typeface="Lucida Sans Unicode"/>
                <a:cs typeface="Lucida Sans Unicode"/>
              </a:rPr>
              <a:t>phase </a:t>
            </a:r>
            <a:r>
              <a:rPr dirty="0" sz="2800" spc="215">
                <a:latin typeface="Lucida Sans Unicode"/>
                <a:cs typeface="Lucida Sans Unicode"/>
              </a:rPr>
              <a:t>avec</a:t>
            </a:r>
            <a:r>
              <a:rPr dirty="0" sz="2800" spc="-6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votre</a:t>
            </a:r>
            <a:r>
              <a:rPr dirty="0" sz="2800" spc="-60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objectif.</a:t>
            </a:r>
            <a:r>
              <a:rPr dirty="0" sz="2800" spc="-6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Vous</a:t>
            </a:r>
            <a:r>
              <a:rPr dirty="0" sz="2800" spc="-6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pouvez</a:t>
            </a:r>
            <a:r>
              <a:rPr dirty="0" sz="2800" spc="-60">
                <a:latin typeface="Lucida Sans Unicode"/>
                <a:cs typeface="Lucida Sans Unicode"/>
              </a:rPr>
              <a:t> </a:t>
            </a:r>
            <a:r>
              <a:rPr dirty="0" sz="2800" spc="50">
                <a:latin typeface="Lucida Sans Unicode"/>
                <a:cs typeface="Lucida Sans Unicode"/>
              </a:rPr>
              <a:t>donner</a:t>
            </a:r>
            <a:r>
              <a:rPr dirty="0" sz="2800" spc="-60">
                <a:latin typeface="Lucida Sans Unicode"/>
                <a:cs typeface="Lucida Sans Unicode"/>
              </a:rPr>
              <a:t> </a:t>
            </a:r>
            <a:r>
              <a:rPr dirty="0" sz="2800" spc="75">
                <a:latin typeface="Lucida Sans Unicode"/>
                <a:cs typeface="Lucida Sans Unicode"/>
              </a:rPr>
              <a:t>des </a:t>
            </a:r>
            <a:r>
              <a:rPr dirty="0" sz="2800">
                <a:latin typeface="Lucida Sans Unicode"/>
                <a:cs typeface="Lucida Sans Unicode"/>
              </a:rPr>
              <a:t>instructions</a:t>
            </a:r>
            <a:r>
              <a:rPr dirty="0" sz="2800" spc="-12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telles</a:t>
            </a:r>
            <a:r>
              <a:rPr dirty="0" sz="2800" spc="-120">
                <a:latin typeface="Lucida Sans Unicode"/>
                <a:cs typeface="Lucida Sans Unicode"/>
              </a:rPr>
              <a:t> </a:t>
            </a:r>
            <a:r>
              <a:rPr dirty="0" sz="2800" spc="110">
                <a:latin typeface="Lucida Sans Unicode"/>
                <a:cs typeface="Lucida Sans Unicode"/>
              </a:rPr>
              <a:t>que</a:t>
            </a:r>
            <a:r>
              <a:rPr dirty="0" sz="2800" spc="-114">
                <a:latin typeface="Lucida Sans Unicode"/>
                <a:cs typeface="Lucida Sans Unicode"/>
              </a:rPr>
              <a:t> </a:t>
            </a:r>
            <a:r>
              <a:rPr dirty="0" sz="2800" spc="-295">
                <a:latin typeface="Lucida Sans Unicode"/>
                <a:cs typeface="Lucida Sans Unicode"/>
              </a:rPr>
              <a:t>:</a:t>
            </a:r>
            <a:r>
              <a:rPr dirty="0" sz="2800" spc="-120">
                <a:latin typeface="Lucida Sans Unicode"/>
                <a:cs typeface="Lucida Sans Unicode"/>
              </a:rPr>
              <a:t> </a:t>
            </a:r>
            <a:r>
              <a:rPr dirty="0" sz="2800" spc="-185">
                <a:latin typeface="Lucida Sans Unicode"/>
                <a:cs typeface="Lucida Sans Unicode"/>
              </a:rPr>
              <a:t>«</a:t>
            </a:r>
            <a:r>
              <a:rPr dirty="0" sz="2800" spc="-120">
                <a:latin typeface="Lucida Sans Unicode"/>
                <a:cs typeface="Lucida Sans Unicode"/>
              </a:rPr>
              <a:t> </a:t>
            </a:r>
            <a:r>
              <a:rPr dirty="0" sz="2800" spc="-20">
                <a:latin typeface="Lucida Sans Unicode"/>
                <a:cs typeface="Lucida Sans Unicode"/>
              </a:rPr>
              <a:t>Écrivez</a:t>
            </a:r>
            <a:r>
              <a:rPr dirty="0" sz="2800" spc="-114">
                <a:latin typeface="Lucida Sans Unicode"/>
                <a:cs typeface="Lucida Sans Unicode"/>
              </a:rPr>
              <a:t> </a:t>
            </a:r>
            <a:r>
              <a:rPr dirty="0" sz="2800" spc="85">
                <a:latin typeface="Lucida Sans Unicode"/>
                <a:cs typeface="Lucida Sans Unicode"/>
              </a:rPr>
              <a:t>une</a:t>
            </a:r>
            <a:r>
              <a:rPr dirty="0" sz="2800" spc="-120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lettre </a:t>
            </a:r>
            <a:r>
              <a:rPr dirty="0" sz="2800">
                <a:latin typeface="Lucida Sans Unicode"/>
                <a:cs typeface="Lucida Sans Unicode"/>
              </a:rPr>
              <a:t>professionnelle</a:t>
            </a:r>
            <a:r>
              <a:rPr dirty="0" sz="2800" spc="-50">
                <a:latin typeface="Lucida Sans Unicode"/>
                <a:cs typeface="Lucida Sans Unicode"/>
              </a:rPr>
              <a:t> </a:t>
            </a:r>
            <a:r>
              <a:rPr dirty="0" sz="2800" spc="120">
                <a:latin typeface="Lucida Sans Unicode"/>
                <a:cs typeface="Lucida Sans Unicode"/>
              </a:rPr>
              <a:t>mais</a:t>
            </a:r>
            <a:r>
              <a:rPr dirty="0" sz="2800" spc="-50">
                <a:latin typeface="Lucida Sans Unicode"/>
                <a:cs typeface="Lucida Sans Unicode"/>
              </a:rPr>
              <a:t> </a:t>
            </a:r>
            <a:r>
              <a:rPr dirty="0" sz="2800" spc="155">
                <a:latin typeface="Lucida Sans Unicode"/>
                <a:cs typeface="Lucida Sans Unicode"/>
              </a:rPr>
              <a:t>amicale</a:t>
            </a:r>
            <a:r>
              <a:rPr dirty="0" sz="2800" spc="-50">
                <a:latin typeface="Lucida Sans Unicode"/>
                <a:cs typeface="Lucida Sans Unicode"/>
              </a:rPr>
              <a:t> </a:t>
            </a:r>
            <a:r>
              <a:rPr dirty="0" sz="2800" spc="340">
                <a:latin typeface="Lucida Sans Unicode"/>
                <a:cs typeface="Lucida Sans Unicode"/>
              </a:rPr>
              <a:t>à</a:t>
            </a:r>
            <a:r>
              <a:rPr dirty="0" sz="2800" spc="-5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un</a:t>
            </a:r>
            <a:r>
              <a:rPr dirty="0" sz="2800" spc="-5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client</a:t>
            </a:r>
            <a:r>
              <a:rPr dirty="0" sz="2800" spc="-5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pour</a:t>
            </a:r>
            <a:r>
              <a:rPr dirty="0" sz="2800" spc="-50">
                <a:latin typeface="Lucida Sans Unicode"/>
                <a:cs typeface="Lucida Sans Unicode"/>
              </a:rPr>
              <a:t> </a:t>
            </a:r>
            <a:r>
              <a:rPr dirty="0" sz="2800" spc="-25">
                <a:latin typeface="Lucida Sans Unicode"/>
                <a:cs typeface="Lucida Sans Unicode"/>
              </a:rPr>
              <a:t>le </a:t>
            </a:r>
            <a:r>
              <a:rPr dirty="0" sz="2800" spc="55">
                <a:latin typeface="Lucida Sans Unicode"/>
                <a:cs typeface="Lucida Sans Unicode"/>
              </a:rPr>
              <a:t>remercier</a:t>
            </a:r>
            <a:r>
              <a:rPr dirty="0" sz="2800" spc="-90">
                <a:latin typeface="Lucida Sans Unicode"/>
                <a:cs typeface="Lucida Sans Unicode"/>
              </a:rPr>
              <a:t> </a:t>
            </a:r>
            <a:r>
              <a:rPr dirty="0" sz="2800" spc="145">
                <a:latin typeface="Lucida Sans Unicode"/>
                <a:cs typeface="Lucida Sans Unicode"/>
              </a:rPr>
              <a:t>de</a:t>
            </a:r>
            <a:r>
              <a:rPr dirty="0" sz="2800" spc="-8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son</a:t>
            </a:r>
            <a:r>
              <a:rPr dirty="0" sz="2800" spc="-8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soutien.»</a:t>
            </a:r>
            <a:endParaRPr sz="2800">
              <a:latin typeface="Lucida Sans Unicode"/>
              <a:cs typeface="Lucida Sans Unicode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73157" y="1913201"/>
            <a:ext cx="5986141" cy="6458442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0" y="9798056"/>
            <a:ext cx="18288000" cy="488950"/>
          </a:xfrm>
          <a:custGeom>
            <a:avLst/>
            <a:gdLst/>
            <a:ahLst/>
            <a:cxnLst/>
            <a:rect l="l" t="t" r="r" b="b"/>
            <a:pathLst>
              <a:path w="18288000" h="488950">
                <a:moveTo>
                  <a:pt x="18287998" y="488943"/>
                </a:moveTo>
                <a:lnTo>
                  <a:pt x="0" y="488943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488943"/>
                </a:lnTo>
                <a:close/>
              </a:path>
            </a:pathLst>
          </a:custGeom>
          <a:solidFill>
            <a:srgbClr val="001F3C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2040742"/>
            <a:ext cx="859028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20"/>
              <a:t>3.</a:t>
            </a:r>
            <a:r>
              <a:rPr dirty="0" spc="-509"/>
              <a:t> </a:t>
            </a:r>
            <a:r>
              <a:rPr dirty="0" spc="229"/>
              <a:t>Structurez</a:t>
            </a:r>
            <a:r>
              <a:rPr dirty="0" spc="-509"/>
              <a:t> </a:t>
            </a:r>
            <a:r>
              <a:rPr dirty="0" spc="250"/>
              <a:t>votre</a:t>
            </a:r>
            <a:r>
              <a:rPr dirty="0" spc="-505"/>
              <a:t> </a:t>
            </a:r>
            <a:r>
              <a:rPr dirty="0" spc="335"/>
              <a:t>contenu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16000" y="2924721"/>
            <a:ext cx="9505950" cy="5130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9600"/>
              </a:lnSpc>
              <a:spcBef>
                <a:spcPts val="95"/>
              </a:spcBef>
            </a:pPr>
            <a:r>
              <a:rPr dirty="0" sz="2800">
                <a:latin typeface="Lucida Sans Unicode"/>
                <a:cs typeface="Lucida Sans Unicode"/>
              </a:rPr>
              <a:t>Organiser</a:t>
            </a:r>
            <a:r>
              <a:rPr dirty="0" sz="2800" spc="2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votre</a:t>
            </a:r>
            <a:r>
              <a:rPr dirty="0" sz="2800" spc="2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lettre</a:t>
            </a:r>
            <a:r>
              <a:rPr dirty="0" sz="2800" spc="25">
                <a:latin typeface="Lucida Sans Unicode"/>
                <a:cs typeface="Lucida Sans Unicode"/>
              </a:rPr>
              <a:t> </a:t>
            </a:r>
            <a:r>
              <a:rPr dirty="0" sz="2800" spc="105">
                <a:latin typeface="Lucida Sans Unicode"/>
                <a:cs typeface="Lucida Sans Unicode"/>
              </a:rPr>
              <a:t>en</a:t>
            </a:r>
            <a:r>
              <a:rPr dirty="0" sz="2800" spc="20">
                <a:latin typeface="Lucida Sans Unicode"/>
                <a:cs typeface="Lucida Sans Unicode"/>
              </a:rPr>
              <a:t> </a:t>
            </a:r>
            <a:r>
              <a:rPr dirty="0" sz="2800" spc="50">
                <a:latin typeface="Lucida Sans Unicode"/>
                <a:cs typeface="Lucida Sans Unicode"/>
              </a:rPr>
              <a:t>sections</a:t>
            </a:r>
            <a:r>
              <a:rPr dirty="0" sz="2800" spc="2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distinctes</a:t>
            </a:r>
            <a:r>
              <a:rPr dirty="0" sz="2800" spc="2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facilite</a:t>
            </a:r>
            <a:r>
              <a:rPr dirty="0" sz="2800" spc="25">
                <a:latin typeface="Lucida Sans Unicode"/>
                <a:cs typeface="Lucida Sans Unicode"/>
              </a:rPr>
              <a:t> </a:t>
            </a:r>
            <a:r>
              <a:rPr dirty="0" sz="2800" spc="80">
                <a:latin typeface="Lucida Sans Unicode"/>
                <a:cs typeface="Lucida Sans Unicode"/>
              </a:rPr>
              <a:t>la </a:t>
            </a:r>
            <a:r>
              <a:rPr dirty="0" sz="2800" spc="75">
                <a:latin typeface="Lucida Sans Unicode"/>
                <a:cs typeface="Lucida Sans Unicode"/>
              </a:rPr>
              <a:t>compréhension</a:t>
            </a:r>
            <a:r>
              <a:rPr dirty="0" sz="2800" spc="-130">
                <a:latin typeface="Lucida Sans Unicode"/>
                <a:cs typeface="Lucida Sans Unicode"/>
              </a:rPr>
              <a:t> </a:t>
            </a:r>
            <a:r>
              <a:rPr dirty="0" sz="2800" spc="85">
                <a:latin typeface="Lucida Sans Unicode"/>
                <a:cs typeface="Lucida Sans Unicode"/>
              </a:rPr>
              <a:t>du</a:t>
            </a:r>
            <a:r>
              <a:rPr dirty="0" sz="2800" spc="-13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lecteur.</a:t>
            </a:r>
            <a:r>
              <a:rPr dirty="0" sz="2800" spc="-130">
                <a:latin typeface="Lucida Sans Unicode"/>
                <a:cs typeface="Lucida Sans Unicode"/>
              </a:rPr>
              <a:t> </a:t>
            </a:r>
            <a:r>
              <a:rPr dirty="0" sz="2800" spc="50">
                <a:latin typeface="Lucida Sans Unicode"/>
                <a:cs typeface="Lucida Sans Unicode"/>
              </a:rPr>
              <a:t>Selon</a:t>
            </a:r>
            <a:r>
              <a:rPr dirty="0" sz="2800" spc="-125">
                <a:latin typeface="Lucida Sans Unicode"/>
                <a:cs typeface="Lucida Sans Unicode"/>
              </a:rPr>
              <a:t> </a:t>
            </a:r>
            <a:r>
              <a:rPr dirty="0" u="heavy" sz="2800" spc="-55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2"/>
              </a:rPr>
              <a:t>Courrierx.co</a:t>
            </a:r>
            <a:r>
              <a:rPr dirty="0" sz="2800" spc="-55">
                <a:latin typeface="Lucida Sans Unicode"/>
                <a:cs typeface="Lucida Sans Unicode"/>
              </a:rPr>
              <a:t>,</a:t>
            </a:r>
            <a:r>
              <a:rPr dirty="0" sz="2800" spc="-130">
                <a:latin typeface="Lucida Sans Unicode"/>
                <a:cs typeface="Lucida Sans Unicode"/>
              </a:rPr>
              <a:t> </a:t>
            </a:r>
            <a:r>
              <a:rPr dirty="0" sz="2800" spc="60">
                <a:latin typeface="Lucida Sans Unicode"/>
                <a:cs typeface="Lucida Sans Unicode"/>
              </a:rPr>
              <a:t>une </a:t>
            </a:r>
            <a:r>
              <a:rPr dirty="0" sz="2800">
                <a:latin typeface="Lucida Sans Unicode"/>
                <a:cs typeface="Lucida Sans Unicode"/>
              </a:rPr>
              <a:t>lettre</a:t>
            </a:r>
            <a:r>
              <a:rPr dirty="0" sz="2800" spc="-45">
                <a:latin typeface="Lucida Sans Unicode"/>
                <a:cs typeface="Lucida Sans Unicode"/>
              </a:rPr>
              <a:t> </a:t>
            </a:r>
            <a:r>
              <a:rPr dirty="0" sz="2800" spc="50">
                <a:latin typeface="Lucida Sans Unicode"/>
                <a:cs typeface="Lucida Sans Unicode"/>
              </a:rPr>
              <a:t>bien</a:t>
            </a:r>
            <a:r>
              <a:rPr dirty="0" sz="2800" spc="-4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structurée</a:t>
            </a:r>
            <a:r>
              <a:rPr dirty="0" sz="2800" spc="-4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doit</a:t>
            </a:r>
            <a:r>
              <a:rPr dirty="0" sz="2800" spc="-40">
                <a:latin typeface="Lucida Sans Unicode"/>
                <a:cs typeface="Lucida Sans Unicode"/>
              </a:rPr>
              <a:t> </a:t>
            </a:r>
            <a:r>
              <a:rPr dirty="0" sz="2800" spc="65">
                <a:latin typeface="Lucida Sans Unicode"/>
                <a:cs typeface="Lucida Sans Unicode"/>
              </a:rPr>
              <a:t>comporter</a:t>
            </a:r>
            <a:r>
              <a:rPr dirty="0" sz="2800" spc="-40">
                <a:latin typeface="Lucida Sans Unicode"/>
                <a:cs typeface="Lucida Sans Unicode"/>
              </a:rPr>
              <a:t> </a:t>
            </a:r>
            <a:r>
              <a:rPr dirty="0" sz="2800" spc="60">
                <a:latin typeface="Lucida Sans Unicode"/>
                <a:cs typeface="Lucida Sans Unicode"/>
              </a:rPr>
              <a:t>une </a:t>
            </a:r>
            <a:r>
              <a:rPr dirty="0" sz="2800" spc="-10">
                <a:latin typeface="Lucida Sans Unicode"/>
                <a:cs typeface="Lucida Sans Unicode"/>
              </a:rPr>
              <a:t>introduction,</a:t>
            </a:r>
            <a:r>
              <a:rPr dirty="0" sz="2800" spc="-5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un</a:t>
            </a:r>
            <a:r>
              <a:rPr dirty="0" sz="2800" spc="-45">
                <a:latin typeface="Lucida Sans Unicode"/>
                <a:cs typeface="Lucida Sans Unicode"/>
              </a:rPr>
              <a:t> </a:t>
            </a:r>
            <a:r>
              <a:rPr dirty="0" sz="2800" spc="155">
                <a:latin typeface="Lucida Sans Unicode"/>
                <a:cs typeface="Lucida Sans Unicode"/>
              </a:rPr>
              <a:t>message</a:t>
            </a:r>
            <a:r>
              <a:rPr dirty="0" sz="2800" spc="-5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principal</a:t>
            </a:r>
            <a:r>
              <a:rPr dirty="0" sz="2800" spc="-45">
                <a:latin typeface="Lucida Sans Unicode"/>
                <a:cs typeface="Lucida Sans Unicode"/>
              </a:rPr>
              <a:t> </a:t>
            </a:r>
            <a:r>
              <a:rPr dirty="0" sz="2800" spc="65">
                <a:latin typeface="Lucida Sans Unicode"/>
                <a:cs typeface="Lucida Sans Unicode"/>
              </a:rPr>
              <a:t>et</a:t>
            </a:r>
            <a:r>
              <a:rPr dirty="0" sz="2800" spc="-50">
                <a:latin typeface="Lucida Sans Unicode"/>
                <a:cs typeface="Lucida Sans Unicode"/>
              </a:rPr>
              <a:t> </a:t>
            </a:r>
            <a:r>
              <a:rPr dirty="0" sz="2800" spc="60">
                <a:latin typeface="Lucida Sans Unicode"/>
                <a:cs typeface="Lucida Sans Unicode"/>
              </a:rPr>
              <a:t>une</a:t>
            </a:r>
            <a:r>
              <a:rPr dirty="0" sz="2800" spc="70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conclusion.</a:t>
            </a:r>
            <a:r>
              <a:rPr dirty="0" sz="2800" spc="-114">
                <a:latin typeface="Lucida Sans Unicode"/>
                <a:cs typeface="Lucida Sans Unicode"/>
              </a:rPr>
              <a:t> </a:t>
            </a:r>
            <a:r>
              <a:rPr dirty="0" sz="2800" spc="90">
                <a:latin typeface="Lucida Sans Unicode"/>
                <a:cs typeface="Lucida Sans Unicode"/>
              </a:rPr>
              <a:t>Par</a:t>
            </a:r>
            <a:r>
              <a:rPr dirty="0" sz="2800" spc="-11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exemple,</a:t>
            </a:r>
            <a:r>
              <a:rPr dirty="0" sz="2800" spc="-114">
                <a:latin typeface="Lucida Sans Unicode"/>
                <a:cs typeface="Lucida Sans Unicode"/>
              </a:rPr>
              <a:t> </a:t>
            </a:r>
            <a:r>
              <a:rPr dirty="0" sz="2800" spc="-30">
                <a:latin typeface="Lucida Sans Unicode"/>
                <a:cs typeface="Lucida Sans Unicode"/>
              </a:rPr>
              <a:t>si</a:t>
            </a:r>
            <a:r>
              <a:rPr dirty="0" sz="2800" spc="-110">
                <a:latin typeface="Lucida Sans Unicode"/>
                <a:cs typeface="Lucida Sans Unicode"/>
              </a:rPr>
              <a:t> </a:t>
            </a:r>
            <a:r>
              <a:rPr dirty="0" sz="2800" spc="55">
                <a:latin typeface="Lucida Sans Unicode"/>
                <a:cs typeface="Lucida Sans Unicode"/>
              </a:rPr>
              <a:t>vous</a:t>
            </a:r>
            <a:r>
              <a:rPr dirty="0" sz="2800" spc="-114">
                <a:latin typeface="Lucida Sans Unicode"/>
                <a:cs typeface="Lucida Sans Unicode"/>
              </a:rPr>
              <a:t> </a:t>
            </a:r>
            <a:r>
              <a:rPr dirty="0" sz="2800" spc="-20">
                <a:latin typeface="Lucida Sans Unicode"/>
                <a:cs typeface="Lucida Sans Unicode"/>
              </a:rPr>
              <a:t>informez</a:t>
            </a:r>
            <a:r>
              <a:rPr dirty="0" sz="2800" spc="-110">
                <a:latin typeface="Lucida Sans Unicode"/>
                <a:cs typeface="Lucida Sans Unicode"/>
              </a:rPr>
              <a:t> </a:t>
            </a:r>
            <a:r>
              <a:rPr dirty="0" sz="2800" spc="85">
                <a:latin typeface="Lucida Sans Unicode"/>
                <a:cs typeface="Lucida Sans Unicode"/>
              </a:rPr>
              <a:t>une</a:t>
            </a:r>
            <a:r>
              <a:rPr dirty="0" sz="2800" spc="-114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équipe, </a:t>
            </a:r>
            <a:r>
              <a:rPr dirty="0" sz="2800" spc="120">
                <a:latin typeface="Lucida Sans Unicode"/>
                <a:cs typeface="Lucida Sans Unicode"/>
              </a:rPr>
              <a:t>commencez</a:t>
            </a:r>
            <a:r>
              <a:rPr dirty="0" sz="2800" spc="-114">
                <a:latin typeface="Lucida Sans Unicode"/>
                <a:cs typeface="Lucida Sans Unicode"/>
              </a:rPr>
              <a:t> </a:t>
            </a:r>
            <a:r>
              <a:rPr dirty="0" sz="2800" spc="110">
                <a:latin typeface="Lucida Sans Unicode"/>
                <a:cs typeface="Lucida Sans Unicode"/>
              </a:rPr>
              <a:t>par</a:t>
            </a:r>
            <a:r>
              <a:rPr dirty="0" sz="2800" spc="-110">
                <a:latin typeface="Lucida Sans Unicode"/>
                <a:cs typeface="Lucida Sans Unicode"/>
              </a:rPr>
              <a:t> </a:t>
            </a:r>
            <a:r>
              <a:rPr dirty="0" sz="2800" spc="85">
                <a:latin typeface="Lucida Sans Unicode"/>
                <a:cs typeface="Lucida Sans Unicode"/>
              </a:rPr>
              <a:t>une</a:t>
            </a:r>
            <a:r>
              <a:rPr dirty="0" sz="2800" spc="-114">
                <a:latin typeface="Lucida Sans Unicode"/>
                <a:cs typeface="Lucida Sans Unicode"/>
              </a:rPr>
              <a:t> </a:t>
            </a:r>
            <a:r>
              <a:rPr dirty="0" sz="2800" spc="50">
                <a:latin typeface="Lucida Sans Unicode"/>
                <a:cs typeface="Lucida Sans Unicode"/>
              </a:rPr>
              <a:t>salutation</a:t>
            </a:r>
            <a:r>
              <a:rPr dirty="0" sz="2800" spc="-110">
                <a:latin typeface="Lucida Sans Unicode"/>
                <a:cs typeface="Lucida Sans Unicode"/>
              </a:rPr>
              <a:t> </a:t>
            </a:r>
            <a:r>
              <a:rPr dirty="0" sz="2800" spc="90">
                <a:latin typeface="Lucida Sans Unicode"/>
                <a:cs typeface="Lucida Sans Unicode"/>
              </a:rPr>
              <a:t>amicale,</a:t>
            </a:r>
            <a:r>
              <a:rPr dirty="0" sz="2800" spc="-114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puis</a:t>
            </a:r>
            <a:r>
              <a:rPr dirty="0" sz="2800" spc="-110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faites</a:t>
            </a:r>
            <a:r>
              <a:rPr dirty="0" sz="2800" spc="70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le</a:t>
            </a:r>
            <a:r>
              <a:rPr dirty="0" sz="2800" spc="-12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point</a:t>
            </a:r>
            <a:r>
              <a:rPr dirty="0" sz="2800" spc="-12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sur</a:t>
            </a:r>
            <a:r>
              <a:rPr dirty="0" sz="2800" spc="-12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le</a:t>
            </a:r>
            <a:r>
              <a:rPr dirty="0" sz="2800" spc="-120">
                <a:latin typeface="Lucida Sans Unicode"/>
                <a:cs typeface="Lucida Sans Unicode"/>
              </a:rPr>
              <a:t> </a:t>
            </a:r>
            <a:r>
              <a:rPr dirty="0" sz="2800" spc="-40">
                <a:latin typeface="Lucida Sans Unicode"/>
                <a:cs typeface="Lucida Sans Unicode"/>
              </a:rPr>
              <a:t>projet,</a:t>
            </a:r>
            <a:r>
              <a:rPr dirty="0" sz="2800" spc="-125">
                <a:latin typeface="Lucida Sans Unicode"/>
                <a:cs typeface="Lucida Sans Unicode"/>
              </a:rPr>
              <a:t> </a:t>
            </a:r>
            <a:r>
              <a:rPr dirty="0" sz="2800" spc="65">
                <a:latin typeface="Lucida Sans Unicode"/>
                <a:cs typeface="Lucida Sans Unicode"/>
              </a:rPr>
              <a:t>et</a:t>
            </a:r>
            <a:r>
              <a:rPr dirty="0" sz="2800" spc="-125">
                <a:latin typeface="Lucida Sans Unicode"/>
                <a:cs typeface="Lucida Sans Unicode"/>
              </a:rPr>
              <a:t> </a:t>
            </a:r>
            <a:r>
              <a:rPr dirty="0" sz="2800" spc="-55">
                <a:latin typeface="Lucida Sans Unicode"/>
                <a:cs typeface="Lucida Sans Unicode"/>
              </a:rPr>
              <a:t>enfin,</a:t>
            </a:r>
            <a:r>
              <a:rPr dirty="0" sz="2800" spc="-12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ajoutez</a:t>
            </a:r>
            <a:r>
              <a:rPr dirty="0" sz="2800" spc="-120">
                <a:latin typeface="Lucida Sans Unicode"/>
                <a:cs typeface="Lucida Sans Unicode"/>
              </a:rPr>
              <a:t> </a:t>
            </a:r>
            <a:r>
              <a:rPr dirty="0" sz="2800" spc="85">
                <a:latin typeface="Lucida Sans Unicode"/>
                <a:cs typeface="Lucida Sans Unicode"/>
              </a:rPr>
              <a:t>une</a:t>
            </a:r>
            <a:r>
              <a:rPr dirty="0" sz="2800" spc="-125">
                <a:latin typeface="Lucida Sans Unicode"/>
                <a:cs typeface="Lucida Sans Unicode"/>
              </a:rPr>
              <a:t> </a:t>
            </a:r>
            <a:r>
              <a:rPr dirty="0" sz="2800" spc="40">
                <a:latin typeface="Lucida Sans Unicode"/>
                <a:cs typeface="Lucida Sans Unicode"/>
              </a:rPr>
              <a:t>conclusion </a:t>
            </a:r>
            <a:r>
              <a:rPr dirty="0" sz="2800">
                <a:latin typeface="Lucida Sans Unicode"/>
                <a:cs typeface="Lucida Sans Unicode"/>
              </a:rPr>
              <a:t>qui</a:t>
            </a:r>
            <a:r>
              <a:rPr dirty="0" sz="2800" spc="-5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invite</a:t>
            </a:r>
            <a:r>
              <a:rPr dirty="0" sz="2800" spc="-45">
                <a:latin typeface="Lucida Sans Unicode"/>
                <a:cs typeface="Lucida Sans Unicode"/>
              </a:rPr>
              <a:t> </a:t>
            </a:r>
            <a:r>
              <a:rPr dirty="0" sz="2800" spc="340">
                <a:latin typeface="Lucida Sans Unicode"/>
                <a:cs typeface="Lucida Sans Unicode"/>
              </a:rPr>
              <a:t>à</a:t>
            </a:r>
            <a:r>
              <a:rPr dirty="0" sz="2800" spc="-45">
                <a:latin typeface="Lucida Sans Unicode"/>
                <a:cs typeface="Lucida Sans Unicode"/>
              </a:rPr>
              <a:t> </a:t>
            </a:r>
            <a:r>
              <a:rPr dirty="0" sz="2800" spc="105">
                <a:latin typeface="Lucida Sans Unicode"/>
                <a:cs typeface="Lucida Sans Unicode"/>
              </a:rPr>
              <a:t>la</a:t>
            </a:r>
            <a:r>
              <a:rPr dirty="0" sz="2800" spc="-4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rétroaction</a:t>
            </a:r>
            <a:r>
              <a:rPr dirty="0" sz="2800" spc="-4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ou</a:t>
            </a:r>
            <a:r>
              <a:rPr dirty="0" sz="2800" spc="-4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aux</a:t>
            </a:r>
            <a:r>
              <a:rPr dirty="0" sz="2800" spc="-4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questions.</a:t>
            </a:r>
            <a:endParaRPr sz="2800">
              <a:latin typeface="Lucida Sans Unicode"/>
              <a:cs typeface="Lucida Sans Unicode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73157" y="1913201"/>
            <a:ext cx="5986141" cy="6458443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0" y="9798056"/>
            <a:ext cx="18288000" cy="488950"/>
          </a:xfrm>
          <a:custGeom>
            <a:avLst/>
            <a:gdLst/>
            <a:ahLst/>
            <a:cxnLst/>
            <a:rect l="l" t="t" r="r" b="b"/>
            <a:pathLst>
              <a:path w="18288000" h="488950">
                <a:moveTo>
                  <a:pt x="18287998" y="488943"/>
                </a:moveTo>
                <a:lnTo>
                  <a:pt x="0" y="488943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488943"/>
                </a:lnTo>
                <a:close/>
              </a:path>
            </a:pathLst>
          </a:custGeom>
          <a:solidFill>
            <a:srgbClr val="001F3C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70"/>
              <a:t>4.</a:t>
            </a:r>
            <a:r>
              <a:rPr dirty="0" spc="-530"/>
              <a:t> </a:t>
            </a:r>
            <a:r>
              <a:rPr dirty="0" spc="310"/>
              <a:t>Révision</a:t>
            </a:r>
            <a:r>
              <a:rPr dirty="0" spc="-525"/>
              <a:t> </a:t>
            </a:r>
            <a:r>
              <a:rPr dirty="0" spc="150"/>
              <a:t>et</a:t>
            </a:r>
            <a:r>
              <a:rPr dirty="0" spc="-525"/>
              <a:t> </a:t>
            </a:r>
            <a:r>
              <a:rPr dirty="0" spc="340"/>
              <a:t>personnalisation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9600"/>
              </a:lnSpc>
              <a:spcBef>
                <a:spcPts val="95"/>
              </a:spcBef>
            </a:pPr>
            <a:r>
              <a:rPr dirty="0"/>
              <a:t>Bien</a:t>
            </a:r>
            <a:r>
              <a:rPr dirty="0" spc="-85"/>
              <a:t> </a:t>
            </a:r>
            <a:r>
              <a:rPr dirty="0" spc="110"/>
              <a:t>que</a:t>
            </a:r>
            <a:r>
              <a:rPr dirty="0" spc="-85"/>
              <a:t> </a:t>
            </a:r>
            <a:r>
              <a:rPr dirty="0" spc="-135"/>
              <a:t>l'IA</a:t>
            </a:r>
            <a:r>
              <a:rPr dirty="0" spc="-85"/>
              <a:t> </a:t>
            </a:r>
            <a:r>
              <a:rPr dirty="0"/>
              <a:t>puisse</a:t>
            </a:r>
            <a:r>
              <a:rPr dirty="0" spc="-85"/>
              <a:t> </a:t>
            </a:r>
            <a:r>
              <a:rPr dirty="0" spc="60"/>
              <a:t>générer</a:t>
            </a:r>
            <a:r>
              <a:rPr dirty="0" spc="-85"/>
              <a:t> </a:t>
            </a:r>
            <a:r>
              <a:rPr dirty="0" spc="100"/>
              <a:t>des</a:t>
            </a:r>
            <a:r>
              <a:rPr dirty="0" spc="-85"/>
              <a:t> </a:t>
            </a:r>
            <a:r>
              <a:rPr dirty="0" spc="-10"/>
              <a:t>brouillons</a:t>
            </a:r>
            <a:r>
              <a:rPr dirty="0" spc="-85"/>
              <a:t> </a:t>
            </a:r>
            <a:r>
              <a:rPr dirty="0" spc="145"/>
              <a:t>de</a:t>
            </a:r>
            <a:r>
              <a:rPr dirty="0" spc="-85"/>
              <a:t> </a:t>
            </a:r>
            <a:r>
              <a:rPr dirty="0" spc="100"/>
              <a:t>haute </a:t>
            </a:r>
            <a:r>
              <a:rPr dirty="0"/>
              <a:t>qualité,</a:t>
            </a:r>
            <a:r>
              <a:rPr dirty="0" spc="-140"/>
              <a:t> </a:t>
            </a:r>
            <a:r>
              <a:rPr dirty="0" spc="-130"/>
              <a:t>il</a:t>
            </a:r>
            <a:r>
              <a:rPr dirty="0" spc="-135"/>
              <a:t> </a:t>
            </a:r>
            <a:r>
              <a:rPr dirty="0" spc="50"/>
              <a:t>est</a:t>
            </a:r>
            <a:r>
              <a:rPr dirty="0" spc="-140"/>
              <a:t> </a:t>
            </a:r>
            <a:r>
              <a:rPr dirty="0" spc="55"/>
              <a:t>important</a:t>
            </a:r>
            <a:r>
              <a:rPr dirty="0" spc="-135"/>
              <a:t> </a:t>
            </a:r>
            <a:r>
              <a:rPr dirty="0" spc="145"/>
              <a:t>de</a:t>
            </a:r>
            <a:r>
              <a:rPr dirty="0" spc="-135"/>
              <a:t> </a:t>
            </a:r>
            <a:r>
              <a:rPr dirty="0" spc="-20"/>
              <a:t>relire</a:t>
            </a:r>
            <a:r>
              <a:rPr dirty="0" spc="-140"/>
              <a:t> </a:t>
            </a:r>
            <a:r>
              <a:rPr dirty="0" spc="65"/>
              <a:t>et</a:t>
            </a:r>
            <a:r>
              <a:rPr dirty="0" spc="-135"/>
              <a:t> </a:t>
            </a:r>
            <a:r>
              <a:rPr dirty="0" spc="145"/>
              <a:t>de</a:t>
            </a:r>
            <a:r>
              <a:rPr dirty="0" spc="-140"/>
              <a:t> </a:t>
            </a:r>
            <a:r>
              <a:rPr dirty="0" spc="-10"/>
              <a:t>personnaliser </a:t>
            </a:r>
            <a:r>
              <a:rPr dirty="0"/>
              <a:t>le</a:t>
            </a:r>
            <a:r>
              <a:rPr dirty="0" spc="-90"/>
              <a:t> </a:t>
            </a:r>
            <a:r>
              <a:rPr dirty="0" spc="80"/>
              <a:t>contenu</a:t>
            </a:r>
            <a:r>
              <a:rPr dirty="0" spc="-90"/>
              <a:t> </a:t>
            </a:r>
            <a:r>
              <a:rPr dirty="0" spc="155"/>
              <a:t>avant</a:t>
            </a:r>
            <a:r>
              <a:rPr dirty="0" spc="-90"/>
              <a:t> </a:t>
            </a:r>
            <a:r>
              <a:rPr dirty="0" spc="-45"/>
              <a:t>l'envoi.</a:t>
            </a:r>
            <a:r>
              <a:rPr dirty="0" spc="-90"/>
              <a:t> </a:t>
            </a:r>
            <a:r>
              <a:rPr dirty="0" spc="-35"/>
              <a:t>Courrierx.co</a:t>
            </a:r>
            <a:r>
              <a:rPr dirty="0" spc="-90"/>
              <a:t> </a:t>
            </a:r>
            <a:r>
              <a:rPr dirty="0"/>
              <a:t>souligne</a:t>
            </a:r>
            <a:r>
              <a:rPr dirty="0" spc="-90"/>
              <a:t> </a:t>
            </a:r>
            <a:r>
              <a:rPr dirty="0" spc="85"/>
              <a:t>que </a:t>
            </a:r>
            <a:r>
              <a:rPr dirty="0"/>
              <a:t>les</a:t>
            </a:r>
            <a:r>
              <a:rPr dirty="0" spc="-40"/>
              <a:t> </a:t>
            </a:r>
            <a:r>
              <a:rPr dirty="0" spc="75"/>
              <a:t>touches</a:t>
            </a:r>
            <a:r>
              <a:rPr dirty="0" spc="-40"/>
              <a:t> </a:t>
            </a:r>
            <a:r>
              <a:rPr dirty="0"/>
              <a:t>personnelles</a:t>
            </a:r>
            <a:r>
              <a:rPr dirty="0" spc="-35"/>
              <a:t> </a:t>
            </a:r>
            <a:r>
              <a:rPr dirty="0" spc="50"/>
              <a:t>confèrent</a:t>
            </a:r>
            <a:r>
              <a:rPr dirty="0" spc="-40"/>
              <a:t> </a:t>
            </a:r>
            <a:r>
              <a:rPr dirty="0"/>
              <a:t>aux</a:t>
            </a:r>
            <a:r>
              <a:rPr dirty="0" spc="-40"/>
              <a:t> </a:t>
            </a:r>
            <a:r>
              <a:rPr dirty="0"/>
              <a:t>lettres</a:t>
            </a:r>
            <a:r>
              <a:rPr dirty="0" spc="-35"/>
              <a:t> </a:t>
            </a:r>
            <a:r>
              <a:rPr dirty="0" spc="60"/>
              <a:t>une </a:t>
            </a:r>
            <a:r>
              <a:rPr dirty="0" spc="50"/>
              <a:t>dimension</a:t>
            </a:r>
            <a:r>
              <a:rPr dirty="0" spc="-130"/>
              <a:t> </a:t>
            </a:r>
            <a:r>
              <a:rPr dirty="0" spc="70"/>
              <a:t>authentique</a:t>
            </a:r>
            <a:r>
              <a:rPr dirty="0" spc="-130"/>
              <a:t> </a:t>
            </a:r>
            <a:r>
              <a:rPr dirty="0" spc="65"/>
              <a:t>et</a:t>
            </a:r>
            <a:r>
              <a:rPr dirty="0" spc="-125"/>
              <a:t> </a:t>
            </a:r>
            <a:r>
              <a:rPr dirty="0" spc="65"/>
              <a:t>témoignent</a:t>
            </a:r>
            <a:r>
              <a:rPr dirty="0" spc="-130"/>
              <a:t> </a:t>
            </a:r>
            <a:r>
              <a:rPr dirty="0" spc="-20"/>
              <a:t>d'un </a:t>
            </a:r>
            <a:r>
              <a:rPr dirty="0" spc="140"/>
              <a:t>engagement</a:t>
            </a:r>
            <a:r>
              <a:rPr dirty="0" spc="-114"/>
              <a:t> </a:t>
            </a:r>
            <a:r>
              <a:rPr dirty="0"/>
              <a:t>sincère.</a:t>
            </a:r>
            <a:r>
              <a:rPr dirty="0" spc="-120"/>
              <a:t> </a:t>
            </a:r>
            <a:r>
              <a:rPr dirty="0" spc="90"/>
              <a:t>Par</a:t>
            </a:r>
            <a:r>
              <a:rPr dirty="0" spc="-114"/>
              <a:t> </a:t>
            </a:r>
            <a:r>
              <a:rPr dirty="0"/>
              <a:t>exemple,</a:t>
            </a:r>
            <a:r>
              <a:rPr dirty="0" spc="-114"/>
              <a:t> </a:t>
            </a:r>
            <a:r>
              <a:rPr dirty="0" spc="-30"/>
              <a:t>si</a:t>
            </a:r>
            <a:r>
              <a:rPr dirty="0" spc="-114"/>
              <a:t> </a:t>
            </a:r>
            <a:r>
              <a:rPr dirty="0" spc="35"/>
              <a:t>vous </a:t>
            </a:r>
            <a:r>
              <a:rPr dirty="0"/>
              <a:t>remerciez</a:t>
            </a:r>
            <a:r>
              <a:rPr dirty="0" spc="55"/>
              <a:t> </a:t>
            </a:r>
            <a:r>
              <a:rPr dirty="0"/>
              <a:t>un</a:t>
            </a:r>
            <a:r>
              <a:rPr dirty="0" spc="55"/>
              <a:t> </a:t>
            </a:r>
            <a:r>
              <a:rPr dirty="0"/>
              <a:t>collègue,</a:t>
            </a:r>
            <a:r>
              <a:rPr dirty="0" spc="55"/>
              <a:t> </a:t>
            </a:r>
            <a:r>
              <a:rPr dirty="0"/>
              <a:t>mentionnez</a:t>
            </a:r>
            <a:r>
              <a:rPr dirty="0" spc="55"/>
              <a:t> </a:t>
            </a:r>
            <a:r>
              <a:rPr dirty="0"/>
              <a:t>les</a:t>
            </a:r>
            <a:r>
              <a:rPr dirty="0" spc="55"/>
              <a:t> </a:t>
            </a:r>
            <a:r>
              <a:rPr dirty="0" spc="65"/>
              <a:t>actions </a:t>
            </a:r>
            <a:r>
              <a:rPr dirty="0" spc="50"/>
              <a:t>spécifiques</a:t>
            </a:r>
            <a:r>
              <a:rPr dirty="0" spc="-75"/>
              <a:t> </a:t>
            </a:r>
            <a:r>
              <a:rPr dirty="0" spc="-60"/>
              <a:t>qu'il</a:t>
            </a:r>
            <a:r>
              <a:rPr dirty="0" spc="-75"/>
              <a:t> </a:t>
            </a:r>
            <a:r>
              <a:rPr dirty="0" spc="340"/>
              <a:t>a</a:t>
            </a:r>
            <a:r>
              <a:rPr dirty="0" spc="-70"/>
              <a:t> </a:t>
            </a:r>
            <a:r>
              <a:rPr dirty="0"/>
              <a:t>entreprises</a:t>
            </a:r>
            <a:r>
              <a:rPr dirty="0" spc="-75"/>
              <a:t> </a:t>
            </a:r>
            <a:r>
              <a:rPr dirty="0" spc="-295"/>
              <a:t>:</a:t>
            </a:r>
            <a:r>
              <a:rPr dirty="0" spc="-75"/>
              <a:t> </a:t>
            </a:r>
            <a:r>
              <a:rPr dirty="0" spc="-50"/>
              <a:t>«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73157" y="1913201"/>
            <a:ext cx="5986141" cy="6458442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0" y="9798056"/>
            <a:ext cx="18288000" cy="488950"/>
          </a:xfrm>
          <a:custGeom>
            <a:avLst/>
            <a:gdLst/>
            <a:ahLst/>
            <a:cxnLst/>
            <a:rect l="l" t="t" r="r" b="b"/>
            <a:pathLst>
              <a:path w="18288000" h="488950">
                <a:moveTo>
                  <a:pt x="18287998" y="488943"/>
                </a:moveTo>
                <a:lnTo>
                  <a:pt x="0" y="488943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488943"/>
                </a:lnTo>
                <a:close/>
              </a:path>
            </a:pathLst>
          </a:custGeom>
          <a:solidFill>
            <a:srgbClr val="001F3C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9900" spc="1500"/>
              <a:t>MERCI</a:t>
            </a:r>
            <a:endParaRPr sz="19900"/>
          </a:p>
        </p:txBody>
      </p:sp>
      <p:grpSp>
        <p:nvGrpSpPr>
          <p:cNvPr id="3" name="object 3" descr=""/>
          <p:cNvGrpSpPr/>
          <p:nvPr/>
        </p:nvGrpSpPr>
        <p:grpSpPr>
          <a:xfrm>
            <a:off x="7965217" y="0"/>
            <a:ext cx="10323195" cy="10287000"/>
            <a:chOff x="7965217" y="0"/>
            <a:chExt cx="10323195" cy="10287000"/>
          </a:xfrm>
        </p:grpSpPr>
        <p:sp>
          <p:nvSpPr>
            <p:cNvPr id="4" name="object 4" descr=""/>
            <p:cNvSpPr/>
            <p:nvPr/>
          </p:nvSpPr>
          <p:spPr>
            <a:xfrm>
              <a:off x="7965211" y="0"/>
              <a:ext cx="10323195" cy="10287000"/>
            </a:xfrm>
            <a:custGeom>
              <a:avLst/>
              <a:gdLst/>
              <a:ahLst/>
              <a:cxnLst/>
              <a:rect l="l" t="t" r="r" b="b"/>
              <a:pathLst>
                <a:path w="10323194" h="10287000">
                  <a:moveTo>
                    <a:pt x="5881014" y="745871"/>
                  </a:moveTo>
                  <a:lnTo>
                    <a:pt x="5836399" y="733247"/>
                  </a:lnTo>
                  <a:lnTo>
                    <a:pt x="5791441" y="733247"/>
                  </a:lnTo>
                  <a:lnTo>
                    <a:pt x="5746458" y="720547"/>
                  </a:lnTo>
                  <a:lnTo>
                    <a:pt x="5611279" y="720547"/>
                  </a:lnTo>
                  <a:lnTo>
                    <a:pt x="5566168" y="707847"/>
                  </a:lnTo>
                  <a:lnTo>
                    <a:pt x="5024247" y="707847"/>
                  </a:lnTo>
                  <a:lnTo>
                    <a:pt x="4979162" y="720547"/>
                  </a:lnTo>
                  <a:lnTo>
                    <a:pt x="4889068" y="720547"/>
                  </a:lnTo>
                  <a:lnTo>
                    <a:pt x="4844072" y="733247"/>
                  </a:lnTo>
                  <a:lnTo>
                    <a:pt x="4754194" y="733247"/>
                  </a:lnTo>
                  <a:lnTo>
                    <a:pt x="4709325" y="745947"/>
                  </a:lnTo>
                  <a:lnTo>
                    <a:pt x="5881014" y="745871"/>
                  </a:lnTo>
                  <a:close/>
                </a:path>
                <a:path w="10323194" h="10287000">
                  <a:moveTo>
                    <a:pt x="8453349" y="2003564"/>
                  </a:moveTo>
                  <a:lnTo>
                    <a:pt x="8442236" y="1992452"/>
                  </a:lnTo>
                  <a:lnTo>
                    <a:pt x="8422386" y="1977847"/>
                  </a:lnTo>
                  <a:lnTo>
                    <a:pt x="8364372" y="1914588"/>
                  </a:lnTo>
                  <a:lnTo>
                    <a:pt x="8348700" y="1898916"/>
                  </a:lnTo>
                  <a:lnTo>
                    <a:pt x="8317154" y="1876247"/>
                  </a:lnTo>
                  <a:lnTo>
                    <a:pt x="8315198" y="1874164"/>
                  </a:lnTo>
                  <a:lnTo>
                    <a:pt x="8281530" y="1838147"/>
                  </a:lnTo>
                  <a:lnTo>
                    <a:pt x="8245627" y="1812747"/>
                  </a:lnTo>
                  <a:lnTo>
                    <a:pt x="8243900" y="1810918"/>
                  </a:lnTo>
                  <a:lnTo>
                    <a:pt x="8209483" y="1774647"/>
                  </a:lnTo>
                  <a:lnTo>
                    <a:pt x="8173059" y="1749247"/>
                  </a:lnTo>
                  <a:lnTo>
                    <a:pt x="8171523" y="1747659"/>
                  </a:lnTo>
                  <a:lnTo>
                    <a:pt x="8136395" y="1711147"/>
                  </a:lnTo>
                  <a:lnTo>
                    <a:pt x="8062290" y="1660347"/>
                  </a:lnTo>
                  <a:lnTo>
                    <a:pt x="8061045" y="1659077"/>
                  </a:lnTo>
                  <a:lnTo>
                    <a:pt x="8024876" y="1622247"/>
                  </a:lnTo>
                  <a:lnTo>
                    <a:pt x="7872844" y="1520647"/>
                  </a:lnTo>
                  <a:lnTo>
                    <a:pt x="7872019" y="1519834"/>
                  </a:lnTo>
                  <a:lnTo>
                    <a:pt x="7834262" y="1482547"/>
                  </a:lnTo>
                  <a:lnTo>
                    <a:pt x="7638110" y="1355547"/>
                  </a:lnTo>
                  <a:lnTo>
                    <a:pt x="7598257" y="1330147"/>
                  </a:lnTo>
                  <a:lnTo>
                    <a:pt x="7558202" y="1317447"/>
                  </a:lnTo>
                  <a:lnTo>
                    <a:pt x="7396073" y="1215847"/>
                  </a:lnTo>
                  <a:lnTo>
                    <a:pt x="7355091" y="1203147"/>
                  </a:lnTo>
                  <a:lnTo>
                    <a:pt x="7313917" y="1177747"/>
                  </a:lnTo>
                  <a:lnTo>
                    <a:pt x="7272579" y="1165047"/>
                  </a:lnTo>
                  <a:lnTo>
                    <a:pt x="7189394" y="1114247"/>
                  </a:lnTo>
                  <a:lnTo>
                    <a:pt x="7147560" y="1101547"/>
                  </a:lnTo>
                  <a:lnTo>
                    <a:pt x="7105574" y="1076147"/>
                  </a:lnTo>
                  <a:lnTo>
                    <a:pt x="7021131" y="1050747"/>
                  </a:lnTo>
                  <a:lnTo>
                    <a:pt x="6978688" y="1025347"/>
                  </a:lnTo>
                  <a:lnTo>
                    <a:pt x="6893382" y="999947"/>
                  </a:lnTo>
                  <a:lnTo>
                    <a:pt x="6850532" y="974547"/>
                  </a:lnTo>
                  <a:lnTo>
                    <a:pt x="6677838" y="923747"/>
                  </a:lnTo>
                  <a:lnTo>
                    <a:pt x="6634366" y="911047"/>
                  </a:lnTo>
                  <a:lnTo>
                    <a:pt x="6590779" y="885647"/>
                  </a:lnTo>
                  <a:lnTo>
                    <a:pt x="6547091" y="872947"/>
                  </a:lnTo>
                  <a:lnTo>
                    <a:pt x="6503289" y="872947"/>
                  </a:lnTo>
                  <a:lnTo>
                    <a:pt x="6238532" y="796747"/>
                  </a:lnTo>
                  <a:lnTo>
                    <a:pt x="6194107" y="796747"/>
                  </a:lnTo>
                  <a:lnTo>
                    <a:pt x="6105055" y="771347"/>
                  </a:lnTo>
                  <a:lnTo>
                    <a:pt x="6060414" y="771347"/>
                  </a:lnTo>
                  <a:lnTo>
                    <a:pt x="6015723" y="758647"/>
                  </a:lnTo>
                  <a:lnTo>
                    <a:pt x="5970968" y="758647"/>
                  </a:lnTo>
                  <a:lnTo>
                    <a:pt x="5926163" y="745947"/>
                  </a:lnTo>
                  <a:lnTo>
                    <a:pt x="4709325" y="745947"/>
                  </a:lnTo>
                  <a:lnTo>
                    <a:pt x="4664519" y="745947"/>
                  </a:lnTo>
                  <a:lnTo>
                    <a:pt x="4575048" y="771347"/>
                  </a:lnTo>
                  <a:lnTo>
                    <a:pt x="4530407" y="771347"/>
                  </a:lnTo>
                  <a:lnTo>
                    <a:pt x="4485843" y="784047"/>
                  </a:lnTo>
                  <a:lnTo>
                    <a:pt x="4441329" y="784047"/>
                  </a:lnTo>
                  <a:lnTo>
                    <a:pt x="4308272" y="822147"/>
                  </a:lnTo>
                  <a:lnTo>
                    <a:pt x="4264088" y="822147"/>
                  </a:lnTo>
                  <a:lnTo>
                    <a:pt x="3870845" y="936447"/>
                  </a:lnTo>
                  <a:lnTo>
                    <a:pt x="3827716" y="961847"/>
                  </a:lnTo>
                  <a:lnTo>
                    <a:pt x="3699103" y="999947"/>
                  </a:lnTo>
                  <a:lnTo>
                    <a:pt x="3656507" y="1025347"/>
                  </a:lnTo>
                  <a:lnTo>
                    <a:pt x="3571722" y="1050747"/>
                  </a:lnTo>
                  <a:lnTo>
                    <a:pt x="3529558" y="1076147"/>
                  </a:lnTo>
                  <a:lnTo>
                    <a:pt x="3487547" y="1088847"/>
                  </a:lnTo>
                  <a:lnTo>
                    <a:pt x="3445700" y="1114247"/>
                  </a:lnTo>
                  <a:lnTo>
                    <a:pt x="3429800" y="1119085"/>
                  </a:lnTo>
                  <a:lnTo>
                    <a:pt x="3404006" y="1126947"/>
                  </a:lnTo>
                  <a:lnTo>
                    <a:pt x="3359658" y="1154125"/>
                  </a:lnTo>
                  <a:lnTo>
                    <a:pt x="3321113" y="1177747"/>
                  </a:lnTo>
                  <a:lnTo>
                    <a:pt x="3279914" y="1190447"/>
                  </a:lnTo>
                  <a:lnTo>
                    <a:pt x="3198076" y="1241247"/>
                  </a:lnTo>
                  <a:lnTo>
                    <a:pt x="3157423" y="1253947"/>
                  </a:lnTo>
                  <a:lnTo>
                    <a:pt x="2839262" y="1457147"/>
                  </a:lnTo>
                  <a:lnTo>
                    <a:pt x="2648572" y="1583347"/>
                  </a:lnTo>
                  <a:lnTo>
                    <a:pt x="2647353" y="1584147"/>
                  </a:lnTo>
                  <a:lnTo>
                    <a:pt x="2609659" y="1622247"/>
                  </a:lnTo>
                  <a:lnTo>
                    <a:pt x="2538590" y="1670608"/>
                  </a:lnTo>
                  <a:lnTo>
                    <a:pt x="2535009" y="1673047"/>
                  </a:lnTo>
                  <a:lnTo>
                    <a:pt x="2498052" y="1711147"/>
                  </a:lnTo>
                  <a:lnTo>
                    <a:pt x="2431148" y="1757616"/>
                  </a:lnTo>
                  <a:lnTo>
                    <a:pt x="2424900" y="1761947"/>
                  </a:lnTo>
                  <a:lnTo>
                    <a:pt x="2388717" y="1800047"/>
                  </a:lnTo>
                  <a:lnTo>
                    <a:pt x="2361107" y="1819567"/>
                  </a:lnTo>
                  <a:lnTo>
                    <a:pt x="2352789" y="1825447"/>
                  </a:lnTo>
                  <a:lnTo>
                    <a:pt x="2317127" y="1863547"/>
                  </a:lnTo>
                  <a:lnTo>
                    <a:pt x="2281732" y="1888947"/>
                  </a:lnTo>
                  <a:lnTo>
                    <a:pt x="2246617" y="1927047"/>
                  </a:lnTo>
                  <a:lnTo>
                    <a:pt x="2245118" y="1925561"/>
                  </a:lnTo>
                  <a:lnTo>
                    <a:pt x="314947" y="0"/>
                  </a:lnTo>
                  <a:lnTo>
                    <a:pt x="0" y="0"/>
                  </a:lnTo>
                  <a:lnTo>
                    <a:pt x="965885" y="965885"/>
                  </a:lnTo>
                  <a:lnTo>
                    <a:pt x="2241689" y="2231847"/>
                  </a:lnTo>
                  <a:lnTo>
                    <a:pt x="2320467" y="2155647"/>
                  </a:lnTo>
                  <a:lnTo>
                    <a:pt x="2354732" y="2130247"/>
                  </a:lnTo>
                  <a:lnTo>
                    <a:pt x="2424112" y="2054047"/>
                  </a:lnTo>
                  <a:lnTo>
                    <a:pt x="2459228" y="2028647"/>
                  </a:lnTo>
                  <a:lnTo>
                    <a:pt x="2494623" y="1990547"/>
                  </a:lnTo>
                  <a:lnTo>
                    <a:pt x="2530284" y="1965147"/>
                  </a:lnTo>
                  <a:lnTo>
                    <a:pt x="2566225" y="1927047"/>
                  </a:lnTo>
                  <a:lnTo>
                    <a:pt x="2638907" y="1876247"/>
                  </a:lnTo>
                  <a:lnTo>
                    <a:pt x="2675636" y="1838147"/>
                  </a:lnTo>
                  <a:lnTo>
                    <a:pt x="2787319" y="1761947"/>
                  </a:lnTo>
                  <a:lnTo>
                    <a:pt x="2825051" y="1723847"/>
                  </a:lnTo>
                  <a:lnTo>
                    <a:pt x="3017139" y="1596847"/>
                  </a:lnTo>
                  <a:lnTo>
                    <a:pt x="3174746" y="1495247"/>
                  </a:lnTo>
                  <a:lnTo>
                    <a:pt x="3214662" y="1482547"/>
                  </a:lnTo>
                  <a:lnTo>
                    <a:pt x="3335578" y="1406347"/>
                  </a:lnTo>
                  <a:lnTo>
                    <a:pt x="3376257" y="1393647"/>
                  </a:lnTo>
                  <a:lnTo>
                    <a:pt x="3458159" y="1342847"/>
                  </a:lnTo>
                  <a:lnTo>
                    <a:pt x="3499370" y="1330147"/>
                  </a:lnTo>
                  <a:lnTo>
                    <a:pt x="3540747" y="1304747"/>
                  </a:lnTo>
                  <a:lnTo>
                    <a:pt x="3582301" y="1292047"/>
                  </a:lnTo>
                  <a:lnTo>
                    <a:pt x="3623995" y="1266647"/>
                  </a:lnTo>
                  <a:lnTo>
                    <a:pt x="3707879" y="1241247"/>
                  </a:lnTo>
                  <a:lnTo>
                    <a:pt x="3750043" y="1215847"/>
                  </a:lnTo>
                  <a:lnTo>
                    <a:pt x="3877386" y="1177747"/>
                  </a:lnTo>
                  <a:lnTo>
                    <a:pt x="3920096" y="1152347"/>
                  </a:lnTo>
                  <a:lnTo>
                    <a:pt x="4309821" y="1038047"/>
                  </a:lnTo>
                  <a:lnTo>
                    <a:pt x="4353636" y="1038047"/>
                  </a:lnTo>
                  <a:lnTo>
                    <a:pt x="4485589" y="999947"/>
                  </a:lnTo>
                  <a:lnTo>
                    <a:pt x="4529734" y="999947"/>
                  </a:lnTo>
                  <a:lnTo>
                    <a:pt x="4573943" y="987247"/>
                  </a:lnTo>
                  <a:lnTo>
                    <a:pt x="4618215" y="987247"/>
                  </a:lnTo>
                  <a:lnTo>
                    <a:pt x="4706963" y="961847"/>
                  </a:lnTo>
                  <a:lnTo>
                    <a:pt x="4795926" y="961847"/>
                  </a:lnTo>
                  <a:lnTo>
                    <a:pt x="4840478" y="949147"/>
                  </a:lnTo>
                  <a:lnTo>
                    <a:pt x="4885067" y="949147"/>
                  </a:lnTo>
                  <a:lnTo>
                    <a:pt x="4929708" y="936447"/>
                  </a:lnTo>
                  <a:lnTo>
                    <a:pt x="5063795" y="936447"/>
                  </a:lnTo>
                  <a:lnTo>
                    <a:pt x="5108537" y="923747"/>
                  </a:lnTo>
                  <a:lnTo>
                    <a:pt x="5466842" y="923747"/>
                  </a:lnTo>
                  <a:lnTo>
                    <a:pt x="5511597" y="936447"/>
                  </a:lnTo>
                  <a:lnTo>
                    <a:pt x="5690438" y="936447"/>
                  </a:lnTo>
                  <a:lnTo>
                    <a:pt x="5735066" y="949147"/>
                  </a:lnTo>
                  <a:lnTo>
                    <a:pt x="5779668" y="949147"/>
                  </a:lnTo>
                  <a:lnTo>
                    <a:pt x="5824220" y="961847"/>
                  </a:lnTo>
                  <a:lnTo>
                    <a:pt x="5868721" y="961847"/>
                  </a:lnTo>
                  <a:lnTo>
                    <a:pt x="5913171" y="974547"/>
                  </a:lnTo>
                  <a:lnTo>
                    <a:pt x="5957570" y="974547"/>
                  </a:lnTo>
                  <a:lnTo>
                    <a:pt x="6001918" y="987247"/>
                  </a:lnTo>
                  <a:lnTo>
                    <a:pt x="6046190" y="987247"/>
                  </a:lnTo>
                  <a:lnTo>
                    <a:pt x="6134544" y="1012647"/>
                  </a:lnTo>
                  <a:lnTo>
                    <a:pt x="6178601" y="1012647"/>
                  </a:lnTo>
                  <a:lnTo>
                    <a:pt x="6310300" y="1050747"/>
                  </a:lnTo>
                  <a:lnTo>
                    <a:pt x="6354013" y="1050747"/>
                  </a:lnTo>
                  <a:lnTo>
                    <a:pt x="6657162" y="1139647"/>
                  </a:lnTo>
                  <a:lnTo>
                    <a:pt x="6699999" y="1165047"/>
                  </a:lnTo>
                  <a:lnTo>
                    <a:pt x="6827748" y="1203147"/>
                  </a:lnTo>
                  <a:lnTo>
                    <a:pt x="6870052" y="1228547"/>
                  </a:lnTo>
                  <a:lnTo>
                    <a:pt x="6954215" y="1253947"/>
                  </a:lnTo>
                  <a:lnTo>
                    <a:pt x="6996074" y="1279347"/>
                  </a:lnTo>
                  <a:lnTo>
                    <a:pt x="7037781" y="1292047"/>
                  </a:lnTo>
                  <a:lnTo>
                    <a:pt x="7079323" y="1317447"/>
                  </a:lnTo>
                  <a:lnTo>
                    <a:pt x="7120699" y="1330147"/>
                  </a:lnTo>
                  <a:lnTo>
                    <a:pt x="7161911" y="1355547"/>
                  </a:lnTo>
                  <a:lnTo>
                    <a:pt x="7202945" y="1368247"/>
                  </a:lnTo>
                  <a:lnTo>
                    <a:pt x="7284479" y="1419047"/>
                  </a:lnTo>
                  <a:lnTo>
                    <a:pt x="7324966" y="1431747"/>
                  </a:lnTo>
                  <a:lnTo>
                    <a:pt x="7485012" y="1533347"/>
                  </a:lnTo>
                  <a:lnTo>
                    <a:pt x="7524509" y="1546047"/>
                  </a:lnTo>
                  <a:lnTo>
                    <a:pt x="7718819" y="1673047"/>
                  </a:lnTo>
                  <a:lnTo>
                    <a:pt x="7756995" y="1711147"/>
                  </a:lnTo>
                  <a:lnTo>
                    <a:pt x="7907363" y="1812747"/>
                  </a:lnTo>
                  <a:lnTo>
                    <a:pt x="7908607" y="1814029"/>
                  </a:lnTo>
                  <a:lnTo>
                    <a:pt x="7944345" y="1850847"/>
                  </a:lnTo>
                  <a:lnTo>
                    <a:pt x="8017535" y="1901647"/>
                  </a:lnTo>
                  <a:lnTo>
                    <a:pt x="8019059" y="1903260"/>
                  </a:lnTo>
                  <a:lnTo>
                    <a:pt x="8053730" y="1939747"/>
                  </a:lnTo>
                  <a:lnTo>
                    <a:pt x="8089671" y="1965147"/>
                  </a:lnTo>
                  <a:lnTo>
                    <a:pt x="8091386" y="1966988"/>
                  </a:lnTo>
                  <a:lnTo>
                    <a:pt x="8125333" y="2003247"/>
                  </a:lnTo>
                  <a:lnTo>
                    <a:pt x="8160715" y="2028647"/>
                  </a:lnTo>
                  <a:lnTo>
                    <a:pt x="8162658" y="2030755"/>
                  </a:lnTo>
                  <a:lnTo>
                    <a:pt x="8195831" y="2066747"/>
                  </a:lnTo>
                  <a:lnTo>
                    <a:pt x="8230654" y="2092147"/>
                  </a:lnTo>
                  <a:lnTo>
                    <a:pt x="8294281" y="2162632"/>
                  </a:lnTo>
                  <a:lnTo>
                    <a:pt x="8453349" y="2003564"/>
                  </a:lnTo>
                  <a:close/>
                </a:path>
                <a:path w="10323194" h="10287000">
                  <a:moveTo>
                    <a:pt x="10322789" y="10020706"/>
                  </a:moveTo>
                  <a:lnTo>
                    <a:pt x="8689162" y="8400923"/>
                  </a:lnTo>
                  <a:lnTo>
                    <a:pt x="8523389" y="8236559"/>
                  </a:lnTo>
                  <a:lnTo>
                    <a:pt x="8519503" y="8232711"/>
                  </a:lnTo>
                  <a:lnTo>
                    <a:pt x="8515071" y="8228317"/>
                  </a:lnTo>
                  <a:lnTo>
                    <a:pt x="8504276" y="8217611"/>
                  </a:lnTo>
                  <a:lnTo>
                    <a:pt x="8485962" y="8199450"/>
                  </a:lnTo>
                  <a:lnTo>
                    <a:pt x="8369579" y="8084058"/>
                  </a:lnTo>
                  <a:lnTo>
                    <a:pt x="8368944" y="8083423"/>
                  </a:lnTo>
                  <a:lnTo>
                    <a:pt x="8290166" y="8159623"/>
                  </a:lnTo>
                  <a:lnTo>
                    <a:pt x="8255902" y="8197723"/>
                  </a:lnTo>
                  <a:lnTo>
                    <a:pt x="8233638" y="8214093"/>
                  </a:lnTo>
                  <a:lnTo>
                    <a:pt x="8221358" y="8223123"/>
                  </a:lnTo>
                  <a:lnTo>
                    <a:pt x="8186509" y="8261223"/>
                  </a:lnTo>
                  <a:lnTo>
                    <a:pt x="8161096" y="8279600"/>
                  </a:lnTo>
                  <a:lnTo>
                    <a:pt x="8151381" y="8286623"/>
                  </a:lnTo>
                  <a:lnTo>
                    <a:pt x="8115973" y="8324723"/>
                  </a:lnTo>
                  <a:lnTo>
                    <a:pt x="8087728" y="8344827"/>
                  </a:lnTo>
                  <a:lnTo>
                    <a:pt x="8080286" y="8350123"/>
                  </a:lnTo>
                  <a:lnTo>
                    <a:pt x="8044332" y="8388223"/>
                  </a:lnTo>
                  <a:lnTo>
                    <a:pt x="8013509" y="8409838"/>
                  </a:lnTo>
                  <a:lnTo>
                    <a:pt x="8008112" y="8413623"/>
                  </a:lnTo>
                  <a:lnTo>
                    <a:pt x="7971625" y="8451723"/>
                  </a:lnTo>
                  <a:lnTo>
                    <a:pt x="7862532" y="8526615"/>
                  </a:lnTo>
                  <a:lnTo>
                    <a:pt x="7860614" y="8527923"/>
                  </a:lnTo>
                  <a:lnTo>
                    <a:pt x="7823124" y="8566023"/>
                  </a:lnTo>
                  <a:lnTo>
                    <a:pt x="7593152" y="8718423"/>
                  </a:lnTo>
                  <a:lnTo>
                    <a:pt x="7395451" y="8845423"/>
                  </a:lnTo>
                  <a:lnTo>
                    <a:pt x="7355306" y="8858123"/>
                  </a:lnTo>
                  <a:lnTo>
                    <a:pt x="7233704" y="8934323"/>
                  </a:lnTo>
                  <a:lnTo>
                    <a:pt x="7192797" y="8947023"/>
                  </a:lnTo>
                  <a:lnTo>
                    <a:pt x="7151725" y="8972423"/>
                  </a:lnTo>
                  <a:lnTo>
                    <a:pt x="7110463" y="8985123"/>
                  </a:lnTo>
                  <a:lnTo>
                    <a:pt x="7069036" y="9010523"/>
                  </a:lnTo>
                  <a:lnTo>
                    <a:pt x="7027456" y="9023223"/>
                  </a:lnTo>
                  <a:lnTo>
                    <a:pt x="6985698" y="9048623"/>
                  </a:lnTo>
                  <a:lnTo>
                    <a:pt x="6943788" y="9061323"/>
                  </a:lnTo>
                  <a:lnTo>
                    <a:pt x="6901739" y="9086723"/>
                  </a:lnTo>
                  <a:lnTo>
                    <a:pt x="6774675" y="9124823"/>
                  </a:lnTo>
                  <a:lnTo>
                    <a:pt x="6732041" y="9150223"/>
                  </a:lnTo>
                  <a:lnTo>
                    <a:pt x="6211240" y="9302623"/>
                  </a:lnTo>
                  <a:lnTo>
                    <a:pt x="6167196" y="9302623"/>
                  </a:lnTo>
                  <a:lnTo>
                    <a:pt x="6078880" y="9328023"/>
                  </a:lnTo>
                  <a:lnTo>
                    <a:pt x="6034608" y="9328023"/>
                  </a:lnTo>
                  <a:lnTo>
                    <a:pt x="5990272" y="9340723"/>
                  </a:lnTo>
                  <a:lnTo>
                    <a:pt x="5945873" y="9340723"/>
                  </a:lnTo>
                  <a:lnTo>
                    <a:pt x="5901410" y="9353423"/>
                  </a:lnTo>
                  <a:lnTo>
                    <a:pt x="5856897" y="9353423"/>
                  </a:lnTo>
                  <a:lnTo>
                    <a:pt x="5812333" y="9366123"/>
                  </a:lnTo>
                  <a:lnTo>
                    <a:pt x="5767717" y="9366123"/>
                  </a:lnTo>
                  <a:lnTo>
                    <a:pt x="5723064" y="9378823"/>
                  </a:lnTo>
                  <a:lnTo>
                    <a:pt x="5633644" y="9378823"/>
                  </a:lnTo>
                  <a:lnTo>
                    <a:pt x="5588876" y="9391523"/>
                  </a:lnTo>
                  <a:lnTo>
                    <a:pt x="5006073" y="9391523"/>
                  </a:lnTo>
                  <a:lnTo>
                    <a:pt x="4961318" y="9378823"/>
                  </a:lnTo>
                  <a:lnTo>
                    <a:pt x="4871898" y="9378823"/>
                  </a:lnTo>
                  <a:lnTo>
                    <a:pt x="4827244" y="9366123"/>
                  </a:lnTo>
                  <a:lnTo>
                    <a:pt x="4782629" y="9366123"/>
                  </a:lnTo>
                  <a:lnTo>
                    <a:pt x="4738065" y="9353423"/>
                  </a:lnTo>
                  <a:lnTo>
                    <a:pt x="4693551" y="9353423"/>
                  </a:lnTo>
                  <a:lnTo>
                    <a:pt x="4649089" y="9340723"/>
                  </a:lnTo>
                  <a:lnTo>
                    <a:pt x="4604690" y="9340723"/>
                  </a:lnTo>
                  <a:lnTo>
                    <a:pt x="4560354" y="9328023"/>
                  </a:lnTo>
                  <a:lnTo>
                    <a:pt x="4516082" y="9328023"/>
                  </a:lnTo>
                  <a:lnTo>
                    <a:pt x="4427766" y="9302623"/>
                  </a:lnTo>
                  <a:lnTo>
                    <a:pt x="4383722" y="9302623"/>
                  </a:lnTo>
                  <a:lnTo>
                    <a:pt x="3862921" y="9150223"/>
                  </a:lnTo>
                  <a:lnTo>
                    <a:pt x="3820287" y="9124823"/>
                  </a:lnTo>
                  <a:lnTo>
                    <a:pt x="3693223" y="9086723"/>
                  </a:lnTo>
                  <a:lnTo>
                    <a:pt x="3651161" y="9061323"/>
                  </a:lnTo>
                  <a:lnTo>
                    <a:pt x="3609263" y="9048623"/>
                  </a:lnTo>
                  <a:lnTo>
                    <a:pt x="3567506" y="9023223"/>
                  </a:lnTo>
                  <a:lnTo>
                    <a:pt x="3525913" y="9010523"/>
                  </a:lnTo>
                  <a:lnTo>
                    <a:pt x="3484499" y="8985123"/>
                  </a:lnTo>
                  <a:lnTo>
                    <a:pt x="3443236" y="8972423"/>
                  </a:lnTo>
                  <a:lnTo>
                    <a:pt x="3402165" y="8947023"/>
                  </a:lnTo>
                  <a:lnTo>
                    <a:pt x="3361258" y="8934323"/>
                  </a:lnTo>
                  <a:lnTo>
                    <a:pt x="3239655" y="8858123"/>
                  </a:lnTo>
                  <a:lnTo>
                    <a:pt x="3199511" y="8845423"/>
                  </a:lnTo>
                  <a:lnTo>
                    <a:pt x="3001810" y="8718423"/>
                  </a:lnTo>
                  <a:lnTo>
                    <a:pt x="2847568" y="8616823"/>
                  </a:lnTo>
                  <a:lnTo>
                    <a:pt x="2771838" y="8566023"/>
                  </a:lnTo>
                  <a:lnTo>
                    <a:pt x="2734335" y="8527923"/>
                  </a:lnTo>
                  <a:lnTo>
                    <a:pt x="2623337" y="8451723"/>
                  </a:lnTo>
                  <a:lnTo>
                    <a:pt x="2622245" y="8450593"/>
                  </a:lnTo>
                  <a:lnTo>
                    <a:pt x="2586850" y="8413623"/>
                  </a:lnTo>
                  <a:lnTo>
                    <a:pt x="2550630" y="8388223"/>
                  </a:lnTo>
                  <a:lnTo>
                    <a:pt x="2549258" y="8386775"/>
                  </a:lnTo>
                  <a:lnTo>
                    <a:pt x="2514676" y="8350123"/>
                  </a:lnTo>
                  <a:lnTo>
                    <a:pt x="2478989" y="8324723"/>
                  </a:lnTo>
                  <a:lnTo>
                    <a:pt x="2477338" y="8322945"/>
                  </a:lnTo>
                  <a:lnTo>
                    <a:pt x="2443581" y="8286623"/>
                  </a:lnTo>
                  <a:lnTo>
                    <a:pt x="2408453" y="8261223"/>
                  </a:lnTo>
                  <a:lnTo>
                    <a:pt x="2373604" y="8223123"/>
                  </a:lnTo>
                  <a:lnTo>
                    <a:pt x="2339048" y="8197723"/>
                  </a:lnTo>
                  <a:lnTo>
                    <a:pt x="2304783" y="8159623"/>
                  </a:lnTo>
                  <a:lnTo>
                    <a:pt x="2148395" y="8310893"/>
                  </a:lnTo>
                  <a:lnTo>
                    <a:pt x="2248979" y="8411477"/>
                  </a:lnTo>
                  <a:lnTo>
                    <a:pt x="2251964" y="8413623"/>
                  </a:lnTo>
                  <a:lnTo>
                    <a:pt x="2253932" y="8415744"/>
                  </a:lnTo>
                  <a:lnTo>
                    <a:pt x="2263140" y="8425637"/>
                  </a:lnTo>
                  <a:lnTo>
                    <a:pt x="2293670" y="8456168"/>
                  </a:lnTo>
                  <a:lnTo>
                    <a:pt x="2323160" y="8477123"/>
                  </a:lnTo>
                  <a:lnTo>
                    <a:pt x="2324824" y="8478888"/>
                  </a:lnTo>
                  <a:lnTo>
                    <a:pt x="2359152" y="8515223"/>
                  </a:lnTo>
                  <a:lnTo>
                    <a:pt x="2395410" y="8540623"/>
                  </a:lnTo>
                  <a:lnTo>
                    <a:pt x="2396794" y="8542071"/>
                  </a:lnTo>
                  <a:lnTo>
                    <a:pt x="2431935" y="8578723"/>
                  </a:lnTo>
                  <a:lnTo>
                    <a:pt x="2468702" y="8604123"/>
                  </a:lnTo>
                  <a:lnTo>
                    <a:pt x="2469807" y="8605266"/>
                  </a:lnTo>
                  <a:lnTo>
                    <a:pt x="2505722" y="8642223"/>
                  </a:lnTo>
                  <a:lnTo>
                    <a:pt x="2580513" y="8693023"/>
                  </a:lnTo>
                  <a:lnTo>
                    <a:pt x="2618257" y="8731123"/>
                  </a:lnTo>
                  <a:lnTo>
                    <a:pt x="2732913" y="8807323"/>
                  </a:lnTo>
                  <a:lnTo>
                    <a:pt x="2928455" y="8934323"/>
                  </a:lnTo>
                  <a:lnTo>
                    <a:pt x="3169831" y="9086723"/>
                  </a:lnTo>
                  <a:lnTo>
                    <a:pt x="3210725" y="9099423"/>
                  </a:lnTo>
                  <a:lnTo>
                    <a:pt x="3293046" y="9150223"/>
                  </a:lnTo>
                  <a:lnTo>
                    <a:pt x="3334461" y="9162923"/>
                  </a:lnTo>
                  <a:lnTo>
                    <a:pt x="3376053" y="9188323"/>
                  </a:lnTo>
                  <a:lnTo>
                    <a:pt x="3417798" y="9201023"/>
                  </a:lnTo>
                  <a:lnTo>
                    <a:pt x="3459708" y="9226423"/>
                  </a:lnTo>
                  <a:lnTo>
                    <a:pt x="3501783" y="9239123"/>
                  </a:lnTo>
                  <a:lnTo>
                    <a:pt x="3543998" y="9264523"/>
                  </a:lnTo>
                  <a:lnTo>
                    <a:pt x="3586365" y="9277223"/>
                  </a:lnTo>
                  <a:lnTo>
                    <a:pt x="3628885" y="9302623"/>
                  </a:lnTo>
                  <a:lnTo>
                    <a:pt x="3757257" y="9340723"/>
                  </a:lnTo>
                  <a:lnTo>
                    <a:pt x="3800322" y="9366123"/>
                  </a:lnTo>
                  <a:lnTo>
                    <a:pt x="4325798" y="9518523"/>
                  </a:lnTo>
                  <a:lnTo>
                    <a:pt x="4370209" y="9518523"/>
                  </a:lnTo>
                  <a:lnTo>
                    <a:pt x="4459249" y="9543923"/>
                  </a:lnTo>
                  <a:lnTo>
                    <a:pt x="4503877" y="9543923"/>
                  </a:lnTo>
                  <a:lnTo>
                    <a:pt x="4548581" y="9556623"/>
                  </a:lnTo>
                  <a:lnTo>
                    <a:pt x="4593336" y="9556623"/>
                  </a:lnTo>
                  <a:lnTo>
                    <a:pt x="4683023" y="9582023"/>
                  </a:lnTo>
                  <a:lnTo>
                    <a:pt x="4772914" y="9582023"/>
                  </a:lnTo>
                  <a:lnTo>
                    <a:pt x="4817923" y="9594723"/>
                  </a:lnTo>
                  <a:lnTo>
                    <a:pt x="4862982" y="9594723"/>
                  </a:lnTo>
                  <a:lnTo>
                    <a:pt x="4908067" y="9607423"/>
                  </a:lnTo>
                  <a:lnTo>
                    <a:pt x="5088712" y="9607423"/>
                  </a:lnTo>
                  <a:lnTo>
                    <a:pt x="5133924" y="9620123"/>
                  </a:lnTo>
                  <a:lnTo>
                    <a:pt x="5495785" y="9620123"/>
                  </a:lnTo>
                  <a:lnTo>
                    <a:pt x="5540984" y="9607423"/>
                  </a:lnTo>
                  <a:lnTo>
                    <a:pt x="5676430" y="9607423"/>
                  </a:lnTo>
                  <a:lnTo>
                    <a:pt x="5721528" y="9594723"/>
                  </a:lnTo>
                  <a:lnTo>
                    <a:pt x="5811596" y="9594723"/>
                  </a:lnTo>
                  <a:lnTo>
                    <a:pt x="5856579" y="9582023"/>
                  </a:lnTo>
                  <a:lnTo>
                    <a:pt x="5901499" y="9582023"/>
                  </a:lnTo>
                  <a:lnTo>
                    <a:pt x="5946381" y="9569323"/>
                  </a:lnTo>
                  <a:lnTo>
                    <a:pt x="5991199" y="9569323"/>
                  </a:lnTo>
                  <a:lnTo>
                    <a:pt x="6080671" y="9543923"/>
                  </a:lnTo>
                  <a:lnTo>
                    <a:pt x="6125299" y="9543923"/>
                  </a:lnTo>
                  <a:lnTo>
                    <a:pt x="6214364" y="9518523"/>
                  </a:lnTo>
                  <a:lnTo>
                    <a:pt x="6258776" y="9518523"/>
                  </a:lnTo>
                  <a:lnTo>
                    <a:pt x="6697878" y="9391523"/>
                  </a:lnTo>
                  <a:lnTo>
                    <a:pt x="6827482" y="9353423"/>
                  </a:lnTo>
                  <a:lnTo>
                    <a:pt x="6870420" y="9328023"/>
                  </a:lnTo>
                  <a:lnTo>
                    <a:pt x="6955904" y="9302623"/>
                  </a:lnTo>
                  <a:lnTo>
                    <a:pt x="6998424" y="9277223"/>
                  </a:lnTo>
                  <a:lnTo>
                    <a:pt x="7083057" y="9251823"/>
                  </a:lnTo>
                  <a:lnTo>
                    <a:pt x="7125144" y="9226423"/>
                  </a:lnTo>
                  <a:lnTo>
                    <a:pt x="7167067" y="9213723"/>
                  </a:lnTo>
                  <a:lnTo>
                    <a:pt x="7208837" y="9188323"/>
                  </a:lnTo>
                  <a:lnTo>
                    <a:pt x="7250443" y="9175623"/>
                  </a:lnTo>
                  <a:lnTo>
                    <a:pt x="7333145" y="9124823"/>
                  </a:lnTo>
                  <a:lnTo>
                    <a:pt x="7374242" y="9112123"/>
                  </a:lnTo>
                  <a:lnTo>
                    <a:pt x="7496429" y="9035923"/>
                  </a:lnTo>
                  <a:lnTo>
                    <a:pt x="7536777" y="9023223"/>
                  </a:lnTo>
                  <a:lnTo>
                    <a:pt x="7735570" y="8896223"/>
                  </a:lnTo>
                  <a:lnTo>
                    <a:pt x="7890789" y="8794623"/>
                  </a:lnTo>
                  <a:lnTo>
                    <a:pt x="7928584" y="8756828"/>
                  </a:lnTo>
                  <a:lnTo>
                    <a:pt x="8042364" y="8680323"/>
                  </a:lnTo>
                  <a:lnTo>
                    <a:pt x="8079664" y="8642223"/>
                  </a:lnTo>
                  <a:lnTo>
                    <a:pt x="8153514" y="8591423"/>
                  </a:lnTo>
                  <a:lnTo>
                    <a:pt x="8190065" y="8553323"/>
                  </a:lnTo>
                  <a:lnTo>
                    <a:pt x="8226349" y="8527923"/>
                  </a:lnTo>
                  <a:lnTo>
                    <a:pt x="8262379" y="8489823"/>
                  </a:lnTo>
                  <a:lnTo>
                    <a:pt x="8298142" y="8464423"/>
                  </a:lnTo>
                  <a:lnTo>
                    <a:pt x="8333626" y="8426323"/>
                  </a:lnTo>
                  <a:lnTo>
                    <a:pt x="8368855" y="8400923"/>
                  </a:lnTo>
                  <a:lnTo>
                    <a:pt x="10283406" y="10287000"/>
                  </a:lnTo>
                  <a:lnTo>
                    <a:pt x="10322789" y="10287000"/>
                  </a:lnTo>
                  <a:lnTo>
                    <a:pt x="10322789" y="10020706"/>
                  </a:lnTo>
                  <a:close/>
                </a:path>
              </a:pathLst>
            </a:custGeom>
            <a:solidFill>
              <a:srgbClr val="001F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746130" y="1640945"/>
              <a:ext cx="7016115" cy="6997700"/>
            </a:xfrm>
            <a:custGeom>
              <a:avLst/>
              <a:gdLst/>
              <a:ahLst/>
              <a:cxnLst/>
              <a:rect l="l" t="t" r="r" b="b"/>
              <a:pathLst>
                <a:path w="7016115" h="6997700">
                  <a:moveTo>
                    <a:pt x="3892305" y="12699"/>
                  </a:moveTo>
                  <a:lnTo>
                    <a:pt x="3127431" y="12699"/>
                  </a:lnTo>
                  <a:lnTo>
                    <a:pt x="3174627" y="0"/>
                  </a:lnTo>
                  <a:lnTo>
                    <a:pt x="3845109" y="0"/>
                  </a:lnTo>
                  <a:lnTo>
                    <a:pt x="3892305" y="12699"/>
                  </a:lnTo>
                  <a:close/>
                </a:path>
                <a:path w="7016115" h="6997700">
                  <a:moveTo>
                    <a:pt x="3986135" y="25399"/>
                  </a:moveTo>
                  <a:lnTo>
                    <a:pt x="3033602" y="25399"/>
                  </a:lnTo>
                  <a:lnTo>
                    <a:pt x="3080421" y="12699"/>
                  </a:lnTo>
                  <a:lnTo>
                    <a:pt x="3939315" y="12699"/>
                  </a:lnTo>
                  <a:lnTo>
                    <a:pt x="3986135" y="25399"/>
                  </a:lnTo>
                  <a:close/>
                </a:path>
                <a:path w="7016115" h="6997700">
                  <a:moveTo>
                    <a:pt x="4079185" y="38099"/>
                  </a:moveTo>
                  <a:lnTo>
                    <a:pt x="2940552" y="38099"/>
                  </a:lnTo>
                  <a:lnTo>
                    <a:pt x="2986977" y="25399"/>
                  </a:lnTo>
                  <a:lnTo>
                    <a:pt x="4032759" y="25399"/>
                  </a:lnTo>
                  <a:lnTo>
                    <a:pt x="4079185" y="38099"/>
                  </a:lnTo>
                  <a:close/>
                </a:path>
                <a:path w="7016115" h="6997700">
                  <a:moveTo>
                    <a:pt x="4217228" y="63499"/>
                  </a:moveTo>
                  <a:lnTo>
                    <a:pt x="2802510" y="63499"/>
                  </a:lnTo>
                  <a:lnTo>
                    <a:pt x="2894329" y="38099"/>
                  </a:lnTo>
                  <a:lnTo>
                    <a:pt x="4125408" y="38099"/>
                  </a:lnTo>
                  <a:lnTo>
                    <a:pt x="4217228" y="63499"/>
                  </a:lnTo>
                  <a:close/>
                </a:path>
                <a:path w="7016115" h="6997700">
                  <a:moveTo>
                    <a:pt x="4398279" y="6896099"/>
                  </a:moveTo>
                  <a:lnTo>
                    <a:pt x="2621462" y="6896099"/>
                  </a:lnTo>
                  <a:lnTo>
                    <a:pt x="2444159" y="6845299"/>
                  </a:lnTo>
                  <a:lnTo>
                    <a:pt x="2400446" y="6819899"/>
                  </a:lnTo>
                  <a:lnTo>
                    <a:pt x="2228169" y="6769099"/>
                  </a:lnTo>
                  <a:lnTo>
                    <a:pt x="2185764" y="6743699"/>
                  </a:lnTo>
                  <a:lnTo>
                    <a:pt x="2143634" y="6730999"/>
                  </a:lnTo>
                  <a:lnTo>
                    <a:pt x="2101782" y="6705599"/>
                  </a:lnTo>
                  <a:lnTo>
                    <a:pt x="2060213" y="6692899"/>
                  </a:lnTo>
                  <a:lnTo>
                    <a:pt x="2018930" y="6667499"/>
                  </a:lnTo>
                  <a:lnTo>
                    <a:pt x="1977938" y="6654799"/>
                  </a:lnTo>
                  <a:lnTo>
                    <a:pt x="1937242" y="6629399"/>
                  </a:lnTo>
                  <a:lnTo>
                    <a:pt x="1896845" y="6616699"/>
                  </a:lnTo>
                  <a:lnTo>
                    <a:pt x="1816965" y="6565899"/>
                  </a:lnTo>
                  <a:lnTo>
                    <a:pt x="1777491" y="6553199"/>
                  </a:lnTo>
                  <a:lnTo>
                    <a:pt x="1660982" y="6476999"/>
                  </a:lnTo>
                  <a:lnTo>
                    <a:pt x="1547431" y="6400799"/>
                  </a:lnTo>
                  <a:lnTo>
                    <a:pt x="1436950" y="6324599"/>
                  </a:lnTo>
                  <a:lnTo>
                    <a:pt x="1365057" y="6273799"/>
                  </a:lnTo>
                  <a:lnTo>
                    <a:pt x="1294612" y="6222999"/>
                  </a:lnTo>
                  <a:lnTo>
                    <a:pt x="1259944" y="6184899"/>
                  </a:lnTo>
                  <a:lnTo>
                    <a:pt x="1191734" y="6134099"/>
                  </a:lnTo>
                  <a:lnTo>
                    <a:pt x="1158202" y="6095999"/>
                  </a:lnTo>
                  <a:lnTo>
                    <a:pt x="1092303" y="6045199"/>
                  </a:lnTo>
                  <a:lnTo>
                    <a:pt x="1059944" y="6007099"/>
                  </a:lnTo>
                  <a:lnTo>
                    <a:pt x="1027985" y="5981699"/>
                  </a:lnTo>
                  <a:lnTo>
                    <a:pt x="996430" y="5943599"/>
                  </a:lnTo>
                  <a:lnTo>
                    <a:pt x="965284" y="5918199"/>
                  </a:lnTo>
                  <a:lnTo>
                    <a:pt x="934549" y="5880099"/>
                  </a:lnTo>
                  <a:lnTo>
                    <a:pt x="904231" y="5841999"/>
                  </a:lnTo>
                  <a:lnTo>
                    <a:pt x="874333" y="5816599"/>
                  </a:lnTo>
                  <a:lnTo>
                    <a:pt x="844860" y="5778499"/>
                  </a:lnTo>
                  <a:lnTo>
                    <a:pt x="815816" y="5740399"/>
                  </a:lnTo>
                  <a:lnTo>
                    <a:pt x="787205" y="5714999"/>
                  </a:lnTo>
                  <a:lnTo>
                    <a:pt x="759032" y="5676899"/>
                  </a:lnTo>
                  <a:lnTo>
                    <a:pt x="731300" y="5638799"/>
                  </a:lnTo>
                  <a:lnTo>
                    <a:pt x="704013" y="5600699"/>
                  </a:lnTo>
                  <a:lnTo>
                    <a:pt x="677177" y="5562599"/>
                  </a:lnTo>
                  <a:lnTo>
                    <a:pt x="650794" y="5537199"/>
                  </a:lnTo>
                  <a:lnTo>
                    <a:pt x="624870" y="5499099"/>
                  </a:lnTo>
                  <a:lnTo>
                    <a:pt x="599408" y="5460999"/>
                  </a:lnTo>
                  <a:lnTo>
                    <a:pt x="574413" y="5422899"/>
                  </a:lnTo>
                  <a:lnTo>
                    <a:pt x="549889" y="5384799"/>
                  </a:lnTo>
                  <a:lnTo>
                    <a:pt x="525839" y="5346699"/>
                  </a:lnTo>
                  <a:lnTo>
                    <a:pt x="502269" y="5308599"/>
                  </a:lnTo>
                  <a:lnTo>
                    <a:pt x="479181" y="5270499"/>
                  </a:lnTo>
                  <a:lnTo>
                    <a:pt x="456582" y="5232399"/>
                  </a:lnTo>
                  <a:lnTo>
                    <a:pt x="434474" y="5194299"/>
                  </a:lnTo>
                  <a:lnTo>
                    <a:pt x="412861" y="5143499"/>
                  </a:lnTo>
                  <a:lnTo>
                    <a:pt x="391749" y="5105399"/>
                  </a:lnTo>
                  <a:lnTo>
                    <a:pt x="371141" y="5067299"/>
                  </a:lnTo>
                  <a:lnTo>
                    <a:pt x="351042" y="5029199"/>
                  </a:lnTo>
                  <a:lnTo>
                    <a:pt x="331455" y="4991099"/>
                  </a:lnTo>
                  <a:lnTo>
                    <a:pt x="312385" y="4940299"/>
                  </a:lnTo>
                  <a:lnTo>
                    <a:pt x="293835" y="4902199"/>
                  </a:lnTo>
                  <a:lnTo>
                    <a:pt x="275811" y="4864099"/>
                  </a:lnTo>
                  <a:lnTo>
                    <a:pt x="258316" y="4813299"/>
                  </a:lnTo>
                  <a:lnTo>
                    <a:pt x="241355" y="4775199"/>
                  </a:lnTo>
                  <a:lnTo>
                    <a:pt x="224931" y="4737099"/>
                  </a:lnTo>
                  <a:lnTo>
                    <a:pt x="209049" y="4686299"/>
                  </a:lnTo>
                  <a:lnTo>
                    <a:pt x="193713" y="4648199"/>
                  </a:lnTo>
                  <a:lnTo>
                    <a:pt x="178927" y="4610099"/>
                  </a:lnTo>
                  <a:lnTo>
                    <a:pt x="164696" y="4559299"/>
                  </a:lnTo>
                  <a:lnTo>
                    <a:pt x="151023" y="4521199"/>
                  </a:lnTo>
                  <a:lnTo>
                    <a:pt x="137913" y="4470399"/>
                  </a:lnTo>
                  <a:lnTo>
                    <a:pt x="125370" y="4432299"/>
                  </a:lnTo>
                  <a:lnTo>
                    <a:pt x="113398" y="4381499"/>
                  </a:lnTo>
                  <a:lnTo>
                    <a:pt x="102001" y="4343399"/>
                  </a:lnTo>
                  <a:lnTo>
                    <a:pt x="91184" y="4292599"/>
                  </a:lnTo>
                  <a:lnTo>
                    <a:pt x="80950" y="4254499"/>
                  </a:lnTo>
                  <a:lnTo>
                    <a:pt x="71304" y="4203699"/>
                  </a:lnTo>
                  <a:lnTo>
                    <a:pt x="62251" y="4152899"/>
                  </a:lnTo>
                  <a:lnTo>
                    <a:pt x="53793" y="4114799"/>
                  </a:lnTo>
                  <a:lnTo>
                    <a:pt x="45936" y="4063999"/>
                  </a:lnTo>
                  <a:lnTo>
                    <a:pt x="38683" y="4013199"/>
                  </a:lnTo>
                  <a:lnTo>
                    <a:pt x="32039" y="3975099"/>
                  </a:lnTo>
                  <a:lnTo>
                    <a:pt x="26008" y="3924299"/>
                  </a:lnTo>
                  <a:lnTo>
                    <a:pt x="20594" y="3873499"/>
                  </a:lnTo>
                  <a:lnTo>
                    <a:pt x="15802" y="3835399"/>
                  </a:lnTo>
                  <a:lnTo>
                    <a:pt x="11634" y="3784599"/>
                  </a:lnTo>
                  <a:lnTo>
                    <a:pt x="8097" y="3733799"/>
                  </a:lnTo>
                  <a:lnTo>
                    <a:pt x="5193" y="3682999"/>
                  </a:lnTo>
                  <a:lnTo>
                    <a:pt x="2927" y="3644899"/>
                  </a:lnTo>
                  <a:lnTo>
                    <a:pt x="1304" y="3594099"/>
                  </a:lnTo>
                  <a:lnTo>
                    <a:pt x="326" y="3543299"/>
                  </a:lnTo>
                  <a:lnTo>
                    <a:pt x="0" y="3492499"/>
                  </a:lnTo>
                  <a:lnTo>
                    <a:pt x="326" y="3441699"/>
                  </a:lnTo>
                  <a:lnTo>
                    <a:pt x="1304" y="3403599"/>
                  </a:lnTo>
                  <a:lnTo>
                    <a:pt x="2927" y="3352799"/>
                  </a:lnTo>
                  <a:lnTo>
                    <a:pt x="5193" y="3301999"/>
                  </a:lnTo>
                  <a:lnTo>
                    <a:pt x="8097" y="3251199"/>
                  </a:lnTo>
                  <a:lnTo>
                    <a:pt x="11635" y="3213099"/>
                  </a:lnTo>
                  <a:lnTo>
                    <a:pt x="15802" y="3162299"/>
                  </a:lnTo>
                  <a:lnTo>
                    <a:pt x="20595" y="3111499"/>
                  </a:lnTo>
                  <a:lnTo>
                    <a:pt x="26010" y="3060699"/>
                  </a:lnTo>
                  <a:lnTo>
                    <a:pt x="32041" y="3022599"/>
                  </a:lnTo>
                  <a:lnTo>
                    <a:pt x="38685" y="2971799"/>
                  </a:lnTo>
                  <a:lnTo>
                    <a:pt x="45938" y="2920999"/>
                  </a:lnTo>
                  <a:lnTo>
                    <a:pt x="53796" y="2882899"/>
                  </a:lnTo>
                  <a:lnTo>
                    <a:pt x="62254" y="2832099"/>
                  </a:lnTo>
                  <a:lnTo>
                    <a:pt x="71308" y="2793999"/>
                  </a:lnTo>
                  <a:lnTo>
                    <a:pt x="80955" y="2743199"/>
                  </a:lnTo>
                  <a:lnTo>
                    <a:pt x="91189" y="2692399"/>
                  </a:lnTo>
                  <a:lnTo>
                    <a:pt x="102007" y="2654299"/>
                  </a:lnTo>
                  <a:lnTo>
                    <a:pt x="113404" y="2603499"/>
                  </a:lnTo>
                  <a:lnTo>
                    <a:pt x="125377" y="2565399"/>
                  </a:lnTo>
                  <a:lnTo>
                    <a:pt x="137920" y="2514599"/>
                  </a:lnTo>
                  <a:lnTo>
                    <a:pt x="151031" y="2476499"/>
                  </a:lnTo>
                  <a:lnTo>
                    <a:pt x="164704" y="2425699"/>
                  </a:lnTo>
                  <a:lnTo>
                    <a:pt x="178936" y="2387599"/>
                  </a:lnTo>
                  <a:lnTo>
                    <a:pt x="193723" y="2349499"/>
                  </a:lnTo>
                  <a:lnTo>
                    <a:pt x="209059" y="2298699"/>
                  </a:lnTo>
                  <a:lnTo>
                    <a:pt x="224942" y="2260599"/>
                  </a:lnTo>
                  <a:lnTo>
                    <a:pt x="241367" y="2209799"/>
                  </a:lnTo>
                  <a:lnTo>
                    <a:pt x="258329" y="2171699"/>
                  </a:lnTo>
                  <a:lnTo>
                    <a:pt x="275824" y="2133599"/>
                  </a:lnTo>
                  <a:lnTo>
                    <a:pt x="293849" y="2082799"/>
                  </a:lnTo>
                  <a:lnTo>
                    <a:pt x="312399" y="2044699"/>
                  </a:lnTo>
                  <a:lnTo>
                    <a:pt x="331470" y="2006599"/>
                  </a:lnTo>
                  <a:lnTo>
                    <a:pt x="351058" y="1968499"/>
                  </a:lnTo>
                  <a:lnTo>
                    <a:pt x="371159" y="1930399"/>
                  </a:lnTo>
                  <a:lnTo>
                    <a:pt x="391767" y="1879599"/>
                  </a:lnTo>
                  <a:lnTo>
                    <a:pt x="412880" y="1841499"/>
                  </a:lnTo>
                  <a:lnTo>
                    <a:pt x="434493" y="1803399"/>
                  </a:lnTo>
                  <a:lnTo>
                    <a:pt x="456602" y="1765299"/>
                  </a:lnTo>
                  <a:lnTo>
                    <a:pt x="479203" y="1727199"/>
                  </a:lnTo>
                  <a:lnTo>
                    <a:pt x="502290" y="1689099"/>
                  </a:lnTo>
                  <a:lnTo>
                    <a:pt x="525862" y="1650999"/>
                  </a:lnTo>
                  <a:lnTo>
                    <a:pt x="549912" y="1612899"/>
                  </a:lnTo>
                  <a:lnTo>
                    <a:pt x="574437" y="1574799"/>
                  </a:lnTo>
                  <a:lnTo>
                    <a:pt x="599434" y="1536699"/>
                  </a:lnTo>
                  <a:lnTo>
                    <a:pt x="624896" y="1498599"/>
                  </a:lnTo>
                  <a:lnTo>
                    <a:pt x="650821" y="1460499"/>
                  </a:lnTo>
                  <a:lnTo>
                    <a:pt x="677204" y="1422399"/>
                  </a:lnTo>
                  <a:lnTo>
                    <a:pt x="704042" y="1384299"/>
                  </a:lnTo>
                  <a:lnTo>
                    <a:pt x="731329" y="1358899"/>
                  </a:lnTo>
                  <a:lnTo>
                    <a:pt x="759062" y="1320799"/>
                  </a:lnTo>
                  <a:lnTo>
                    <a:pt x="787236" y="1282699"/>
                  </a:lnTo>
                  <a:lnTo>
                    <a:pt x="815847" y="1244599"/>
                  </a:lnTo>
                  <a:lnTo>
                    <a:pt x="844892" y="1219199"/>
                  </a:lnTo>
                  <a:lnTo>
                    <a:pt x="874366" y="1181099"/>
                  </a:lnTo>
                  <a:lnTo>
                    <a:pt x="904264" y="1142999"/>
                  </a:lnTo>
                  <a:lnTo>
                    <a:pt x="934583" y="1117599"/>
                  </a:lnTo>
                  <a:lnTo>
                    <a:pt x="965318" y="1079499"/>
                  </a:lnTo>
                  <a:lnTo>
                    <a:pt x="996466" y="1041399"/>
                  </a:lnTo>
                  <a:lnTo>
                    <a:pt x="1028021" y="1015999"/>
                  </a:lnTo>
                  <a:lnTo>
                    <a:pt x="1059980" y="977899"/>
                  </a:lnTo>
                  <a:lnTo>
                    <a:pt x="1125094" y="927099"/>
                  </a:lnTo>
                  <a:lnTo>
                    <a:pt x="1158240" y="888999"/>
                  </a:lnTo>
                  <a:lnTo>
                    <a:pt x="1225689" y="838199"/>
                  </a:lnTo>
                  <a:lnTo>
                    <a:pt x="1259983" y="800099"/>
                  </a:lnTo>
                  <a:lnTo>
                    <a:pt x="1329692" y="749299"/>
                  </a:lnTo>
                  <a:lnTo>
                    <a:pt x="1365098" y="723899"/>
                  </a:lnTo>
                  <a:lnTo>
                    <a:pt x="1400865" y="685799"/>
                  </a:lnTo>
                  <a:lnTo>
                    <a:pt x="1510299" y="609599"/>
                  </a:lnTo>
                  <a:lnTo>
                    <a:pt x="1622840" y="533399"/>
                  </a:lnTo>
                  <a:lnTo>
                    <a:pt x="1661025" y="507999"/>
                  </a:lnTo>
                  <a:lnTo>
                    <a:pt x="1699538" y="495299"/>
                  </a:lnTo>
                  <a:lnTo>
                    <a:pt x="1817008" y="419099"/>
                  </a:lnTo>
                  <a:lnTo>
                    <a:pt x="1856794" y="406399"/>
                  </a:lnTo>
                  <a:lnTo>
                    <a:pt x="1937284" y="355599"/>
                  </a:lnTo>
                  <a:lnTo>
                    <a:pt x="1977980" y="342899"/>
                  </a:lnTo>
                  <a:lnTo>
                    <a:pt x="2018971" y="317499"/>
                  </a:lnTo>
                  <a:lnTo>
                    <a:pt x="2060254" y="304799"/>
                  </a:lnTo>
                  <a:lnTo>
                    <a:pt x="2101823" y="279399"/>
                  </a:lnTo>
                  <a:lnTo>
                    <a:pt x="2143674" y="266699"/>
                  </a:lnTo>
                  <a:lnTo>
                    <a:pt x="2185804" y="241299"/>
                  </a:lnTo>
                  <a:lnTo>
                    <a:pt x="2313822" y="203199"/>
                  </a:lnTo>
                  <a:lnTo>
                    <a:pt x="2357024" y="177799"/>
                  </a:lnTo>
                  <a:lnTo>
                    <a:pt x="2756922" y="63499"/>
                  </a:lnTo>
                  <a:lnTo>
                    <a:pt x="4262817" y="63499"/>
                  </a:lnTo>
                  <a:lnTo>
                    <a:pt x="4662721" y="177799"/>
                  </a:lnTo>
                  <a:lnTo>
                    <a:pt x="4705924" y="203199"/>
                  </a:lnTo>
                  <a:lnTo>
                    <a:pt x="4833944" y="241299"/>
                  </a:lnTo>
                  <a:lnTo>
                    <a:pt x="4876075" y="266699"/>
                  </a:lnTo>
                  <a:lnTo>
                    <a:pt x="4917928" y="279399"/>
                  </a:lnTo>
                  <a:lnTo>
                    <a:pt x="4959498" y="304799"/>
                  </a:lnTo>
                  <a:lnTo>
                    <a:pt x="5000781" y="317499"/>
                  </a:lnTo>
                  <a:lnTo>
                    <a:pt x="5041773" y="342899"/>
                  </a:lnTo>
                  <a:lnTo>
                    <a:pt x="5082470" y="355599"/>
                  </a:lnTo>
                  <a:lnTo>
                    <a:pt x="5162962" y="406399"/>
                  </a:lnTo>
                  <a:lnTo>
                    <a:pt x="5202749" y="419099"/>
                  </a:lnTo>
                  <a:lnTo>
                    <a:pt x="5320222" y="495299"/>
                  </a:lnTo>
                  <a:lnTo>
                    <a:pt x="5358736" y="507999"/>
                  </a:lnTo>
                  <a:lnTo>
                    <a:pt x="5396922" y="533399"/>
                  </a:lnTo>
                  <a:lnTo>
                    <a:pt x="5509467" y="609599"/>
                  </a:lnTo>
                  <a:lnTo>
                    <a:pt x="5618904" y="685799"/>
                  </a:lnTo>
                  <a:lnTo>
                    <a:pt x="5654673" y="723899"/>
                  </a:lnTo>
                  <a:lnTo>
                    <a:pt x="5690079" y="749299"/>
                  </a:lnTo>
                  <a:lnTo>
                    <a:pt x="5759790" y="800099"/>
                  </a:lnTo>
                  <a:lnTo>
                    <a:pt x="5794086" y="838199"/>
                  </a:lnTo>
                  <a:lnTo>
                    <a:pt x="5861537" y="888999"/>
                  </a:lnTo>
                  <a:lnTo>
                    <a:pt x="5894684" y="927099"/>
                  </a:lnTo>
                  <a:lnTo>
                    <a:pt x="5959800" y="977899"/>
                  </a:lnTo>
                  <a:lnTo>
                    <a:pt x="5991761" y="1015999"/>
                  </a:lnTo>
                  <a:lnTo>
                    <a:pt x="6023317" y="1041399"/>
                  </a:lnTo>
                  <a:lnTo>
                    <a:pt x="6054466" y="1079499"/>
                  </a:lnTo>
                  <a:lnTo>
                    <a:pt x="6085203" y="1117599"/>
                  </a:lnTo>
                  <a:lnTo>
                    <a:pt x="6115523" y="1142999"/>
                  </a:lnTo>
                  <a:lnTo>
                    <a:pt x="6145422" y="1181099"/>
                  </a:lnTo>
                  <a:lnTo>
                    <a:pt x="6174897" y="1219199"/>
                  </a:lnTo>
                  <a:lnTo>
                    <a:pt x="6203943" y="1244599"/>
                  </a:lnTo>
                  <a:lnTo>
                    <a:pt x="6232555" y="1282699"/>
                  </a:lnTo>
                  <a:lnTo>
                    <a:pt x="6260731" y="1320799"/>
                  </a:lnTo>
                  <a:lnTo>
                    <a:pt x="6288465" y="1358899"/>
                  </a:lnTo>
                  <a:lnTo>
                    <a:pt x="6315753" y="1384299"/>
                  </a:lnTo>
                  <a:lnTo>
                    <a:pt x="6342591" y="1422399"/>
                  </a:lnTo>
                  <a:lnTo>
                    <a:pt x="6368976" y="1460499"/>
                  </a:lnTo>
                  <a:lnTo>
                    <a:pt x="6394902" y="1498599"/>
                  </a:lnTo>
                  <a:lnTo>
                    <a:pt x="6420366" y="1536699"/>
                  </a:lnTo>
                  <a:lnTo>
                    <a:pt x="6445363" y="1574799"/>
                  </a:lnTo>
                  <a:lnTo>
                    <a:pt x="6469889" y="1612899"/>
                  </a:lnTo>
                  <a:lnTo>
                    <a:pt x="6493941" y="1650999"/>
                  </a:lnTo>
                  <a:lnTo>
                    <a:pt x="6517513" y="1689099"/>
                  </a:lnTo>
                  <a:lnTo>
                    <a:pt x="6540602" y="1727199"/>
                  </a:lnTo>
                  <a:lnTo>
                    <a:pt x="6563204" y="1765299"/>
                  </a:lnTo>
                  <a:lnTo>
                    <a:pt x="6585314" y="1803399"/>
                  </a:lnTo>
                  <a:lnTo>
                    <a:pt x="6606928" y="1841499"/>
                  </a:lnTo>
                  <a:lnTo>
                    <a:pt x="6628041" y="1879599"/>
                  </a:lnTo>
                  <a:lnTo>
                    <a:pt x="6648651" y="1930399"/>
                  </a:lnTo>
                  <a:lnTo>
                    <a:pt x="6668753" y="1968499"/>
                  </a:lnTo>
                  <a:lnTo>
                    <a:pt x="6688341" y="2006599"/>
                  </a:lnTo>
                  <a:lnTo>
                    <a:pt x="6707413" y="2044699"/>
                  </a:lnTo>
                  <a:lnTo>
                    <a:pt x="6725964" y="2082799"/>
                  </a:lnTo>
                  <a:lnTo>
                    <a:pt x="6743990" y="2133599"/>
                  </a:lnTo>
                  <a:lnTo>
                    <a:pt x="6761487" y="2171699"/>
                  </a:lnTo>
                  <a:lnTo>
                    <a:pt x="6778450" y="2209799"/>
                  </a:lnTo>
                  <a:lnTo>
                    <a:pt x="6794875" y="2260599"/>
                  </a:lnTo>
                  <a:lnTo>
                    <a:pt x="6810758" y="2298699"/>
                  </a:lnTo>
                  <a:lnTo>
                    <a:pt x="6826096" y="2349499"/>
                  </a:lnTo>
                  <a:lnTo>
                    <a:pt x="6840883" y="2387599"/>
                  </a:lnTo>
                  <a:lnTo>
                    <a:pt x="6855116" y="2425699"/>
                  </a:lnTo>
                  <a:lnTo>
                    <a:pt x="6868790" y="2476499"/>
                  </a:lnTo>
                  <a:lnTo>
                    <a:pt x="6881901" y="2514599"/>
                  </a:lnTo>
                  <a:lnTo>
                    <a:pt x="6894446" y="2565399"/>
                  </a:lnTo>
                  <a:lnTo>
                    <a:pt x="6906419" y="2603499"/>
                  </a:lnTo>
                  <a:lnTo>
                    <a:pt x="6917817" y="2654299"/>
                  </a:lnTo>
                  <a:lnTo>
                    <a:pt x="6928635" y="2692399"/>
                  </a:lnTo>
                  <a:lnTo>
                    <a:pt x="6938870" y="2743199"/>
                  </a:lnTo>
                  <a:lnTo>
                    <a:pt x="6948517" y="2793999"/>
                  </a:lnTo>
                  <a:lnTo>
                    <a:pt x="6957572" y="2832099"/>
                  </a:lnTo>
                  <a:lnTo>
                    <a:pt x="6966030" y="2882899"/>
                  </a:lnTo>
                  <a:lnTo>
                    <a:pt x="6973888" y="2920999"/>
                  </a:lnTo>
                  <a:lnTo>
                    <a:pt x="6981142" y="2971799"/>
                  </a:lnTo>
                  <a:lnTo>
                    <a:pt x="6987787" y="3022599"/>
                  </a:lnTo>
                  <a:lnTo>
                    <a:pt x="6993818" y="3060699"/>
                  </a:lnTo>
                  <a:lnTo>
                    <a:pt x="6999233" y="3111499"/>
                  </a:lnTo>
                  <a:lnTo>
                    <a:pt x="7004026" y="3162299"/>
                  </a:lnTo>
                  <a:lnTo>
                    <a:pt x="7008194" y="3213099"/>
                  </a:lnTo>
                  <a:lnTo>
                    <a:pt x="7011732" y="3251199"/>
                  </a:lnTo>
                  <a:lnTo>
                    <a:pt x="7014636" y="3301999"/>
                  </a:lnTo>
                  <a:lnTo>
                    <a:pt x="7015776" y="3340099"/>
                  </a:lnTo>
                  <a:lnTo>
                    <a:pt x="7015776" y="3670299"/>
                  </a:lnTo>
                  <a:lnTo>
                    <a:pt x="7014636" y="3682999"/>
                  </a:lnTo>
                  <a:lnTo>
                    <a:pt x="7011732" y="3733799"/>
                  </a:lnTo>
                  <a:lnTo>
                    <a:pt x="7008194" y="3784599"/>
                  </a:lnTo>
                  <a:lnTo>
                    <a:pt x="7004027" y="3835399"/>
                  </a:lnTo>
                  <a:lnTo>
                    <a:pt x="6999234" y="3873499"/>
                  </a:lnTo>
                  <a:lnTo>
                    <a:pt x="6993820" y="3924299"/>
                  </a:lnTo>
                  <a:lnTo>
                    <a:pt x="6987788" y="3975099"/>
                  </a:lnTo>
                  <a:lnTo>
                    <a:pt x="6981144" y="4013199"/>
                  </a:lnTo>
                  <a:lnTo>
                    <a:pt x="6973891" y="4063999"/>
                  </a:lnTo>
                  <a:lnTo>
                    <a:pt x="6966033" y="4114799"/>
                  </a:lnTo>
                  <a:lnTo>
                    <a:pt x="6957575" y="4152899"/>
                  </a:lnTo>
                  <a:lnTo>
                    <a:pt x="6948521" y="4203699"/>
                  </a:lnTo>
                  <a:lnTo>
                    <a:pt x="6938874" y="4254499"/>
                  </a:lnTo>
                  <a:lnTo>
                    <a:pt x="6928640" y="4292599"/>
                  </a:lnTo>
                  <a:lnTo>
                    <a:pt x="6917822" y="4343399"/>
                  </a:lnTo>
                  <a:lnTo>
                    <a:pt x="6906425" y="4381499"/>
                  </a:lnTo>
                  <a:lnTo>
                    <a:pt x="6894452" y="4432299"/>
                  </a:lnTo>
                  <a:lnTo>
                    <a:pt x="6881909" y="4470399"/>
                  </a:lnTo>
                  <a:lnTo>
                    <a:pt x="6868798" y="4521199"/>
                  </a:lnTo>
                  <a:lnTo>
                    <a:pt x="6855124" y="4559299"/>
                  </a:lnTo>
                  <a:lnTo>
                    <a:pt x="6840892" y="4610099"/>
                  </a:lnTo>
                  <a:lnTo>
                    <a:pt x="6826106" y="4648199"/>
                  </a:lnTo>
                  <a:lnTo>
                    <a:pt x="6810769" y="4686299"/>
                  </a:lnTo>
                  <a:lnTo>
                    <a:pt x="6794886" y="4737099"/>
                  </a:lnTo>
                  <a:lnTo>
                    <a:pt x="6778462" y="4775199"/>
                  </a:lnTo>
                  <a:lnTo>
                    <a:pt x="6761499" y="4813299"/>
                  </a:lnTo>
                  <a:lnTo>
                    <a:pt x="6744003" y="4864099"/>
                  </a:lnTo>
                  <a:lnTo>
                    <a:pt x="6725978" y="4902199"/>
                  </a:lnTo>
                  <a:lnTo>
                    <a:pt x="6707428" y="4940299"/>
                  </a:lnTo>
                  <a:lnTo>
                    <a:pt x="6688357" y="4991099"/>
                  </a:lnTo>
                  <a:lnTo>
                    <a:pt x="6668769" y="5029199"/>
                  </a:lnTo>
                  <a:lnTo>
                    <a:pt x="6648668" y="5067299"/>
                  </a:lnTo>
                  <a:lnTo>
                    <a:pt x="6628060" y="5105399"/>
                  </a:lnTo>
                  <a:lnTo>
                    <a:pt x="6606946" y="5143499"/>
                  </a:lnTo>
                  <a:lnTo>
                    <a:pt x="6585333" y="5194299"/>
                  </a:lnTo>
                  <a:lnTo>
                    <a:pt x="6563224" y="5232399"/>
                  </a:lnTo>
                  <a:lnTo>
                    <a:pt x="6540623" y="5270499"/>
                  </a:lnTo>
                  <a:lnTo>
                    <a:pt x="6517535" y="5308599"/>
                  </a:lnTo>
                  <a:lnTo>
                    <a:pt x="6493964" y="5346699"/>
                  </a:lnTo>
                  <a:lnTo>
                    <a:pt x="6469913" y="5384799"/>
                  </a:lnTo>
                  <a:lnTo>
                    <a:pt x="6445387" y="5422899"/>
                  </a:lnTo>
                  <a:lnTo>
                    <a:pt x="6420391" y="5460999"/>
                  </a:lnTo>
                  <a:lnTo>
                    <a:pt x="6394928" y="5499099"/>
                  </a:lnTo>
                  <a:lnTo>
                    <a:pt x="6369003" y="5537199"/>
                  </a:lnTo>
                  <a:lnTo>
                    <a:pt x="6342619" y="5562599"/>
                  </a:lnTo>
                  <a:lnTo>
                    <a:pt x="6315781" y="5600699"/>
                  </a:lnTo>
                  <a:lnTo>
                    <a:pt x="6288494" y="5638799"/>
                  </a:lnTo>
                  <a:lnTo>
                    <a:pt x="6260761" y="5676899"/>
                  </a:lnTo>
                  <a:lnTo>
                    <a:pt x="6232586" y="5714999"/>
                  </a:lnTo>
                  <a:lnTo>
                    <a:pt x="6203974" y="5740399"/>
                  </a:lnTo>
                  <a:lnTo>
                    <a:pt x="6174929" y="5778499"/>
                  </a:lnTo>
                  <a:lnTo>
                    <a:pt x="6145455" y="5816599"/>
                  </a:lnTo>
                  <a:lnTo>
                    <a:pt x="6115556" y="5841999"/>
                  </a:lnTo>
                  <a:lnTo>
                    <a:pt x="6085236" y="5880099"/>
                  </a:lnTo>
                  <a:lnTo>
                    <a:pt x="6054501" y="5918199"/>
                  </a:lnTo>
                  <a:lnTo>
                    <a:pt x="6023353" y="5943599"/>
                  </a:lnTo>
                  <a:lnTo>
                    <a:pt x="5991796" y="5981699"/>
                  </a:lnTo>
                  <a:lnTo>
                    <a:pt x="5959836" y="6007099"/>
                  </a:lnTo>
                  <a:lnTo>
                    <a:pt x="5927477" y="6045199"/>
                  </a:lnTo>
                  <a:lnTo>
                    <a:pt x="5861575" y="6095999"/>
                  </a:lnTo>
                  <a:lnTo>
                    <a:pt x="5828042" y="6134099"/>
                  </a:lnTo>
                  <a:lnTo>
                    <a:pt x="5759830" y="6184899"/>
                  </a:lnTo>
                  <a:lnTo>
                    <a:pt x="5725160" y="6222999"/>
                  </a:lnTo>
                  <a:lnTo>
                    <a:pt x="5654713" y="6273799"/>
                  </a:lnTo>
                  <a:lnTo>
                    <a:pt x="5582818" y="6324599"/>
                  </a:lnTo>
                  <a:lnTo>
                    <a:pt x="5472334" y="6400799"/>
                  </a:lnTo>
                  <a:lnTo>
                    <a:pt x="5358779" y="6476999"/>
                  </a:lnTo>
                  <a:lnTo>
                    <a:pt x="5242267" y="6553199"/>
                  </a:lnTo>
                  <a:lnTo>
                    <a:pt x="5202792" y="6565899"/>
                  </a:lnTo>
                  <a:lnTo>
                    <a:pt x="5122910" y="6616699"/>
                  </a:lnTo>
                  <a:lnTo>
                    <a:pt x="5082512" y="6629399"/>
                  </a:lnTo>
                  <a:lnTo>
                    <a:pt x="5041815" y="6654799"/>
                  </a:lnTo>
                  <a:lnTo>
                    <a:pt x="5000822" y="6667499"/>
                  </a:lnTo>
                  <a:lnTo>
                    <a:pt x="4959539" y="6692899"/>
                  </a:lnTo>
                  <a:lnTo>
                    <a:pt x="4917968" y="6705599"/>
                  </a:lnTo>
                  <a:lnTo>
                    <a:pt x="4876115" y="6730999"/>
                  </a:lnTo>
                  <a:lnTo>
                    <a:pt x="4833984" y="6743699"/>
                  </a:lnTo>
                  <a:lnTo>
                    <a:pt x="4791579" y="6769099"/>
                  </a:lnTo>
                  <a:lnTo>
                    <a:pt x="4619298" y="6819899"/>
                  </a:lnTo>
                  <a:lnTo>
                    <a:pt x="4575584" y="6845299"/>
                  </a:lnTo>
                  <a:lnTo>
                    <a:pt x="4398279" y="6896099"/>
                  </a:lnTo>
                  <a:close/>
                </a:path>
                <a:path w="7016115" h="6997700">
                  <a:moveTo>
                    <a:pt x="4171450" y="6946899"/>
                  </a:moveTo>
                  <a:lnTo>
                    <a:pt x="2848288" y="6946899"/>
                  </a:lnTo>
                  <a:lnTo>
                    <a:pt x="2666379" y="6896099"/>
                  </a:lnTo>
                  <a:lnTo>
                    <a:pt x="4353362" y="6896099"/>
                  </a:lnTo>
                  <a:lnTo>
                    <a:pt x="4171450" y="6946899"/>
                  </a:lnTo>
                  <a:close/>
                </a:path>
                <a:path w="7016115" h="6997700">
                  <a:moveTo>
                    <a:pt x="4079209" y="6959599"/>
                  </a:moveTo>
                  <a:lnTo>
                    <a:pt x="2940529" y="6959599"/>
                  </a:lnTo>
                  <a:lnTo>
                    <a:pt x="2894305" y="6946899"/>
                  </a:lnTo>
                  <a:lnTo>
                    <a:pt x="4125433" y="6946899"/>
                  </a:lnTo>
                  <a:lnTo>
                    <a:pt x="4079209" y="6959599"/>
                  </a:lnTo>
                  <a:close/>
                </a:path>
                <a:path w="7016115" h="6997700">
                  <a:moveTo>
                    <a:pt x="3986155" y="6972299"/>
                  </a:moveTo>
                  <a:lnTo>
                    <a:pt x="3033582" y="6972299"/>
                  </a:lnTo>
                  <a:lnTo>
                    <a:pt x="2986956" y="6959599"/>
                  </a:lnTo>
                  <a:lnTo>
                    <a:pt x="4032781" y="6959599"/>
                  </a:lnTo>
                  <a:lnTo>
                    <a:pt x="3986155" y="6972299"/>
                  </a:lnTo>
                  <a:close/>
                </a:path>
                <a:path w="7016115" h="6997700">
                  <a:moveTo>
                    <a:pt x="3892322" y="6984999"/>
                  </a:moveTo>
                  <a:lnTo>
                    <a:pt x="3127414" y="6984999"/>
                  </a:lnTo>
                  <a:lnTo>
                    <a:pt x="3080403" y="6972299"/>
                  </a:lnTo>
                  <a:lnTo>
                    <a:pt x="3939333" y="6972299"/>
                  </a:lnTo>
                  <a:lnTo>
                    <a:pt x="3892322" y="6984999"/>
                  </a:lnTo>
                  <a:close/>
                </a:path>
                <a:path w="7016115" h="6997700">
                  <a:moveTo>
                    <a:pt x="3797743" y="6997699"/>
                  </a:moveTo>
                  <a:lnTo>
                    <a:pt x="3221993" y="6997699"/>
                  </a:lnTo>
                  <a:lnTo>
                    <a:pt x="3174612" y="6984999"/>
                  </a:lnTo>
                  <a:lnTo>
                    <a:pt x="3845123" y="6984999"/>
                  </a:lnTo>
                  <a:lnTo>
                    <a:pt x="3797743" y="6997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87428" y="1885584"/>
              <a:ext cx="6537267" cy="652780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9987470" y="2799877"/>
              <a:ext cx="6534150" cy="5614035"/>
            </a:xfrm>
            <a:custGeom>
              <a:avLst/>
              <a:gdLst/>
              <a:ahLst/>
              <a:cxnLst/>
              <a:rect l="l" t="t" r="r" b="b"/>
              <a:pathLst>
                <a:path w="6534150" h="5614034">
                  <a:moveTo>
                    <a:pt x="3557492" y="5600806"/>
                  </a:moveTo>
                  <a:lnTo>
                    <a:pt x="3508178" y="5604767"/>
                  </a:lnTo>
                  <a:lnTo>
                    <a:pt x="3460610" y="5607869"/>
                  </a:lnTo>
                  <a:lnTo>
                    <a:pt x="3412859" y="5610291"/>
                  </a:lnTo>
                  <a:lnTo>
                    <a:pt x="3364930" y="5612026"/>
                  </a:lnTo>
                  <a:lnTo>
                    <a:pt x="3316829" y="5613071"/>
                  </a:lnTo>
                  <a:lnTo>
                    <a:pt x="3268559" y="5613506"/>
                  </a:lnTo>
                  <a:lnTo>
                    <a:pt x="3220289" y="5613071"/>
                  </a:lnTo>
                  <a:lnTo>
                    <a:pt x="3172187" y="5612026"/>
                  </a:lnTo>
                  <a:lnTo>
                    <a:pt x="3124259" y="5610291"/>
                  </a:lnTo>
                  <a:lnTo>
                    <a:pt x="3076508" y="5607869"/>
                  </a:lnTo>
                  <a:lnTo>
                    <a:pt x="3028939" y="5604767"/>
                  </a:lnTo>
                  <a:lnTo>
                    <a:pt x="2981559" y="5600988"/>
                  </a:lnTo>
                  <a:lnTo>
                    <a:pt x="2979625" y="5600806"/>
                  </a:lnTo>
                </a:path>
                <a:path w="6534150" h="5614034">
                  <a:moveTo>
                    <a:pt x="3676585" y="5588106"/>
                  </a:moveTo>
                  <a:lnTo>
                    <a:pt x="3649739" y="5591422"/>
                  </a:lnTo>
                  <a:lnTo>
                    <a:pt x="3602748" y="5596538"/>
                  </a:lnTo>
                  <a:lnTo>
                    <a:pt x="3557492" y="5600806"/>
                  </a:lnTo>
                </a:path>
                <a:path w="6534150" h="5614034">
                  <a:moveTo>
                    <a:pt x="2979625" y="5600806"/>
                  </a:moveTo>
                  <a:lnTo>
                    <a:pt x="2934370" y="5596538"/>
                  </a:lnTo>
                  <a:lnTo>
                    <a:pt x="2887378" y="5591422"/>
                  </a:lnTo>
                  <a:lnTo>
                    <a:pt x="2860533" y="5588106"/>
                  </a:lnTo>
                </a:path>
                <a:path w="6534150" h="5614034">
                  <a:moveTo>
                    <a:pt x="3767980" y="5575406"/>
                  </a:moveTo>
                  <a:lnTo>
                    <a:pt x="3743112" y="5579207"/>
                  </a:lnTo>
                  <a:lnTo>
                    <a:pt x="3696529" y="5585643"/>
                  </a:lnTo>
                  <a:lnTo>
                    <a:pt x="3676585" y="5588106"/>
                  </a:lnTo>
                </a:path>
                <a:path w="6534150" h="5614034">
                  <a:moveTo>
                    <a:pt x="2860533" y="5588106"/>
                  </a:moveTo>
                  <a:lnTo>
                    <a:pt x="2840588" y="5585643"/>
                  </a:lnTo>
                  <a:lnTo>
                    <a:pt x="2794005" y="5579207"/>
                  </a:lnTo>
                  <a:lnTo>
                    <a:pt x="2769137" y="5575406"/>
                  </a:lnTo>
                </a:path>
                <a:path w="6534150" h="5614034">
                  <a:moveTo>
                    <a:pt x="3911988" y="5550006"/>
                  </a:moveTo>
                  <a:lnTo>
                    <a:pt x="3881575" y="5556005"/>
                  </a:lnTo>
                  <a:lnTo>
                    <a:pt x="3835640" y="5564384"/>
                  </a:lnTo>
                  <a:lnTo>
                    <a:pt x="3789484" y="5572119"/>
                  </a:lnTo>
                  <a:lnTo>
                    <a:pt x="3767980" y="5575406"/>
                  </a:lnTo>
                </a:path>
                <a:path w="6534150" h="5614034">
                  <a:moveTo>
                    <a:pt x="2769137" y="5575406"/>
                  </a:moveTo>
                  <a:lnTo>
                    <a:pt x="2747633" y="5572119"/>
                  </a:lnTo>
                  <a:lnTo>
                    <a:pt x="2701477" y="5564384"/>
                  </a:lnTo>
                  <a:lnTo>
                    <a:pt x="2655543" y="5556005"/>
                  </a:lnTo>
                  <a:lnTo>
                    <a:pt x="2625129" y="5550006"/>
                  </a:lnTo>
                </a:path>
                <a:path w="6534150" h="5614034">
                  <a:moveTo>
                    <a:pt x="12310" y="2057500"/>
                  </a:moveTo>
                  <a:lnTo>
                    <a:pt x="12510" y="2056440"/>
                  </a:lnTo>
                </a:path>
                <a:path w="6534150" h="5614034">
                  <a:moveTo>
                    <a:pt x="5547812" y="0"/>
                  </a:moveTo>
                  <a:lnTo>
                    <a:pt x="5548018" y="36"/>
                  </a:lnTo>
                </a:path>
                <a:path w="6534150" h="5614034">
                  <a:moveTo>
                    <a:pt x="5611238" y="63330"/>
                  </a:moveTo>
                  <a:lnTo>
                    <a:pt x="5611441" y="63493"/>
                  </a:lnTo>
                </a:path>
                <a:path w="6534150" h="5614034">
                  <a:moveTo>
                    <a:pt x="6390091" y="1371216"/>
                  </a:moveTo>
                  <a:lnTo>
                    <a:pt x="6390243" y="1371715"/>
                  </a:lnTo>
                </a:path>
                <a:path w="6534150" h="5614034">
                  <a:moveTo>
                    <a:pt x="6439883" y="1548779"/>
                  </a:moveTo>
                  <a:lnTo>
                    <a:pt x="6440097" y="1549482"/>
                  </a:lnTo>
                </a:path>
                <a:path w="6534150" h="5614034">
                  <a:moveTo>
                    <a:pt x="6524672" y="2056432"/>
                  </a:moveTo>
                  <a:lnTo>
                    <a:pt x="6524759" y="2057509"/>
                  </a:lnTo>
                </a:path>
                <a:path w="6534150" h="5614034">
                  <a:moveTo>
                    <a:pt x="6534108" y="2487910"/>
                  </a:moveTo>
                  <a:lnTo>
                    <a:pt x="6531600" y="2535681"/>
                  </a:lnTo>
                  <a:lnTo>
                    <a:pt x="6528499" y="2583269"/>
                  </a:lnTo>
                  <a:lnTo>
                    <a:pt x="6524722" y="2630670"/>
                  </a:lnTo>
                  <a:lnTo>
                    <a:pt x="6520273" y="2677878"/>
                  </a:lnTo>
                  <a:lnTo>
                    <a:pt x="6515158" y="2724889"/>
                  </a:lnTo>
                  <a:lnTo>
                    <a:pt x="6509382" y="2771699"/>
                  </a:lnTo>
                  <a:lnTo>
                    <a:pt x="6502948" y="2818301"/>
                  </a:lnTo>
                  <a:lnTo>
                    <a:pt x="6495863" y="2864692"/>
                  </a:lnTo>
                  <a:lnTo>
                    <a:pt x="6488130" y="2910867"/>
                  </a:lnTo>
                  <a:lnTo>
                    <a:pt x="6479755" y="2956821"/>
                  </a:lnTo>
                  <a:lnTo>
                    <a:pt x="6470742" y="3002549"/>
                  </a:lnTo>
                  <a:lnTo>
                    <a:pt x="6461179" y="3048063"/>
                  </a:lnTo>
                  <a:lnTo>
                    <a:pt x="6450821" y="3093308"/>
                  </a:lnTo>
                  <a:lnTo>
                    <a:pt x="6439924" y="3138330"/>
                  </a:lnTo>
                  <a:lnTo>
                    <a:pt x="6428408" y="3183106"/>
                  </a:lnTo>
                  <a:lnTo>
                    <a:pt x="6416278" y="3227633"/>
                  </a:lnTo>
                  <a:lnTo>
                    <a:pt x="6403540" y="3271905"/>
                  </a:lnTo>
                  <a:lnTo>
                    <a:pt x="6390197" y="3315918"/>
                  </a:lnTo>
                  <a:lnTo>
                    <a:pt x="6376255" y="3359667"/>
                  </a:lnTo>
                  <a:lnTo>
                    <a:pt x="6361718" y="3403146"/>
                  </a:lnTo>
                  <a:lnTo>
                    <a:pt x="6346591" y="3446352"/>
                  </a:lnTo>
                  <a:lnTo>
                    <a:pt x="6330879" y="3489279"/>
                  </a:lnTo>
                  <a:lnTo>
                    <a:pt x="6314588" y="3531923"/>
                  </a:lnTo>
                  <a:lnTo>
                    <a:pt x="6297720" y="3574279"/>
                  </a:lnTo>
                  <a:lnTo>
                    <a:pt x="6280282" y="3616341"/>
                  </a:lnTo>
                  <a:lnTo>
                    <a:pt x="6262278" y="3658106"/>
                  </a:lnTo>
                  <a:lnTo>
                    <a:pt x="6243714" y="3699569"/>
                  </a:lnTo>
                  <a:lnTo>
                    <a:pt x="6224592" y="3740724"/>
                  </a:lnTo>
                  <a:lnTo>
                    <a:pt x="6204920" y="3781567"/>
                  </a:lnTo>
                  <a:lnTo>
                    <a:pt x="6184701" y="3822093"/>
                  </a:lnTo>
                  <a:lnTo>
                    <a:pt x="6163939" y="3862297"/>
                  </a:lnTo>
                  <a:lnTo>
                    <a:pt x="6142641" y="3902175"/>
                  </a:lnTo>
                  <a:lnTo>
                    <a:pt x="6120810" y="3941722"/>
                  </a:lnTo>
                  <a:lnTo>
                    <a:pt x="6098452" y="3980933"/>
                  </a:lnTo>
                  <a:lnTo>
                    <a:pt x="6075571" y="4019802"/>
                  </a:lnTo>
                  <a:lnTo>
                    <a:pt x="6052173" y="4058326"/>
                  </a:lnTo>
                  <a:lnTo>
                    <a:pt x="6028261" y="4096500"/>
                  </a:lnTo>
                  <a:lnTo>
                    <a:pt x="6003840" y="4134318"/>
                  </a:lnTo>
                  <a:lnTo>
                    <a:pt x="5978916" y="4171777"/>
                  </a:lnTo>
                  <a:lnTo>
                    <a:pt x="5953494" y="4208870"/>
                  </a:lnTo>
                  <a:lnTo>
                    <a:pt x="5927577" y="4245594"/>
                  </a:lnTo>
                  <a:lnTo>
                    <a:pt x="5901171" y="4281944"/>
                  </a:lnTo>
                  <a:lnTo>
                    <a:pt x="5874281" y="4317914"/>
                  </a:lnTo>
                  <a:lnTo>
                    <a:pt x="5846911" y="4353500"/>
                  </a:lnTo>
                  <a:lnTo>
                    <a:pt x="5819066" y="4388698"/>
                  </a:lnTo>
                  <a:lnTo>
                    <a:pt x="5790751" y="4423502"/>
                  </a:lnTo>
                  <a:lnTo>
                    <a:pt x="5761971" y="4457907"/>
                  </a:lnTo>
                  <a:lnTo>
                    <a:pt x="5732730" y="4491910"/>
                  </a:lnTo>
                  <a:lnTo>
                    <a:pt x="5703034" y="4525504"/>
                  </a:lnTo>
                  <a:lnTo>
                    <a:pt x="5672887" y="4558686"/>
                  </a:lnTo>
                  <a:lnTo>
                    <a:pt x="5642294" y="4591450"/>
                  </a:lnTo>
                  <a:lnTo>
                    <a:pt x="5611259" y="4623792"/>
                  </a:lnTo>
                  <a:lnTo>
                    <a:pt x="5579788" y="4655707"/>
                  </a:lnTo>
                  <a:lnTo>
                    <a:pt x="5547886" y="4687190"/>
                  </a:lnTo>
                  <a:lnTo>
                    <a:pt x="5515556" y="4718236"/>
                  </a:lnTo>
                  <a:lnTo>
                    <a:pt x="5482804" y="4748841"/>
                  </a:lnTo>
                  <a:lnTo>
                    <a:pt x="5449635" y="4778999"/>
                  </a:lnTo>
                  <a:lnTo>
                    <a:pt x="5416054" y="4808707"/>
                  </a:lnTo>
                  <a:lnTo>
                    <a:pt x="5382064" y="4837958"/>
                  </a:lnTo>
                  <a:lnTo>
                    <a:pt x="5347672" y="4866749"/>
                  </a:lnTo>
                  <a:lnTo>
                    <a:pt x="5312881" y="4895075"/>
                  </a:lnTo>
                  <a:lnTo>
                    <a:pt x="5277697" y="4922930"/>
                  </a:lnTo>
                  <a:lnTo>
                    <a:pt x="5242124" y="4950310"/>
                  </a:lnTo>
                  <a:lnTo>
                    <a:pt x="5206168" y="4977210"/>
                  </a:lnTo>
                  <a:lnTo>
                    <a:pt x="5169833" y="5003626"/>
                  </a:lnTo>
                  <a:lnTo>
                    <a:pt x="5133123" y="5029552"/>
                  </a:lnTo>
                  <a:lnTo>
                    <a:pt x="5096044" y="5054984"/>
                  </a:lnTo>
                  <a:lnTo>
                    <a:pt x="5058600" y="5079918"/>
                  </a:lnTo>
                  <a:lnTo>
                    <a:pt x="5020796" y="5104347"/>
                  </a:lnTo>
                  <a:lnTo>
                    <a:pt x="4982638" y="5128268"/>
                  </a:lnTo>
                  <a:lnTo>
                    <a:pt x="4944129" y="5151675"/>
                  </a:lnTo>
                  <a:lnTo>
                    <a:pt x="4905274" y="5174565"/>
                  </a:lnTo>
                  <a:lnTo>
                    <a:pt x="4866079" y="5196931"/>
                  </a:lnTo>
                  <a:lnTo>
                    <a:pt x="4826548" y="5218770"/>
                  </a:lnTo>
                  <a:lnTo>
                    <a:pt x="4786686" y="5240076"/>
                  </a:lnTo>
                  <a:lnTo>
                    <a:pt x="4746497" y="5260845"/>
                  </a:lnTo>
                  <a:lnTo>
                    <a:pt x="4705987" y="5281071"/>
                  </a:lnTo>
                  <a:lnTo>
                    <a:pt x="4665160" y="5300751"/>
                  </a:lnTo>
                  <a:lnTo>
                    <a:pt x="4624022" y="5319879"/>
                  </a:lnTo>
                  <a:lnTo>
                    <a:pt x="4582576" y="5338451"/>
                  </a:lnTo>
                  <a:lnTo>
                    <a:pt x="4540827" y="5356461"/>
                  </a:lnTo>
                  <a:lnTo>
                    <a:pt x="4498781" y="5373905"/>
                  </a:lnTo>
                  <a:lnTo>
                    <a:pt x="4456443" y="5390779"/>
                  </a:lnTo>
                  <a:lnTo>
                    <a:pt x="4413816" y="5407077"/>
                  </a:lnTo>
                  <a:lnTo>
                    <a:pt x="4370906" y="5422794"/>
                  </a:lnTo>
                  <a:lnTo>
                    <a:pt x="4327718" y="5437926"/>
                  </a:lnTo>
                  <a:lnTo>
                    <a:pt x="4284256" y="5452468"/>
                  </a:lnTo>
                  <a:lnTo>
                    <a:pt x="4240525" y="5466415"/>
                  </a:lnTo>
                  <a:lnTo>
                    <a:pt x="4196530" y="5479763"/>
                  </a:lnTo>
                  <a:lnTo>
                    <a:pt x="4152276" y="5492506"/>
                  </a:lnTo>
                  <a:lnTo>
                    <a:pt x="4107767" y="5504640"/>
                  </a:lnTo>
                  <a:lnTo>
                    <a:pt x="4063009" y="5516161"/>
                  </a:lnTo>
                  <a:lnTo>
                    <a:pt x="4018006" y="5527062"/>
                  </a:lnTo>
                  <a:lnTo>
                    <a:pt x="3972763" y="5537340"/>
                  </a:lnTo>
                  <a:lnTo>
                    <a:pt x="3927284" y="5546989"/>
                  </a:lnTo>
                  <a:lnTo>
                    <a:pt x="3911988" y="5550006"/>
                  </a:lnTo>
                </a:path>
                <a:path w="6534150" h="5614034">
                  <a:moveTo>
                    <a:pt x="2625129" y="5550006"/>
                  </a:moveTo>
                  <a:lnTo>
                    <a:pt x="2564355" y="5537340"/>
                  </a:lnTo>
                  <a:lnTo>
                    <a:pt x="2519112" y="5527062"/>
                  </a:lnTo>
                  <a:lnTo>
                    <a:pt x="2474108" y="5516161"/>
                  </a:lnTo>
                  <a:lnTo>
                    <a:pt x="2429350" y="5504640"/>
                  </a:lnTo>
                  <a:lnTo>
                    <a:pt x="2384842" y="5492506"/>
                  </a:lnTo>
                  <a:lnTo>
                    <a:pt x="2340587" y="5479763"/>
                  </a:lnTo>
                  <a:lnTo>
                    <a:pt x="2296593" y="5466415"/>
                  </a:lnTo>
                  <a:lnTo>
                    <a:pt x="2252862" y="5452468"/>
                  </a:lnTo>
                  <a:lnTo>
                    <a:pt x="2209400" y="5437926"/>
                  </a:lnTo>
                  <a:lnTo>
                    <a:pt x="2166211" y="5422794"/>
                  </a:lnTo>
                  <a:lnTo>
                    <a:pt x="2123301" y="5407077"/>
                  </a:lnTo>
                  <a:lnTo>
                    <a:pt x="2080675" y="5390779"/>
                  </a:lnTo>
                  <a:lnTo>
                    <a:pt x="2038336" y="5373905"/>
                  </a:lnTo>
                  <a:lnTo>
                    <a:pt x="1996290" y="5356461"/>
                  </a:lnTo>
                  <a:lnTo>
                    <a:pt x="1954542" y="5338451"/>
                  </a:lnTo>
                  <a:lnTo>
                    <a:pt x="1913096" y="5319879"/>
                  </a:lnTo>
                  <a:lnTo>
                    <a:pt x="1871957" y="5300751"/>
                  </a:lnTo>
                  <a:lnTo>
                    <a:pt x="1831130" y="5281071"/>
                  </a:lnTo>
                  <a:lnTo>
                    <a:pt x="1790620" y="5260845"/>
                  </a:lnTo>
                  <a:lnTo>
                    <a:pt x="1750432" y="5240076"/>
                  </a:lnTo>
                  <a:lnTo>
                    <a:pt x="1710569" y="5218770"/>
                  </a:lnTo>
                  <a:lnTo>
                    <a:pt x="1671038" y="5196931"/>
                  </a:lnTo>
                  <a:lnTo>
                    <a:pt x="1631843" y="5174565"/>
                  </a:lnTo>
                  <a:lnTo>
                    <a:pt x="1592989" y="5151675"/>
                  </a:lnTo>
                  <a:lnTo>
                    <a:pt x="1554480" y="5128268"/>
                  </a:lnTo>
                  <a:lnTo>
                    <a:pt x="1516321" y="5104347"/>
                  </a:lnTo>
                  <a:lnTo>
                    <a:pt x="1478433" y="5080044"/>
                  </a:lnTo>
                  <a:lnTo>
                    <a:pt x="1441074" y="5054984"/>
                  </a:lnTo>
                  <a:lnTo>
                    <a:pt x="1403995" y="5029552"/>
                  </a:lnTo>
                  <a:lnTo>
                    <a:pt x="1367285" y="5003626"/>
                  </a:lnTo>
                  <a:lnTo>
                    <a:pt x="1330949" y="4977210"/>
                  </a:lnTo>
                  <a:lnTo>
                    <a:pt x="1294993" y="4950310"/>
                  </a:lnTo>
                  <a:lnTo>
                    <a:pt x="1259420" y="4922930"/>
                  </a:lnTo>
                  <a:lnTo>
                    <a:pt x="1224236" y="4895075"/>
                  </a:lnTo>
                  <a:lnTo>
                    <a:pt x="1189446" y="4866749"/>
                  </a:lnTo>
                  <a:lnTo>
                    <a:pt x="1155053" y="4837958"/>
                  </a:lnTo>
                  <a:lnTo>
                    <a:pt x="1121064" y="4808707"/>
                  </a:lnTo>
                  <a:lnTo>
                    <a:pt x="1087482" y="4778999"/>
                  </a:lnTo>
                  <a:lnTo>
                    <a:pt x="1054313" y="4748841"/>
                  </a:lnTo>
                  <a:lnTo>
                    <a:pt x="1021561" y="4718236"/>
                  </a:lnTo>
                  <a:lnTo>
                    <a:pt x="989232" y="4687190"/>
                  </a:lnTo>
                  <a:lnTo>
                    <a:pt x="957329" y="4655707"/>
                  </a:lnTo>
                  <a:lnTo>
                    <a:pt x="925858" y="4623792"/>
                  </a:lnTo>
                  <a:lnTo>
                    <a:pt x="894824" y="4591450"/>
                  </a:lnTo>
                  <a:lnTo>
                    <a:pt x="864230" y="4558686"/>
                  </a:lnTo>
                  <a:lnTo>
                    <a:pt x="834083" y="4525504"/>
                  </a:lnTo>
                  <a:lnTo>
                    <a:pt x="804387" y="4491910"/>
                  </a:lnTo>
                  <a:lnTo>
                    <a:pt x="775147" y="4457907"/>
                  </a:lnTo>
                  <a:lnTo>
                    <a:pt x="746367" y="4423502"/>
                  </a:lnTo>
                  <a:lnTo>
                    <a:pt x="718052" y="4388698"/>
                  </a:lnTo>
                  <a:lnTo>
                    <a:pt x="690207" y="4353500"/>
                  </a:lnTo>
                  <a:lnTo>
                    <a:pt x="662929" y="4318034"/>
                  </a:lnTo>
                  <a:lnTo>
                    <a:pt x="662740" y="4318016"/>
                  </a:lnTo>
                  <a:lnTo>
                    <a:pt x="635947" y="4281944"/>
                  </a:lnTo>
                  <a:lnTo>
                    <a:pt x="609541" y="4245594"/>
                  </a:lnTo>
                  <a:lnTo>
                    <a:pt x="583624" y="4208870"/>
                  </a:lnTo>
                  <a:lnTo>
                    <a:pt x="558201" y="4171777"/>
                  </a:lnTo>
                  <a:lnTo>
                    <a:pt x="533277" y="4134318"/>
                  </a:lnTo>
                  <a:lnTo>
                    <a:pt x="508857" y="4096500"/>
                  </a:lnTo>
                  <a:lnTo>
                    <a:pt x="484945" y="4058326"/>
                  </a:lnTo>
                  <a:lnTo>
                    <a:pt x="461546" y="4019802"/>
                  </a:lnTo>
                  <a:lnTo>
                    <a:pt x="438665" y="3980933"/>
                  </a:lnTo>
                  <a:lnTo>
                    <a:pt x="416307" y="3941722"/>
                  </a:lnTo>
                  <a:lnTo>
                    <a:pt x="394477" y="3902175"/>
                  </a:lnTo>
                  <a:lnTo>
                    <a:pt x="373178" y="3862297"/>
                  </a:lnTo>
                  <a:lnTo>
                    <a:pt x="352417" y="3822093"/>
                  </a:lnTo>
                  <a:lnTo>
                    <a:pt x="332198" y="3781567"/>
                  </a:lnTo>
                  <a:lnTo>
                    <a:pt x="312525" y="3740724"/>
                  </a:lnTo>
                  <a:lnTo>
                    <a:pt x="293404" y="3699569"/>
                  </a:lnTo>
                  <a:lnTo>
                    <a:pt x="274839" y="3658106"/>
                  </a:lnTo>
                  <a:lnTo>
                    <a:pt x="256835" y="3616341"/>
                  </a:lnTo>
                  <a:lnTo>
                    <a:pt x="239397" y="3574279"/>
                  </a:lnTo>
                  <a:lnTo>
                    <a:pt x="222530" y="3531923"/>
                  </a:lnTo>
                  <a:lnTo>
                    <a:pt x="206238" y="3489279"/>
                  </a:lnTo>
                  <a:lnTo>
                    <a:pt x="190527" y="3446352"/>
                  </a:lnTo>
                  <a:lnTo>
                    <a:pt x="175400" y="3403146"/>
                  </a:lnTo>
                  <a:lnTo>
                    <a:pt x="160863" y="3359667"/>
                  </a:lnTo>
                  <a:lnTo>
                    <a:pt x="146921" y="3315918"/>
                  </a:lnTo>
                  <a:lnTo>
                    <a:pt x="133578" y="3271905"/>
                  </a:lnTo>
                  <a:lnTo>
                    <a:pt x="120839" y="3227633"/>
                  </a:lnTo>
                  <a:lnTo>
                    <a:pt x="108710" y="3183106"/>
                  </a:lnTo>
                  <a:lnTo>
                    <a:pt x="97194" y="3138330"/>
                  </a:lnTo>
                  <a:lnTo>
                    <a:pt x="86296" y="3093308"/>
                  </a:lnTo>
                  <a:lnTo>
                    <a:pt x="76035" y="3048101"/>
                  </a:lnTo>
                  <a:lnTo>
                    <a:pt x="66376" y="3002549"/>
                  </a:lnTo>
                  <a:lnTo>
                    <a:pt x="57363" y="2956821"/>
                  </a:lnTo>
                  <a:lnTo>
                    <a:pt x="48988" y="2910867"/>
                  </a:lnTo>
                  <a:lnTo>
                    <a:pt x="41255" y="2864692"/>
                  </a:lnTo>
                  <a:lnTo>
                    <a:pt x="34169" y="2818301"/>
                  </a:lnTo>
                  <a:lnTo>
                    <a:pt x="27736" y="2771699"/>
                  </a:lnTo>
                  <a:lnTo>
                    <a:pt x="21959" y="2724889"/>
                  </a:lnTo>
                  <a:lnTo>
                    <a:pt x="16844" y="2677878"/>
                  </a:lnTo>
                  <a:lnTo>
                    <a:pt x="12396" y="2630670"/>
                  </a:lnTo>
                  <a:lnTo>
                    <a:pt x="8619" y="2583269"/>
                  </a:lnTo>
                  <a:lnTo>
                    <a:pt x="5517" y="2535681"/>
                  </a:lnTo>
                  <a:lnTo>
                    <a:pt x="3168" y="2489302"/>
                  </a:lnTo>
                  <a:lnTo>
                    <a:pt x="3023" y="2487913"/>
                  </a:lnTo>
                  <a:lnTo>
                    <a:pt x="1362" y="2439961"/>
                  </a:lnTo>
                  <a:lnTo>
                    <a:pt x="248" y="2391839"/>
                  </a:lnTo>
                  <a:lnTo>
                    <a:pt x="0" y="2343548"/>
                  </a:lnTo>
                  <a:lnTo>
                    <a:pt x="380" y="2295259"/>
                  </a:lnTo>
                  <a:lnTo>
                    <a:pt x="1391" y="2247137"/>
                  </a:lnTo>
                </a:path>
              </a:pathLst>
            </a:custGeom>
            <a:ln w="438149">
              <a:solidFill>
                <a:srgbClr val="001F3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3345749" y="8772192"/>
            <a:ext cx="485775" cy="485140"/>
          </a:xfrm>
          <a:custGeom>
            <a:avLst/>
            <a:gdLst/>
            <a:ahLst/>
            <a:cxnLst/>
            <a:rect l="l" t="t" r="r" b="b"/>
            <a:pathLst>
              <a:path w="485775" h="485140">
                <a:moveTo>
                  <a:pt x="242887" y="485139"/>
                </a:moveTo>
                <a:lnTo>
                  <a:pt x="191804" y="480059"/>
                </a:lnTo>
                <a:lnTo>
                  <a:pt x="144414" y="464819"/>
                </a:lnTo>
                <a:lnTo>
                  <a:pt x="101843" y="439419"/>
                </a:lnTo>
                <a:lnTo>
                  <a:pt x="65217" y="407669"/>
                </a:lnTo>
                <a:lnTo>
                  <a:pt x="64629" y="407669"/>
                </a:lnTo>
                <a:lnTo>
                  <a:pt x="64084" y="406399"/>
                </a:lnTo>
                <a:lnTo>
                  <a:pt x="63520" y="406399"/>
                </a:lnTo>
                <a:lnTo>
                  <a:pt x="63361" y="405129"/>
                </a:lnTo>
                <a:lnTo>
                  <a:pt x="36863" y="370839"/>
                </a:lnTo>
                <a:lnTo>
                  <a:pt x="16927" y="331469"/>
                </a:lnTo>
                <a:lnTo>
                  <a:pt x="4367" y="288289"/>
                </a:lnTo>
                <a:lnTo>
                  <a:pt x="0" y="242569"/>
                </a:lnTo>
                <a:lnTo>
                  <a:pt x="3839" y="199389"/>
                </a:lnTo>
                <a:lnTo>
                  <a:pt x="14912" y="158749"/>
                </a:lnTo>
                <a:lnTo>
                  <a:pt x="32546" y="120649"/>
                </a:lnTo>
                <a:lnTo>
                  <a:pt x="56071" y="87629"/>
                </a:lnTo>
                <a:lnTo>
                  <a:pt x="56533" y="86359"/>
                </a:lnTo>
                <a:lnTo>
                  <a:pt x="57123" y="86359"/>
                </a:lnTo>
                <a:lnTo>
                  <a:pt x="95132" y="49529"/>
                </a:lnTo>
                <a:lnTo>
                  <a:pt x="139300" y="22859"/>
                </a:lnTo>
                <a:lnTo>
                  <a:pt x="188995" y="5079"/>
                </a:lnTo>
                <a:lnTo>
                  <a:pt x="242887" y="0"/>
                </a:lnTo>
                <a:lnTo>
                  <a:pt x="296779" y="5079"/>
                </a:lnTo>
                <a:lnTo>
                  <a:pt x="339374" y="20319"/>
                </a:lnTo>
                <a:lnTo>
                  <a:pt x="233764" y="20319"/>
                </a:lnTo>
                <a:lnTo>
                  <a:pt x="230134" y="24129"/>
                </a:lnTo>
                <a:lnTo>
                  <a:pt x="206360" y="24129"/>
                </a:lnTo>
                <a:lnTo>
                  <a:pt x="179633" y="36829"/>
                </a:lnTo>
                <a:lnTo>
                  <a:pt x="178116" y="38099"/>
                </a:lnTo>
                <a:lnTo>
                  <a:pt x="149190" y="38099"/>
                </a:lnTo>
                <a:lnTo>
                  <a:pt x="129177" y="48259"/>
                </a:lnTo>
                <a:lnTo>
                  <a:pt x="110404" y="60959"/>
                </a:lnTo>
                <a:lnTo>
                  <a:pt x="93000" y="74929"/>
                </a:lnTo>
                <a:lnTo>
                  <a:pt x="77092" y="91439"/>
                </a:lnTo>
                <a:lnTo>
                  <a:pt x="82582" y="95249"/>
                </a:lnTo>
                <a:lnTo>
                  <a:pt x="88249" y="99059"/>
                </a:lnTo>
                <a:lnTo>
                  <a:pt x="94087" y="102869"/>
                </a:lnTo>
                <a:lnTo>
                  <a:pt x="100091" y="105409"/>
                </a:lnTo>
                <a:lnTo>
                  <a:pt x="65328" y="105409"/>
                </a:lnTo>
                <a:lnTo>
                  <a:pt x="46567" y="133349"/>
                </a:lnTo>
                <a:lnTo>
                  <a:pt x="32206" y="163829"/>
                </a:lnTo>
                <a:lnTo>
                  <a:pt x="22685" y="198119"/>
                </a:lnTo>
                <a:lnTo>
                  <a:pt x="18446" y="233679"/>
                </a:lnTo>
                <a:lnTo>
                  <a:pt x="484984" y="233679"/>
                </a:lnTo>
                <a:lnTo>
                  <a:pt x="485774" y="242569"/>
                </a:lnTo>
                <a:lnTo>
                  <a:pt x="484925" y="251459"/>
                </a:lnTo>
                <a:lnTo>
                  <a:pt x="18446" y="251459"/>
                </a:lnTo>
                <a:lnTo>
                  <a:pt x="23268" y="289559"/>
                </a:lnTo>
                <a:lnTo>
                  <a:pt x="34221" y="325119"/>
                </a:lnTo>
                <a:lnTo>
                  <a:pt x="50749" y="358139"/>
                </a:lnTo>
                <a:lnTo>
                  <a:pt x="72295" y="388619"/>
                </a:lnTo>
                <a:lnTo>
                  <a:pt x="126656" y="388619"/>
                </a:lnTo>
                <a:lnTo>
                  <a:pt x="127442" y="389889"/>
                </a:lnTo>
                <a:lnTo>
                  <a:pt x="105536" y="389889"/>
                </a:lnTo>
                <a:lnTo>
                  <a:pt x="98309" y="393699"/>
                </a:lnTo>
                <a:lnTo>
                  <a:pt x="91392" y="397509"/>
                </a:lnTo>
                <a:lnTo>
                  <a:pt x="84844" y="401319"/>
                </a:lnTo>
                <a:lnTo>
                  <a:pt x="99353" y="415289"/>
                </a:lnTo>
                <a:lnTo>
                  <a:pt x="114970" y="426719"/>
                </a:lnTo>
                <a:lnTo>
                  <a:pt x="131611" y="436879"/>
                </a:lnTo>
                <a:lnTo>
                  <a:pt x="149190" y="445769"/>
                </a:lnTo>
                <a:lnTo>
                  <a:pt x="178610" y="445769"/>
                </a:lnTo>
                <a:lnTo>
                  <a:pt x="181826" y="448309"/>
                </a:lnTo>
                <a:lnTo>
                  <a:pt x="206360" y="461009"/>
                </a:lnTo>
                <a:lnTo>
                  <a:pt x="230941" y="461009"/>
                </a:lnTo>
                <a:lnTo>
                  <a:pt x="233764" y="463549"/>
                </a:lnTo>
                <a:lnTo>
                  <a:pt x="343476" y="463549"/>
                </a:lnTo>
                <a:lnTo>
                  <a:pt x="341348" y="464819"/>
                </a:lnTo>
                <a:lnTo>
                  <a:pt x="293964" y="480059"/>
                </a:lnTo>
                <a:lnTo>
                  <a:pt x="242887" y="485139"/>
                </a:lnTo>
                <a:close/>
              </a:path>
              <a:path w="485775" h="485140">
                <a:moveTo>
                  <a:pt x="252010" y="140969"/>
                </a:moveTo>
                <a:lnTo>
                  <a:pt x="233764" y="140969"/>
                </a:lnTo>
                <a:lnTo>
                  <a:pt x="233764" y="20319"/>
                </a:lnTo>
                <a:lnTo>
                  <a:pt x="252010" y="20319"/>
                </a:lnTo>
                <a:lnTo>
                  <a:pt x="252010" y="140969"/>
                </a:lnTo>
                <a:close/>
              </a:path>
              <a:path w="485775" h="485140">
                <a:moveTo>
                  <a:pt x="351518" y="140969"/>
                </a:moveTo>
                <a:lnTo>
                  <a:pt x="263319" y="140969"/>
                </a:lnTo>
                <a:lnTo>
                  <a:pt x="296519" y="137159"/>
                </a:lnTo>
                <a:lnTo>
                  <a:pt x="293909" y="121919"/>
                </a:lnTo>
                <a:lnTo>
                  <a:pt x="283939" y="80009"/>
                </a:lnTo>
                <a:lnTo>
                  <a:pt x="268809" y="41909"/>
                </a:lnTo>
                <a:lnTo>
                  <a:pt x="252010" y="20319"/>
                </a:lnTo>
                <a:lnTo>
                  <a:pt x="339374" y="20319"/>
                </a:lnTo>
                <a:lnTo>
                  <a:pt x="346474" y="22859"/>
                </a:lnTo>
                <a:lnTo>
                  <a:pt x="348577" y="24129"/>
                </a:lnTo>
                <a:lnTo>
                  <a:pt x="279414" y="24129"/>
                </a:lnTo>
                <a:lnTo>
                  <a:pt x="285427" y="34289"/>
                </a:lnTo>
                <a:lnTo>
                  <a:pt x="301409" y="74929"/>
                </a:lnTo>
                <a:lnTo>
                  <a:pt x="311715" y="116839"/>
                </a:lnTo>
                <a:lnTo>
                  <a:pt x="314418" y="133349"/>
                </a:lnTo>
                <a:lnTo>
                  <a:pt x="371071" y="133349"/>
                </a:lnTo>
                <a:lnTo>
                  <a:pt x="362561" y="137159"/>
                </a:lnTo>
                <a:lnTo>
                  <a:pt x="351518" y="140969"/>
                </a:lnTo>
                <a:close/>
              </a:path>
              <a:path w="485775" h="485140">
                <a:moveTo>
                  <a:pt x="189908" y="133349"/>
                </a:moveTo>
                <a:lnTo>
                  <a:pt x="171356" y="133349"/>
                </a:lnTo>
                <a:lnTo>
                  <a:pt x="174059" y="116839"/>
                </a:lnTo>
                <a:lnTo>
                  <a:pt x="184365" y="74929"/>
                </a:lnTo>
                <a:lnTo>
                  <a:pt x="200347" y="34289"/>
                </a:lnTo>
                <a:lnTo>
                  <a:pt x="206360" y="24129"/>
                </a:lnTo>
                <a:lnTo>
                  <a:pt x="230134" y="24129"/>
                </a:lnTo>
                <a:lnTo>
                  <a:pt x="225295" y="29209"/>
                </a:lnTo>
                <a:lnTo>
                  <a:pt x="216965" y="41909"/>
                </a:lnTo>
                <a:lnTo>
                  <a:pt x="201835" y="80009"/>
                </a:lnTo>
                <a:lnTo>
                  <a:pt x="191865" y="121919"/>
                </a:lnTo>
                <a:lnTo>
                  <a:pt x="189908" y="133349"/>
                </a:lnTo>
                <a:close/>
              </a:path>
              <a:path w="485775" h="485140">
                <a:moveTo>
                  <a:pt x="371071" y="133349"/>
                </a:moveTo>
                <a:lnTo>
                  <a:pt x="314418" y="133349"/>
                </a:lnTo>
                <a:lnTo>
                  <a:pt x="328855" y="129539"/>
                </a:lnTo>
                <a:lnTo>
                  <a:pt x="342876" y="124459"/>
                </a:lnTo>
                <a:lnTo>
                  <a:pt x="356434" y="119379"/>
                </a:lnTo>
                <a:lnTo>
                  <a:pt x="369481" y="114299"/>
                </a:lnTo>
                <a:lnTo>
                  <a:pt x="351687" y="83819"/>
                </a:lnTo>
                <a:lnTo>
                  <a:pt x="330403" y="57149"/>
                </a:lnTo>
                <a:lnTo>
                  <a:pt x="306141" y="36829"/>
                </a:lnTo>
                <a:lnTo>
                  <a:pt x="279414" y="24129"/>
                </a:lnTo>
                <a:lnTo>
                  <a:pt x="348577" y="24129"/>
                </a:lnTo>
                <a:lnTo>
                  <a:pt x="371712" y="38099"/>
                </a:lnTo>
                <a:lnTo>
                  <a:pt x="336584" y="38099"/>
                </a:lnTo>
                <a:lnTo>
                  <a:pt x="344304" y="45719"/>
                </a:lnTo>
                <a:lnTo>
                  <a:pt x="351759" y="53339"/>
                </a:lnTo>
                <a:lnTo>
                  <a:pt x="358932" y="62229"/>
                </a:lnTo>
                <a:lnTo>
                  <a:pt x="365805" y="71119"/>
                </a:lnTo>
                <a:lnTo>
                  <a:pt x="371222" y="80009"/>
                </a:lnTo>
                <a:lnTo>
                  <a:pt x="376341" y="87629"/>
                </a:lnTo>
                <a:lnTo>
                  <a:pt x="381162" y="96519"/>
                </a:lnTo>
                <a:lnTo>
                  <a:pt x="385683" y="105409"/>
                </a:lnTo>
                <a:lnTo>
                  <a:pt x="420446" y="105409"/>
                </a:lnTo>
                <a:lnTo>
                  <a:pt x="413935" y="109219"/>
                </a:lnTo>
                <a:lnTo>
                  <a:pt x="407197" y="114299"/>
                </a:lnTo>
                <a:lnTo>
                  <a:pt x="400239" y="118109"/>
                </a:lnTo>
                <a:lnTo>
                  <a:pt x="393070" y="123189"/>
                </a:lnTo>
                <a:lnTo>
                  <a:pt x="395762" y="130809"/>
                </a:lnTo>
                <a:lnTo>
                  <a:pt x="376744" y="130809"/>
                </a:lnTo>
                <a:lnTo>
                  <a:pt x="371071" y="133349"/>
                </a:lnTo>
                <a:close/>
              </a:path>
              <a:path w="485775" h="485140">
                <a:moveTo>
                  <a:pt x="88893" y="233679"/>
                </a:moveTo>
                <a:lnTo>
                  <a:pt x="70640" y="233679"/>
                </a:lnTo>
                <a:lnTo>
                  <a:pt x="72541" y="205739"/>
                </a:lnTo>
                <a:lnTo>
                  <a:pt x="72628" y="204469"/>
                </a:lnTo>
                <a:lnTo>
                  <a:pt x="77014" y="175259"/>
                </a:lnTo>
                <a:lnTo>
                  <a:pt x="83729" y="148589"/>
                </a:lnTo>
                <a:lnTo>
                  <a:pt x="92704" y="123189"/>
                </a:lnTo>
                <a:lnTo>
                  <a:pt x="85535" y="118109"/>
                </a:lnTo>
                <a:lnTo>
                  <a:pt x="78577" y="114299"/>
                </a:lnTo>
                <a:lnTo>
                  <a:pt x="71839" y="109219"/>
                </a:lnTo>
                <a:lnTo>
                  <a:pt x="65328" y="105409"/>
                </a:lnTo>
                <a:lnTo>
                  <a:pt x="100091" y="105409"/>
                </a:lnTo>
                <a:lnTo>
                  <a:pt x="104612" y="96519"/>
                </a:lnTo>
                <a:lnTo>
                  <a:pt x="109433" y="87629"/>
                </a:lnTo>
                <a:lnTo>
                  <a:pt x="114552" y="80009"/>
                </a:lnTo>
                <a:lnTo>
                  <a:pt x="119968" y="71119"/>
                </a:lnTo>
                <a:lnTo>
                  <a:pt x="126842" y="62229"/>
                </a:lnTo>
                <a:lnTo>
                  <a:pt x="134015" y="53339"/>
                </a:lnTo>
                <a:lnTo>
                  <a:pt x="141470" y="45719"/>
                </a:lnTo>
                <a:lnTo>
                  <a:pt x="149190" y="38099"/>
                </a:lnTo>
                <a:lnTo>
                  <a:pt x="178116" y="38099"/>
                </a:lnTo>
                <a:lnTo>
                  <a:pt x="155371" y="57149"/>
                </a:lnTo>
                <a:lnTo>
                  <a:pt x="134087" y="83819"/>
                </a:lnTo>
                <a:lnTo>
                  <a:pt x="116293" y="114299"/>
                </a:lnTo>
                <a:lnTo>
                  <a:pt x="129340" y="119379"/>
                </a:lnTo>
                <a:lnTo>
                  <a:pt x="142898" y="124459"/>
                </a:lnTo>
                <a:lnTo>
                  <a:pt x="156919" y="129539"/>
                </a:lnTo>
                <a:lnTo>
                  <a:pt x="161732" y="130809"/>
                </a:lnTo>
                <a:lnTo>
                  <a:pt x="109030" y="130809"/>
                </a:lnTo>
                <a:lnTo>
                  <a:pt x="100998" y="154939"/>
                </a:lnTo>
                <a:lnTo>
                  <a:pt x="94874" y="179069"/>
                </a:lnTo>
                <a:lnTo>
                  <a:pt x="90793" y="205739"/>
                </a:lnTo>
                <a:lnTo>
                  <a:pt x="88893" y="233679"/>
                </a:lnTo>
                <a:close/>
              </a:path>
              <a:path w="485775" h="485140">
                <a:moveTo>
                  <a:pt x="484984" y="233679"/>
                </a:moveTo>
                <a:lnTo>
                  <a:pt x="467328" y="233679"/>
                </a:lnTo>
                <a:lnTo>
                  <a:pt x="463088" y="198119"/>
                </a:lnTo>
                <a:lnTo>
                  <a:pt x="453568" y="163829"/>
                </a:lnTo>
                <a:lnTo>
                  <a:pt x="439207" y="133349"/>
                </a:lnTo>
                <a:lnTo>
                  <a:pt x="420446" y="105409"/>
                </a:lnTo>
                <a:lnTo>
                  <a:pt x="385683" y="105409"/>
                </a:lnTo>
                <a:lnTo>
                  <a:pt x="391687" y="102869"/>
                </a:lnTo>
                <a:lnTo>
                  <a:pt x="397525" y="99059"/>
                </a:lnTo>
                <a:lnTo>
                  <a:pt x="403192" y="95249"/>
                </a:lnTo>
                <a:lnTo>
                  <a:pt x="408682" y="91439"/>
                </a:lnTo>
                <a:lnTo>
                  <a:pt x="392774" y="74929"/>
                </a:lnTo>
                <a:lnTo>
                  <a:pt x="375370" y="60959"/>
                </a:lnTo>
                <a:lnTo>
                  <a:pt x="356597" y="48259"/>
                </a:lnTo>
                <a:lnTo>
                  <a:pt x="336584" y="38099"/>
                </a:lnTo>
                <a:lnTo>
                  <a:pt x="371712" y="38099"/>
                </a:lnTo>
                <a:lnTo>
                  <a:pt x="390641" y="49529"/>
                </a:lnTo>
                <a:lnTo>
                  <a:pt x="428650" y="86359"/>
                </a:lnTo>
                <a:lnTo>
                  <a:pt x="429241" y="86359"/>
                </a:lnTo>
                <a:lnTo>
                  <a:pt x="429703" y="87629"/>
                </a:lnTo>
                <a:lnTo>
                  <a:pt x="453228" y="120649"/>
                </a:lnTo>
                <a:lnTo>
                  <a:pt x="470862" y="158749"/>
                </a:lnTo>
                <a:lnTo>
                  <a:pt x="481935" y="199389"/>
                </a:lnTo>
                <a:lnTo>
                  <a:pt x="484984" y="233679"/>
                </a:lnTo>
                <a:close/>
              </a:path>
              <a:path w="485775" h="485140">
                <a:moveTo>
                  <a:pt x="181659" y="233679"/>
                </a:moveTo>
                <a:lnTo>
                  <a:pt x="163412" y="233679"/>
                </a:lnTo>
                <a:lnTo>
                  <a:pt x="163906" y="213359"/>
                </a:lnTo>
                <a:lnTo>
                  <a:pt x="166643" y="171449"/>
                </a:lnTo>
                <a:lnTo>
                  <a:pt x="168802" y="151129"/>
                </a:lnTo>
                <a:lnTo>
                  <a:pt x="153151" y="147319"/>
                </a:lnTo>
                <a:lnTo>
                  <a:pt x="137937" y="142239"/>
                </a:lnTo>
                <a:lnTo>
                  <a:pt x="123213" y="137159"/>
                </a:lnTo>
                <a:lnTo>
                  <a:pt x="109030" y="130809"/>
                </a:lnTo>
                <a:lnTo>
                  <a:pt x="161732" y="130809"/>
                </a:lnTo>
                <a:lnTo>
                  <a:pt x="171356" y="133349"/>
                </a:lnTo>
                <a:lnTo>
                  <a:pt x="189908" y="133349"/>
                </a:lnTo>
                <a:lnTo>
                  <a:pt x="189255" y="137159"/>
                </a:lnTo>
                <a:lnTo>
                  <a:pt x="222455" y="140969"/>
                </a:lnTo>
                <a:lnTo>
                  <a:pt x="351518" y="140969"/>
                </a:lnTo>
                <a:lnTo>
                  <a:pt x="347837" y="142239"/>
                </a:lnTo>
                <a:lnTo>
                  <a:pt x="332623" y="147319"/>
                </a:lnTo>
                <a:lnTo>
                  <a:pt x="316972" y="151129"/>
                </a:lnTo>
                <a:lnTo>
                  <a:pt x="317376" y="154939"/>
                </a:lnTo>
                <a:lnTo>
                  <a:pt x="186743" y="154939"/>
                </a:lnTo>
                <a:lnTo>
                  <a:pt x="184712" y="173989"/>
                </a:lnTo>
                <a:lnTo>
                  <a:pt x="183283" y="191769"/>
                </a:lnTo>
                <a:lnTo>
                  <a:pt x="183181" y="193039"/>
                </a:lnTo>
                <a:lnTo>
                  <a:pt x="182224" y="212089"/>
                </a:lnTo>
                <a:lnTo>
                  <a:pt x="182160" y="213359"/>
                </a:lnTo>
                <a:lnTo>
                  <a:pt x="181659" y="233679"/>
                </a:lnTo>
                <a:close/>
              </a:path>
              <a:path w="485775" h="485140">
                <a:moveTo>
                  <a:pt x="415134" y="233679"/>
                </a:moveTo>
                <a:lnTo>
                  <a:pt x="396881" y="233679"/>
                </a:lnTo>
                <a:lnTo>
                  <a:pt x="394981" y="205739"/>
                </a:lnTo>
                <a:lnTo>
                  <a:pt x="390900" y="179069"/>
                </a:lnTo>
                <a:lnTo>
                  <a:pt x="384776" y="154939"/>
                </a:lnTo>
                <a:lnTo>
                  <a:pt x="376744" y="130809"/>
                </a:lnTo>
                <a:lnTo>
                  <a:pt x="395762" y="130809"/>
                </a:lnTo>
                <a:lnTo>
                  <a:pt x="402045" y="148589"/>
                </a:lnTo>
                <a:lnTo>
                  <a:pt x="408760" y="175259"/>
                </a:lnTo>
                <a:lnTo>
                  <a:pt x="413146" y="204469"/>
                </a:lnTo>
                <a:lnTo>
                  <a:pt x="415134" y="233679"/>
                </a:lnTo>
                <a:close/>
              </a:path>
              <a:path w="485775" h="485140">
                <a:moveTo>
                  <a:pt x="263945" y="158749"/>
                </a:moveTo>
                <a:lnTo>
                  <a:pt x="221829" y="158749"/>
                </a:lnTo>
                <a:lnTo>
                  <a:pt x="186743" y="154939"/>
                </a:lnTo>
                <a:lnTo>
                  <a:pt x="299031" y="154939"/>
                </a:lnTo>
                <a:lnTo>
                  <a:pt x="263945" y="158749"/>
                </a:lnTo>
                <a:close/>
              </a:path>
              <a:path w="485775" h="485140">
                <a:moveTo>
                  <a:pt x="322362" y="233679"/>
                </a:moveTo>
                <a:lnTo>
                  <a:pt x="304115" y="233679"/>
                </a:lnTo>
                <a:lnTo>
                  <a:pt x="303614" y="213359"/>
                </a:lnTo>
                <a:lnTo>
                  <a:pt x="302593" y="193039"/>
                </a:lnTo>
                <a:lnTo>
                  <a:pt x="301164" y="175259"/>
                </a:lnTo>
                <a:lnTo>
                  <a:pt x="301062" y="173989"/>
                </a:lnTo>
                <a:lnTo>
                  <a:pt x="299031" y="154939"/>
                </a:lnTo>
                <a:lnTo>
                  <a:pt x="317376" y="154939"/>
                </a:lnTo>
                <a:lnTo>
                  <a:pt x="319131" y="171449"/>
                </a:lnTo>
                <a:lnTo>
                  <a:pt x="320756" y="191769"/>
                </a:lnTo>
                <a:lnTo>
                  <a:pt x="321837" y="212089"/>
                </a:lnTo>
                <a:lnTo>
                  <a:pt x="322362" y="233679"/>
                </a:lnTo>
                <a:close/>
              </a:path>
              <a:path w="485775" h="485140">
                <a:moveTo>
                  <a:pt x="252010" y="233679"/>
                </a:moveTo>
                <a:lnTo>
                  <a:pt x="233764" y="233679"/>
                </a:lnTo>
                <a:lnTo>
                  <a:pt x="233764" y="158749"/>
                </a:lnTo>
                <a:lnTo>
                  <a:pt x="252010" y="158749"/>
                </a:lnTo>
                <a:lnTo>
                  <a:pt x="252010" y="233679"/>
                </a:lnTo>
                <a:close/>
              </a:path>
              <a:path w="485775" h="485140">
                <a:moveTo>
                  <a:pt x="126656" y="388619"/>
                </a:moveTo>
                <a:lnTo>
                  <a:pt x="72295" y="388619"/>
                </a:lnTo>
                <a:lnTo>
                  <a:pt x="78317" y="384809"/>
                </a:lnTo>
                <a:lnTo>
                  <a:pt x="84518" y="379729"/>
                </a:lnTo>
                <a:lnTo>
                  <a:pt x="90894" y="375919"/>
                </a:lnTo>
                <a:lnTo>
                  <a:pt x="97438" y="373379"/>
                </a:lnTo>
                <a:lnTo>
                  <a:pt x="86497" y="345439"/>
                </a:lnTo>
                <a:lnTo>
                  <a:pt x="78319" y="314959"/>
                </a:lnTo>
                <a:lnTo>
                  <a:pt x="73002" y="283209"/>
                </a:lnTo>
                <a:lnTo>
                  <a:pt x="70640" y="251459"/>
                </a:lnTo>
                <a:lnTo>
                  <a:pt x="88893" y="251459"/>
                </a:lnTo>
                <a:lnTo>
                  <a:pt x="91200" y="281939"/>
                </a:lnTo>
                <a:lnTo>
                  <a:pt x="96262" y="311149"/>
                </a:lnTo>
                <a:lnTo>
                  <a:pt x="103882" y="339089"/>
                </a:lnTo>
                <a:lnTo>
                  <a:pt x="113862" y="364489"/>
                </a:lnTo>
                <a:lnTo>
                  <a:pt x="173580" y="364489"/>
                </a:lnTo>
                <a:lnTo>
                  <a:pt x="147001" y="372109"/>
                </a:lnTo>
                <a:lnTo>
                  <a:pt x="134261" y="375919"/>
                </a:lnTo>
                <a:lnTo>
                  <a:pt x="121943" y="380999"/>
                </a:lnTo>
                <a:lnTo>
                  <a:pt x="126656" y="388619"/>
                </a:lnTo>
                <a:close/>
              </a:path>
              <a:path w="485775" h="485140">
                <a:moveTo>
                  <a:pt x="230941" y="461009"/>
                </a:moveTo>
                <a:lnTo>
                  <a:pt x="206360" y="461009"/>
                </a:lnTo>
                <a:lnTo>
                  <a:pt x="200347" y="450849"/>
                </a:lnTo>
                <a:lnTo>
                  <a:pt x="184365" y="410209"/>
                </a:lnTo>
                <a:lnTo>
                  <a:pt x="173580" y="364489"/>
                </a:lnTo>
                <a:lnTo>
                  <a:pt x="113862" y="364489"/>
                </a:lnTo>
                <a:lnTo>
                  <a:pt x="127402" y="359409"/>
                </a:lnTo>
                <a:lnTo>
                  <a:pt x="141407" y="354329"/>
                </a:lnTo>
                <a:lnTo>
                  <a:pt x="170620" y="346709"/>
                </a:lnTo>
                <a:lnTo>
                  <a:pt x="167709" y="323849"/>
                </a:lnTo>
                <a:lnTo>
                  <a:pt x="165525" y="300989"/>
                </a:lnTo>
                <a:lnTo>
                  <a:pt x="164086" y="275589"/>
                </a:lnTo>
                <a:lnTo>
                  <a:pt x="163412" y="251459"/>
                </a:lnTo>
                <a:lnTo>
                  <a:pt x="181659" y="251459"/>
                </a:lnTo>
                <a:lnTo>
                  <a:pt x="182309" y="275589"/>
                </a:lnTo>
                <a:lnTo>
                  <a:pt x="183686" y="298449"/>
                </a:lnTo>
                <a:lnTo>
                  <a:pt x="185771" y="321309"/>
                </a:lnTo>
                <a:lnTo>
                  <a:pt x="188546" y="342899"/>
                </a:lnTo>
                <a:lnTo>
                  <a:pt x="315639" y="342899"/>
                </a:lnTo>
                <a:lnTo>
                  <a:pt x="315154" y="346709"/>
                </a:lnTo>
                <a:lnTo>
                  <a:pt x="344367" y="354329"/>
                </a:lnTo>
                <a:lnTo>
                  <a:pt x="351370" y="356869"/>
                </a:lnTo>
                <a:lnTo>
                  <a:pt x="233764" y="356869"/>
                </a:lnTo>
                <a:lnTo>
                  <a:pt x="223057" y="358139"/>
                </a:lnTo>
                <a:lnTo>
                  <a:pt x="212431" y="358139"/>
                </a:lnTo>
                <a:lnTo>
                  <a:pt x="191490" y="360679"/>
                </a:lnTo>
                <a:lnTo>
                  <a:pt x="201835" y="405129"/>
                </a:lnTo>
                <a:lnTo>
                  <a:pt x="216965" y="443229"/>
                </a:lnTo>
                <a:lnTo>
                  <a:pt x="225295" y="455929"/>
                </a:lnTo>
                <a:lnTo>
                  <a:pt x="230941" y="461009"/>
                </a:lnTo>
                <a:close/>
              </a:path>
              <a:path w="485775" h="485140">
                <a:moveTo>
                  <a:pt x="252010" y="339089"/>
                </a:moveTo>
                <a:lnTo>
                  <a:pt x="233764" y="339089"/>
                </a:lnTo>
                <a:lnTo>
                  <a:pt x="233764" y="251459"/>
                </a:lnTo>
                <a:lnTo>
                  <a:pt x="252010" y="251459"/>
                </a:lnTo>
                <a:lnTo>
                  <a:pt x="252010" y="339089"/>
                </a:lnTo>
                <a:close/>
              </a:path>
              <a:path w="485775" h="485140">
                <a:moveTo>
                  <a:pt x="315639" y="342899"/>
                </a:moveTo>
                <a:lnTo>
                  <a:pt x="297228" y="342899"/>
                </a:lnTo>
                <a:lnTo>
                  <a:pt x="300003" y="321309"/>
                </a:lnTo>
                <a:lnTo>
                  <a:pt x="302088" y="298449"/>
                </a:lnTo>
                <a:lnTo>
                  <a:pt x="303465" y="275589"/>
                </a:lnTo>
                <a:lnTo>
                  <a:pt x="304115" y="251459"/>
                </a:lnTo>
                <a:lnTo>
                  <a:pt x="322362" y="251459"/>
                </a:lnTo>
                <a:lnTo>
                  <a:pt x="321688" y="275589"/>
                </a:lnTo>
                <a:lnTo>
                  <a:pt x="320249" y="300989"/>
                </a:lnTo>
                <a:lnTo>
                  <a:pt x="318065" y="323849"/>
                </a:lnTo>
                <a:lnTo>
                  <a:pt x="315639" y="342899"/>
                </a:lnTo>
                <a:close/>
              </a:path>
              <a:path w="485775" h="485140">
                <a:moveTo>
                  <a:pt x="347733" y="461009"/>
                </a:moveTo>
                <a:lnTo>
                  <a:pt x="279414" y="461009"/>
                </a:lnTo>
                <a:lnTo>
                  <a:pt x="303948" y="448309"/>
                </a:lnTo>
                <a:lnTo>
                  <a:pt x="326457" y="430529"/>
                </a:lnTo>
                <a:lnTo>
                  <a:pt x="346549" y="408939"/>
                </a:lnTo>
                <a:lnTo>
                  <a:pt x="363831" y="380999"/>
                </a:lnTo>
                <a:lnTo>
                  <a:pt x="351513" y="375919"/>
                </a:lnTo>
                <a:lnTo>
                  <a:pt x="338773" y="372109"/>
                </a:lnTo>
                <a:lnTo>
                  <a:pt x="312194" y="364489"/>
                </a:lnTo>
                <a:lnTo>
                  <a:pt x="371912" y="364489"/>
                </a:lnTo>
                <a:lnTo>
                  <a:pt x="381892" y="339089"/>
                </a:lnTo>
                <a:lnTo>
                  <a:pt x="389512" y="311149"/>
                </a:lnTo>
                <a:lnTo>
                  <a:pt x="394574" y="281939"/>
                </a:lnTo>
                <a:lnTo>
                  <a:pt x="396881" y="251459"/>
                </a:lnTo>
                <a:lnTo>
                  <a:pt x="415134" y="251459"/>
                </a:lnTo>
                <a:lnTo>
                  <a:pt x="407455" y="314959"/>
                </a:lnTo>
                <a:lnTo>
                  <a:pt x="388336" y="373379"/>
                </a:lnTo>
                <a:lnTo>
                  <a:pt x="394880" y="375919"/>
                </a:lnTo>
                <a:lnTo>
                  <a:pt x="401256" y="379729"/>
                </a:lnTo>
                <a:lnTo>
                  <a:pt x="407457" y="384809"/>
                </a:lnTo>
                <a:lnTo>
                  <a:pt x="413479" y="388619"/>
                </a:lnTo>
                <a:lnTo>
                  <a:pt x="435620" y="388619"/>
                </a:lnTo>
                <a:lnTo>
                  <a:pt x="434671" y="389889"/>
                </a:lnTo>
                <a:lnTo>
                  <a:pt x="380238" y="389889"/>
                </a:lnTo>
                <a:lnTo>
                  <a:pt x="376848" y="394969"/>
                </a:lnTo>
                <a:lnTo>
                  <a:pt x="351759" y="430529"/>
                </a:lnTo>
                <a:lnTo>
                  <a:pt x="336584" y="445769"/>
                </a:lnTo>
                <a:lnTo>
                  <a:pt x="373273" y="445769"/>
                </a:lnTo>
                <a:lnTo>
                  <a:pt x="347733" y="461009"/>
                </a:lnTo>
                <a:close/>
              </a:path>
              <a:path w="485775" h="485140">
                <a:moveTo>
                  <a:pt x="435620" y="388619"/>
                </a:moveTo>
                <a:lnTo>
                  <a:pt x="413479" y="388619"/>
                </a:lnTo>
                <a:lnTo>
                  <a:pt x="435025" y="358139"/>
                </a:lnTo>
                <a:lnTo>
                  <a:pt x="451553" y="325119"/>
                </a:lnTo>
                <a:lnTo>
                  <a:pt x="462506" y="289559"/>
                </a:lnTo>
                <a:lnTo>
                  <a:pt x="467328" y="251459"/>
                </a:lnTo>
                <a:lnTo>
                  <a:pt x="484925" y="251459"/>
                </a:lnTo>
                <a:lnTo>
                  <a:pt x="481407" y="288289"/>
                </a:lnTo>
                <a:lnTo>
                  <a:pt x="468847" y="331469"/>
                </a:lnTo>
                <a:lnTo>
                  <a:pt x="448911" y="370839"/>
                </a:lnTo>
                <a:lnTo>
                  <a:pt x="435620" y="388619"/>
                </a:lnTo>
                <a:close/>
              </a:path>
              <a:path w="485775" h="485140">
                <a:moveTo>
                  <a:pt x="297228" y="342899"/>
                </a:moveTo>
                <a:lnTo>
                  <a:pt x="188546" y="342899"/>
                </a:lnTo>
                <a:lnTo>
                  <a:pt x="222320" y="339089"/>
                </a:lnTo>
                <a:lnTo>
                  <a:pt x="263454" y="339089"/>
                </a:lnTo>
                <a:lnTo>
                  <a:pt x="297228" y="342899"/>
                </a:lnTo>
                <a:close/>
              </a:path>
              <a:path w="485775" h="485140">
                <a:moveTo>
                  <a:pt x="252010" y="463549"/>
                </a:moveTo>
                <a:lnTo>
                  <a:pt x="233764" y="463549"/>
                </a:lnTo>
                <a:lnTo>
                  <a:pt x="233764" y="356869"/>
                </a:lnTo>
                <a:lnTo>
                  <a:pt x="252010" y="356869"/>
                </a:lnTo>
                <a:lnTo>
                  <a:pt x="252010" y="463549"/>
                </a:lnTo>
                <a:close/>
              </a:path>
              <a:path w="485775" h="485140">
                <a:moveTo>
                  <a:pt x="343476" y="463549"/>
                </a:moveTo>
                <a:lnTo>
                  <a:pt x="252010" y="463549"/>
                </a:lnTo>
                <a:lnTo>
                  <a:pt x="260479" y="455929"/>
                </a:lnTo>
                <a:lnTo>
                  <a:pt x="268809" y="443229"/>
                </a:lnTo>
                <a:lnTo>
                  <a:pt x="283939" y="405129"/>
                </a:lnTo>
                <a:lnTo>
                  <a:pt x="294284" y="360679"/>
                </a:lnTo>
                <a:lnTo>
                  <a:pt x="273343" y="358139"/>
                </a:lnTo>
                <a:lnTo>
                  <a:pt x="262717" y="358139"/>
                </a:lnTo>
                <a:lnTo>
                  <a:pt x="252010" y="356869"/>
                </a:lnTo>
                <a:lnTo>
                  <a:pt x="351370" y="356869"/>
                </a:lnTo>
                <a:lnTo>
                  <a:pt x="358372" y="359409"/>
                </a:lnTo>
                <a:lnTo>
                  <a:pt x="371912" y="364489"/>
                </a:lnTo>
                <a:lnTo>
                  <a:pt x="312194" y="364489"/>
                </a:lnTo>
                <a:lnTo>
                  <a:pt x="309839" y="377189"/>
                </a:lnTo>
                <a:lnTo>
                  <a:pt x="296442" y="425449"/>
                </a:lnTo>
                <a:lnTo>
                  <a:pt x="279414" y="461009"/>
                </a:lnTo>
                <a:lnTo>
                  <a:pt x="347733" y="461009"/>
                </a:lnTo>
                <a:lnTo>
                  <a:pt x="343476" y="463549"/>
                </a:lnTo>
                <a:close/>
              </a:path>
              <a:path w="485775" h="485140">
                <a:moveTo>
                  <a:pt x="178610" y="445769"/>
                </a:moveTo>
                <a:lnTo>
                  <a:pt x="149190" y="445769"/>
                </a:lnTo>
                <a:lnTo>
                  <a:pt x="141470" y="439419"/>
                </a:lnTo>
                <a:lnTo>
                  <a:pt x="116142" y="407669"/>
                </a:lnTo>
                <a:lnTo>
                  <a:pt x="108926" y="394969"/>
                </a:lnTo>
                <a:lnTo>
                  <a:pt x="105536" y="389889"/>
                </a:lnTo>
                <a:lnTo>
                  <a:pt x="127442" y="389889"/>
                </a:lnTo>
                <a:lnTo>
                  <a:pt x="139225" y="408939"/>
                </a:lnTo>
                <a:lnTo>
                  <a:pt x="159317" y="430529"/>
                </a:lnTo>
                <a:lnTo>
                  <a:pt x="178610" y="445769"/>
                </a:lnTo>
                <a:close/>
              </a:path>
              <a:path w="485775" h="485140">
                <a:moveTo>
                  <a:pt x="373273" y="445769"/>
                </a:moveTo>
                <a:lnTo>
                  <a:pt x="336584" y="445769"/>
                </a:lnTo>
                <a:lnTo>
                  <a:pt x="354163" y="436879"/>
                </a:lnTo>
                <a:lnTo>
                  <a:pt x="370804" y="426719"/>
                </a:lnTo>
                <a:lnTo>
                  <a:pt x="386421" y="415289"/>
                </a:lnTo>
                <a:lnTo>
                  <a:pt x="400930" y="401319"/>
                </a:lnTo>
                <a:lnTo>
                  <a:pt x="394382" y="397509"/>
                </a:lnTo>
                <a:lnTo>
                  <a:pt x="387465" y="393699"/>
                </a:lnTo>
                <a:lnTo>
                  <a:pt x="380238" y="389889"/>
                </a:lnTo>
                <a:lnTo>
                  <a:pt x="434671" y="389889"/>
                </a:lnTo>
                <a:lnTo>
                  <a:pt x="422330" y="406399"/>
                </a:lnTo>
                <a:lnTo>
                  <a:pt x="421685" y="406399"/>
                </a:lnTo>
                <a:lnTo>
                  <a:pt x="421135" y="407669"/>
                </a:lnTo>
                <a:lnTo>
                  <a:pt x="420540" y="407669"/>
                </a:lnTo>
                <a:lnTo>
                  <a:pt x="383915" y="439419"/>
                </a:lnTo>
                <a:lnTo>
                  <a:pt x="373273" y="4457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3948024" y="8754879"/>
            <a:ext cx="349377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3000" spc="-145">
                <a:uFill>
                  <a:solidFill>
                    <a:srgbClr val="000000"/>
                  </a:solidFill>
                </a:uFill>
                <a:latin typeface="Arial Black"/>
                <a:cs typeface="Arial Black"/>
                <a:hlinkClick r:id="rId3"/>
              </a:rPr>
              <a:t>www.courrierx.co</a:t>
            </a:r>
            <a:endParaRPr sz="3000">
              <a:latin typeface="Arial Black"/>
              <a:cs typeface="Arial Black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8700" y="1030648"/>
            <a:ext cx="2190749" cy="6095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Laurynas Scerbavicius</dc:creator>
  <cp:keywords>DAGxJBDYZvE,BAGRxLj23Yg,0</cp:keywords>
  <dc:title>Courrierx.co Partage 4 Astuces Pour Rédiger Des Lettres Grâce À L'ia</dc:title>
  <dcterms:created xsi:type="dcterms:W3CDTF">2025-08-26T04:36:52Z</dcterms:created>
  <dcterms:modified xsi:type="dcterms:W3CDTF">2025-08-26T04:36:52Z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2025-08-26T00:00:00Z</vt:filetime>
  </property>
  <property fmtid="{D5CDD505-2E9C-101B-9397-08002B2CF9AE}" pid="3" name="Creator">
    <vt:lpwstr>Canva</vt:lpwstr>
  </property>
  <property fmtid="{D5CDD505-2E9C-101B-9397-08002B2CF9AE}" pid="4" name="LastSaved">
    <vt:filetime>2025-08-26T00:00:00Z</vt:filetime>
  </property>
  <property fmtid="{D5CDD505-2E9C-101B-9397-08002B2CF9AE}" pid="5" name="Producer">
    <vt:lpwstr>Canva</vt:lpwstr>
  </property>
</Properties>
</file>