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81406" y="0"/>
            <a:ext cx="4298315" cy="8075295"/>
          </a:xfrm>
          <a:custGeom>
            <a:avLst/>
            <a:gdLst/>
            <a:ahLst/>
            <a:cxnLst/>
            <a:rect l="l" t="t" r="r" b="b"/>
            <a:pathLst>
              <a:path w="4298315" h="8075295">
                <a:moveTo>
                  <a:pt x="0" y="8074949"/>
                </a:moveTo>
                <a:lnTo>
                  <a:pt x="4297955" y="8074949"/>
                </a:lnTo>
                <a:lnTo>
                  <a:pt x="4297955" y="0"/>
                </a:lnTo>
                <a:lnTo>
                  <a:pt x="0" y="0"/>
                </a:lnTo>
                <a:lnTo>
                  <a:pt x="0" y="8074949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2081406" y="8074949"/>
            <a:ext cx="4298315" cy="2212340"/>
          </a:xfrm>
          <a:custGeom>
            <a:avLst/>
            <a:gdLst/>
            <a:ahLst/>
            <a:cxnLst/>
            <a:rect l="l" t="t" r="r" b="b"/>
            <a:pathLst>
              <a:path w="4298315" h="2212340">
                <a:moveTo>
                  <a:pt x="4297955" y="2212050"/>
                </a:moveTo>
                <a:lnTo>
                  <a:pt x="0" y="2212050"/>
                </a:lnTo>
                <a:lnTo>
                  <a:pt x="0" y="0"/>
                </a:lnTo>
                <a:lnTo>
                  <a:pt x="4297955" y="0"/>
                </a:lnTo>
                <a:lnTo>
                  <a:pt x="4297955" y="2212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355138" y="7782314"/>
            <a:ext cx="5305425" cy="643255"/>
          </a:xfrm>
          <a:custGeom>
            <a:avLst/>
            <a:gdLst/>
            <a:ahLst/>
            <a:cxnLst/>
            <a:rect l="l" t="t" r="r" b="b"/>
            <a:pathLst>
              <a:path w="5305425" h="643254">
                <a:moveTo>
                  <a:pt x="4983820" y="643208"/>
                </a:moveTo>
                <a:lnTo>
                  <a:pt x="321603" y="643208"/>
                </a:lnTo>
                <a:lnTo>
                  <a:pt x="274079" y="639721"/>
                </a:lnTo>
                <a:lnTo>
                  <a:pt x="228720" y="629591"/>
                </a:lnTo>
                <a:lnTo>
                  <a:pt x="186023" y="613317"/>
                </a:lnTo>
                <a:lnTo>
                  <a:pt x="146487" y="591395"/>
                </a:lnTo>
                <a:lnTo>
                  <a:pt x="110608" y="564324"/>
                </a:lnTo>
                <a:lnTo>
                  <a:pt x="78883" y="532600"/>
                </a:lnTo>
                <a:lnTo>
                  <a:pt x="51812" y="496721"/>
                </a:lnTo>
                <a:lnTo>
                  <a:pt x="29890" y="457184"/>
                </a:lnTo>
                <a:lnTo>
                  <a:pt x="13616" y="414487"/>
                </a:lnTo>
                <a:lnTo>
                  <a:pt x="3487" y="369128"/>
                </a:lnTo>
                <a:lnTo>
                  <a:pt x="0" y="321603"/>
                </a:lnTo>
                <a:lnTo>
                  <a:pt x="3487" y="274079"/>
                </a:lnTo>
                <a:lnTo>
                  <a:pt x="13616" y="228720"/>
                </a:lnTo>
                <a:lnTo>
                  <a:pt x="29890" y="186023"/>
                </a:lnTo>
                <a:lnTo>
                  <a:pt x="51812" y="146487"/>
                </a:lnTo>
                <a:lnTo>
                  <a:pt x="78883" y="110608"/>
                </a:lnTo>
                <a:lnTo>
                  <a:pt x="110608" y="78883"/>
                </a:lnTo>
                <a:lnTo>
                  <a:pt x="146487" y="51812"/>
                </a:lnTo>
                <a:lnTo>
                  <a:pt x="186023" y="29890"/>
                </a:lnTo>
                <a:lnTo>
                  <a:pt x="228720" y="13616"/>
                </a:lnTo>
                <a:lnTo>
                  <a:pt x="274079" y="3487"/>
                </a:lnTo>
                <a:lnTo>
                  <a:pt x="321603" y="0"/>
                </a:lnTo>
                <a:lnTo>
                  <a:pt x="4983820" y="0"/>
                </a:lnTo>
                <a:lnTo>
                  <a:pt x="5031345" y="3487"/>
                </a:lnTo>
                <a:lnTo>
                  <a:pt x="5076704" y="13616"/>
                </a:lnTo>
                <a:lnTo>
                  <a:pt x="5119400" y="29890"/>
                </a:lnTo>
                <a:lnTo>
                  <a:pt x="5158937" y="51812"/>
                </a:lnTo>
                <a:lnTo>
                  <a:pt x="5194816" y="78883"/>
                </a:lnTo>
                <a:lnTo>
                  <a:pt x="5226540" y="110608"/>
                </a:lnTo>
                <a:lnTo>
                  <a:pt x="5253612" y="146487"/>
                </a:lnTo>
                <a:lnTo>
                  <a:pt x="5275533" y="186023"/>
                </a:lnTo>
                <a:lnTo>
                  <a:pt x="5291808" y="228720"/>
                </a:lnTo>
                <a:lnTo>
                  <a:pt x="5301937" y="274079"/>
                </a:lnTo>
                <a:lnTo>
                  <a:pt x="5305424" y="321604"/>
                </a:lnTo>
                <a:lnTo>
                  <a:pt x="5301937" y="369128"/>
                </a:lnTo>
                <a:lnTo>
                  <a:pt x="5291808" y="414487"/>
                </a:lnTo>
                <a:lnTo>
                  <a:pt x="5275533" y="457184"/>
                </a:lnTo>
                <a:lnTo>
                  <a:pt x="5253612" y="496721"/>
                </a:lnTo>
                <a:lnTo>
                  <a:pt x="5226540" y="532600"/>
                </a:lnTo>
                <a:lnTo>
                  <a:pt x="5194816" y="564324"/>
                </a:lnTo>
                <a:lnTo>
                  <a:pt x="5158937" y="591395"/>
                </a:lnTo>
                <a:lnTo>
                  <a:pt x="5119400" y="613317"/>
                </a:lnTo>
                <a:lnTo>
                  <a:pt x="5076704" y="629591"/>
                </a:lnTo>
                <a:lnTo>
                  <a:pt x="5031345" y="639721"/>
                </a:lnTo>
                <a:lnTo>
                  <a:pt x="4983820" y="643208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086798" y="7855173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40" h="485140">
                <a:moveTo>
                  <a:pt x="242483" y="484967"/>
                </a:moveTo>
                <a:lnTo>
                  <a:pt x="193614" y="480041"/>
                </a:lnTo>
                <a:lnTo>
                  <a:pt x="148098" y="465912"/>
                </a:lnTo>
                <a:lnTo>
                  <a:pt x="106908" y="443555"/>
                </a:lnTo>
                <a:lnTo>
                  <a:pt x="71021" y="413945"/>
                </a:lnTo>
                <a:lnTo>
                  <a:pt x="41412" y="378058"/>
                </a:lnTo>
                <a:lnTo>
                  <a:pt x="19055" y="336869"/>
                </a:lnTo>
                <a:lnTo>
                  <a:pt x="4926" y="291352"/>
                </a:lnTo>
                <a:lnTo>
                  <a:pt x="0" y="242483"/>
                </a:lnTo>
                <a:lnTo>
                  <a:pt x="4926" y="193614"/>
                </a:lnTo>
                <a:lnTo>
                  <a:pt x="19055" y="148098"/>
                </a:lnTo>
                <a:lnTo>
                  <a:pt x="41412" y="106908"/>
                </a:lnTo>
                <a:lnTo>
                  <a:pt x="71021" y="71021"/>
                </a:lnTo>
                <a:lnTo>
                  <a:pt x="106908" y="41412"/>
                </a:lnTo>
                <a:lnTo>
                  <a:pt x="148098" y="19055"/>
                </a:lnTo>
                <a:lnTo>
                  <a:pt x="193614" y="4926"/>
                </a:lnTo>
                <a:lnTo>
                  <a:pt x="242483" y="0"/>
                </a:lnTo>
                <a:lnTo>
                  <a:pt x="291352" y="4926"/>
                </a:lnTo>
                <a:lnTo>
                  <a:pt x="336869" y="19055"/>
                </a:lnTo>
                <a:lnTo>
                  <a:pt x="378058" y="41412"/>
                </a:lnTo>
                <a:lnTo>
                  <a:pt x="413945" y="71021"/>
                </a:lnTo>
                <a:lnTo>
                  <a:pt x="443555" y="106908"/>
                </a:lnTo>
                <a:lnTo>
                  <a:pt x="465912" y="148098"/>
                </a:lnTo>
                <a:lnTo>
                  <a:pt x="480041" y="193614"/>
                </a:lnTo>
                <a:lnTo>
                  <a:pt x="484967" y="242483"/>
                </a:lnTo>
                <a:lnTo>
                  <a:pt x="480041" y="291352"/>
                </a:lnTo>
                <a:lnTo>
                  <a:pt x="465912" y="336869"/>
                </a:lnTo>
                <a:lnTo>
                  <a:pt x="443555" y="378058"/>
                </a:lnTo>
                <a:lnTo>
                  <a:pt x="413945" y="413945"/>
                </a:lnTo>
                <a:lnTo>
                  <a:pt x="378058" y="443555"/>
                </a:lnTo>
                <a:lnTo>
                  <a:pt x="336869" y="465912"/>
                </a:lnTo>
                <a:lnTo>
                  <a:pt x="291352" y="480041"/>
                </a:lnTo>
                <a:lnTo>
                  <a:pt x="242483" y="48496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189667" y="7959819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26305" y="252607"/>
                </a:moveTo>
                <a:lnTo>
                  <a:pt x="78732" y="243372"/>
                </a:lnTo>
                <a:lnTo>
                  <a:pt x="36953" y="215653"/>
                </a:lnTo>
                <a:lnTo>
                  <a:pt x="9238" y="173875"/>
                </a:lnTo>
                <a:lnTo>
                  <a:pt x="0" y="126303"/>
                </a:lnTo>
                <a:lnTo>
                  <a:pt x="9238" y="78731"/>
                </a:lnTo>
                <a:lnTo>
                  <a:pt x="36953" y="36953"/>
                </a:lnTo>
                <a:lnTo>
                  <a:pt x="78733" y="9238"/>
                </a:lnTo>
                <a:lnTo>
                  <a:pt x="126305" y="0"/>
                </a:lnTo>
                <a:lnTo>
                  <a:pt x="173877" y="9238"/>
                </a:lnTo>
                <a:lnTo>
                  <a:pt x="215658" y="36953"/>
                </a:lnTo>
                <a:lnTo>
                  <a:pt x="217083" y="38687"/>
                </a:lnTo>
                <a:lnTo>
                  <a:pt x="126305" y="38687"/>
                </a:lnTo>
                <a:lnTo>
                  <a:pt x="109553" y="40289"/>
                </a:lnTo>
                <a:lnTo>
                  <a:pt x="64319" y="64319"/>
                </a:lnTo>
                <a:lnTo>
                  <a:pt x="38688" y="126303"/>
                </a:lnTo>
                <a:lnTo>
                  <a:pt x="45096" y="159304"/>
                </a:lnTo>
                <a:lnTo>
                  <a:pt x="64319" y="188287"/>
                </a:lnTo>
                <a:lnTo>
                  <a:pt x="93303" y="207513"/>
                </a:lnTo>
                <a:lnTo>
                  <a:pt x="126305" y="213921"/>
                </a:lnTo>
                <a:lnTo>
                  <a:pt x="241293" y="213921"/>
                </a:lnTo>
                <a:lnTo>
                  <a:pt x="255548" y="228176"/>
                </a:lnTo>
                <a:lnTo>
                  <a:pt x="200814" y="228176"/>
                </a:lnTo>
                <a:lnTo>
                  <a:pt x="183531" y="238824"/>
                </a:lnTo>
                <a:lnTo>
                  <a:pt x="165103" y="246463"/>
                </a:lnTo>
                <a:lnTo>
                  <a:pt x="145903" y="251066"/>
                </a:lnTo>
                <a:lnTo>
                  <a:pt x="126305" y="252607"/>
                </a:lnTo>
                <a:close/>
              </a:path>
              <a:path w="279400" h="279400">
                <a:moveTo>
                  <a:pt x="241293" y="213921"/>
                </a:moveTo>
                <a:lnTo>
                  <a:pt x="126305" y="213921"/>
                </a:lnTo>
                <a:lnTo>
                  <a:pt x="159307" y="207513"/>
                </a:lnTo>
                <a:lnTo>
                  <a:pt x="188291" y="188287"/>
                </a:lnTo>
                <a:lnTo>
                  <a:pt x="199288" y="174910"/>
                </a:lnTo>
                <a:lnTo>
                  <a:pt x="207337" y="159867"/>
                </a:lnTo>
                <a:lnTo>
                  <a:pt x="212283" y="143539"/>
                </a:lnTo>
                <a:lnTo>
                  <a:pt x="213966" y="126303"/>
                </a:lnTo>
                <a:lnTo>
                  <a:pt x="212283" y="109069"/>
                </a:lnTo>
                <a:lnTo>
                  <a:pt x="188291" y="64319"/>
                </a:lnTo>
                <a:lnTo>
                  <a:pt x="143058" y="40289"/>
                </a:lnTo>
                <a:lnTo>
                  <a:pt x="126305" y="38687"/>
                </a:lnTo>
                <a:lnTo>
                  <a:pt x="217083" y="38687"/>
                </a:lnTo>
                <a:lnTo>
                  <a:pt x="242996" y="77696"/>
                </a:lnTo>
                <a:lnTo>
                  <a:pt x="252672" y="126303"/>
                </a:lnTo>
                <a:lnTo>
                  <a:pt x="251072" y="146398"/>
                </a:lnTo>
                <a:lnTo>
                  <a:pt x="246364" y="165698"/>
                </a:lnTo>
                <a:lnTo>
                  <a:pt x="238693" y="183932"/>
                </a:lnTo>
                <a:lnTo>
                  <a:pt x="228200" y="200829"/>
                </a:lnTo>
                <a:lnTo>
                  <a:pt x="241293" y="213921"/>
                </a:lnTo>
                <a:close/>
              </a:path>
              <a:path w="279400" h="279400">
                <a:moveTo>
                  <a:pt x="264886" y="279283"/>
                </a:moveTo>
                <a:lnTo>
                  <a:pt x="254983" y="279283"/>
                </a:lnTo>
                <a:lnTo>
                  <a:pt x="250027" y="277393"/>
                </a:lnTo>
                <a:lnTo>
                  <a:pt x="200814" y="228176"/>
                </a:lnTo>
                <a:lnTo>
                  <a:pt x="255548" y="228176"/>
                </a:lnTo>
                <a:lnTo>
                  <a:pt x="273618" y="246247"/>
                </a:lnTo>
                <a:lnTo>
                  <a:pt x="277843" y="252607"/>
                </a:lnTo>
                <a:lnTo>
                  <a:pt x="279288" y="259930"/>
                </a:lnTo>
                <a:lnTo>
                  <a:pt x="277870" y="267213"/>
                </a:lnTo>
                <a:lnTo>
                  <a:pt x="273618" y="273613"/>
                </a:lnTo>
                <a:lnTo>
                  <a:pt x="269843" y="277393"/>
                </a:lnTo>
                <a:lnTo>
                  <a:pt x="264886" y="279283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443" y="193445"/>
            <a:ext cx="2771774" cy="55244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556083" y="470587"/>
            <a:ext cx="1176020" cy="1176020"/>
          </a:xfrm>
          <a:custGeom>
            <a:avLst/>
            <a:gdLst/>
            <a:ahLst/>
            <a:cxnLst/>
            <a:rect l="l" t="t" r="r" b="b"/>
            <a:pathLst>
              <a:path w="1176020" h="1176020">
                <a:moveTo>
                  <a:pt x="587916" y="1175833"/>
                </a:moveTo>
                <a:lnTo>
                  <a:pt x="539698" y="1173884"/>
                </a:lnTo>
                <a:lnTo>
                  <a:pt x="492553" y="1168138"/>
                </a:lnTo>
                <a:lnTo>
                  <a:pt x="446633" y="1158746"/>
                </a:lnTo>
                <a:lnTo>
                  <a:pt x="402089" y="1145860"/>
                </a:lnTo>
                <a:lnTo>
                  <a:pt x="359072" y="1129631"/>
                </a:lnTo>
                <a:lnTo>
                  <a:pt x="317735" y="1110211"/>
                </a:lnTo>
                <a:lnTo>
                  <a:pt x="278227" y="1087749"/>
                </a:lnTo>
                <a:lnTo>
                  <a:pt x="240700" y="1062399"/>
                </a:lnTo>
                <a:lnTo>
                  <a:pt x="205306" y="1034311"/>
                </a:lnTo>
                <a:lnTo>
                  <a:pt x="172196" y="1003636"/>
                </a:lnTo>
                <a:lnTo>
                  <a:pt x="141522" y="970526"/>
                </a:lnTo>
                <a:lnTo>
                  <a:pt x="113433" y="935132"/>
                </a:lnTo>
                <a:lnTo>
                  <a:pt x="88083" y="897605"/>
                </a:lnTo>
                <a:lnTo>
                  <a:pt x="65622" y="858098"/>
                </a:lnTo>
                <a:lnTo>
                  <a:pt x="46201" y="816760"/>
                </a:lnTo>
                <a:lnTo>
                  <a:pt x="29972" y="773743"/>
                </a:lnTo>
                <a:lnTo>
                  <a:pt x="17086" y="729199"/>
                </a:lnTo>
                <a:lnTo>
                  <a:pt x="7694" y="683279"/>
                </a:lnTo>
                <a:lnTo>
                  <a:pt x="1948" y="636134"/>
                </a:lnTo>
                <a:lnTo>
                  <a:pt x="0" y="587916"/>
                </a:lnTo>
                <a:lnTo>
                  <a:pt x="1948" y="539698"/>
                </a:lnTo>
                <a:lnTo>
                  <a:pt x="7694" y="492553"/>
                </a:lnTo>
                <a:lnTo>
                  <a:pt x="17086" y="446633"/>
                </a:lnTo>
                <a:lnTo>
                  <a:pt x="29972" y="402089"/>
                </a:lnTo>
                <a:lnTo>
                  <a:pt x="46201" y="359072"/>
                </a:lnTo>
                <a:lnTo>
                  <a:pt x="65622" y="317735"/>
                </a:lnTo>
                <a:lnTo>
                  <a:pt x="88083" y="278227"/>
                </a:lnTo>
                <a:lnTo>
                  <a:pt x="113433" y="240700"/>
                </a:lnTo>
                <a:lnTo>
                  <a:pt x="141522" y="205306"/>
                </a:lnTo>
                <a:lnTo>
                  <a:pt x="172196" y="172196"/>
                </a:lnTo>
                <a:lnTo>
                  <a:pt x="205306" y="141522"/>
                </a:lnTo>
                <a:lnTo>
                  <a:pt x="240700" y="113433"/>
                </a:lnTo>
                <a:lnTo>
                  <a:pt x="278227" y="88083"/>
                </a:lnTo>
                <a:lnTo>
                  <a:pt x="317735" y="65622"/>
                </a:lnTo>
                <a:lnTo>
                  <a:pt x="359072" y="46201"/>
                </a:lnTo>
                <a:lnTo>
                  <a:pt x="402089" y="29972"/>
                </a:lnTo>
                <a:lnTo>
                  <a:pt x="446633" y="17086"/>
                </a:lnTo>
                <a:lnTo>
                  <a:pt x="492553" y="7694"/>
                </a:lnTo>
                <a:lnTo>
                  <a:pt x="539698" y="1948"/>
                </a:lnTo>
                <a:lnTo>
                  <a:pt x="587916" y="0"/>
                </a:lnTo>
                <a:lnTo>
                  <a:pt x="636134" y="1948"/>
                </a:lnTo>
                <a:lnTo>
                  <a:pt x="683279" y="7694"/>
                </a:lnTo>
                <a:lnTo>
                  <a:pt x="729199" y="17086"/>
                </a:lnTo>
                <a:lnTo>
                  <a:pt x="773743" y="29972"/>
                </a:lnTo>
                <a:lnTo>
                  <a:pt x="816760" y="46201"/>
                </a:lnTo>
                <a:lnTo>
                  <a:pt x="858098" y="65622"/>
                </a:lnTo>
                <a:lnTo>
                  <a:pt x="897605" y="88083"/>
                </a:lnTo>
                <a:lnTo>
                  <a:pt x="935132" y="113433"/>
                </a:lnTo>
                <a:lnTo>
                  <a:pt x="970526" y="141522"/>
                </a:lnTo>
                <a:lnTo>
                  <a:pt x="1003636" y="172196"/>
                </a:lnTo>
                <a:lnTo>
                  <a:pt x="1034311" y="205306"/>
                </a:lnTo>
                <a:lnTo>
                  <a:pt x="1062399" y="240700"/>
                </a:lnTo>
                <a:lnTo>
                  <a:pt x="1087749" y="278227"/>
                </a:lnTo>
                <a:lnTo>
                  <a:pt x="1110210" y="317735"/>
                </a:lnTo>
                <a:lnTo>
                  <a:pt x="1129631" y="359072"/>
                </a:lnTo>
                <a:lnTo>
                  <a:pt x="1145860" y="402089"/>
                </a:lnTo>
                <a:lnTo>
                  <a:pt x="1158746" y="446633"/>
                </a:lnTo>
                <a:lnTo>
                  <a:pt x="1168138" y="492553"/>
                </a:lnTo>
                <a:lnTo>
                  <a:pt x="1173884" y="539698"/>
                </a:lnTo>
                <a:lnTo>
                  <a:pt x="1175833" y="587916"/>
                </a:lnTo>
                <a:lnTo>
                  <a:pt x="1173884" y="636134"/>
                </a:lnTo>
                <a:lnTo>
                  <a:pt x="1168138" y="683279"/>
                </a:lnTo>
                <a:lnTo>
                  <a:pt x="1158746" y="729199"/>
                </a:lnTo>
                <a:lnTo>
                  <a:pt x="1145860" y="773743"/>
                </a:lnTo>
                <a:lnTo>
                  <a:pt x="1129631" y="816760"/>
                </a:lnTo>
                <a:lnTo>
                  <a:pt x="1110210" y="858098"/>
                </a:lnTo>
                <a:lnTo>
                  <a:pt x="1087749" y="897605"/>
                </a:lnTo>
                <a:lnTo>
                  <a:pt x="1062399" y="935132"/>
                </a:lnTo>
                <a:lnTo>
                  <a:pt x="1034311" y="970526"/>
                </a:lnTo>
                <a:lnTo>
                  <a:pt x="1003636" y="1003636"/>
                </a:lnTo>
                <a:lnTo>
                  <a:pt x="970526" y="1034311"/>
                </a:lnTo>
                <a:lnTo>
                  <a:pt x="935132" y="1062399"/>
                </a:lnTo>
                <a:lnTo>
                  <a:pt x="897605" y="1087749"/>
                </a:lnTo>
                <a:lnTo>
                  <a:pt x="858098" y="1110211"/>
                </a:lnTo>
                <a:lnTo>
                  <a:pt x="816760" y="1129631"/>
                </a:lnTo>
                <a:lnTo>
                  <a:pt x="773743" y="1145860"/>
                </a:lnTo>
                <a:lnTo>
                  <a:pt x="729199" y="1158746"/>
                </a:lnTo>
                <a:lnTo>
                  <a:pt x="683279" y="1168138"/>
                </a:lnTo>
                <a:lnTo>
                  <a:pt x="636134" y="1173884"/>
                </a:lnTo>
                <a:lnTo>
                  <a:pt x="587916" y="1175833"/>
                </a:lnTo>
                <a:close/>
              </a:path>
            </a:pathLst>
          </a:custGeom>
          <a:solidFill>
            <a:srgbClr val="001F3C">
              <a:alpha val="5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392699" y="1583019"/>
            <a:ext cx="1316355" cy="1316355"/>
          </a:xfrm>
          <a:custGeom>
            <a:avLst/>
            <a:gdLst/>
            <a:ahLst/>
            <a:cxnLst/>
            <a:rect l="l" t="t" r="r" b="b"/>
            <a:pathLst>
              <a:path w="1316354" h="1316355">
                <a:moveTo>
                  <a:pt x="658163" y="1316327"/>
                </a:moveTo>
                <a:lnTo>
                  <a:pt x="611160" y="1314674"/>
                </a:lnTo>
                <a:lnTo>
                  <a:pt x="565048" y="1309791"/>
                </a:lnTo>
                <a:lnTo>
                  <a:pt x="519940" y="1301788"/>
                </a:lnTo>
                <a:lnTo>
                  <a:pt x="475947" y="1290777"/>
                </a:lnTo>
                <a:lnTo>
                  <a:pt x="433180" y="1276870"/>
                </a:lnTo>
                <a:lnTo>
                  <a:pt x="391750" y="1260177"/>
                </a:lnTo>
                <a:lnTo>
                  <a:pt x="351769" y="1240810"/>
                </a:lnTo>
                <a:lnTo>
                  <a:pt x="313349" y="1218880"/>
                </a:lnTo>
                <a:lnTo>
                  <a:pt x="276600" y="1194500"/>
                </a:lnTo>
                <a:lnTo>
                  <a:pt x="241634" y="1167779"/>
                </a:lnTo>
                <a:lnTo>
                  <a:pt x="208562" y="1138830"/>
                </a:lnTo>
                <a:lnTo>
                  <a:pt x="177496" y="1107764"/>
                </a:lnTo>
                <a:lnTo>
                  <a:pt x="148547" y="1074693"/>
                </a:lnTo>
                <a:lnTo>
                  <a:pt x="121826" y="1039726"/>
                </a:lnTo>
                <a:lnTo>
                  <a:pt x="97446" y="1002977"/>
                </a:lnTo>
                <a:lnTo>
                  <a:pt x="75516" y="964557"/>
                </a:lnTo>
                <a:lnTo>
                  <a:pt x="56150" y="924576"/>
                </a:lnTo>
                <a:lnTo>
                  <a:pt x="39457" y="883146"/>
                </a:lnTo>
                <a:lnTo>
                  <a:pt x="25549" y="840379"/>
                </a:lnTo>
                <a:lnTo>
                  <a:pt x="14538" y="796386"/>
                </a:lnTo>
                <a:lnTo>
                  <a:pt x="6535" y="751278"/>
                </a:lnTo>
                <a:lnTo>
                  <a:pt x="1652" y="705166"/>
                </a:lnTo>
                <a:lnTo>
                  <a:pt x="0" y="658163"/>
                </a:lnTo>
                <a:lnTo>
                  <a:pt x="1652" y="611160"/>
                </a:lnTo>
                <a:lnTo>
                  <a:pt x="6535" y="565048"/>
                </a:lnTo>
                <a:lnTo>
                  <a:pt x="14538" y="519940"/>
                </a:lnTo>
                <a:lnTo>
                  <a:pt x="25549" y="475947"/>
                </a:lnTo>
                <a:lnTo>
                  <a:pt x="39457" y="433180"/>
                </a:lnTo>
                <a:lnTo>
                  <a:pt x="56150" y="391750"/>
                </a:lnTo>
                <a:lnTo>
                  <a:pt x="75516" y="351769"/>
                </a:lnTo>
                <a:lnTo>
                  <a:pt x="97446" y="313349"/>
                </a:lnTo>
                <a:lnTo>
                  <a:pt x="121826" y="276600"/>
                </a:lnTo>
                <a:lnTo>
                  <a:pt x="148547" y="241634"/>
                </a:lnTo>
                <a:lnTo>
                  <a:pt x="177496" y="208562"/>
                </a:lnTo>
                <a:lnTo>
                  <a:pt x="208562" y="177496"/>
                </a:lnTo>
                <a:lnTo>
                  <a:pt x="241634" y="148547"/>
                </a:lnTo>
                <a:lnTo>
                  <a:pt x="276600" y="121826"/>
                </a:lnTo>
                <a:lnTo>
                  <a:pt x="313349" y="97446"/>
                </a:lnTo>
                <a:lnTo>
                  <a:pt x="351769" y="75516"/>
                </a:lnTo>
                <a:lnTo>
                  <a:pt x="391750" y="56150"/>
                </a:lnTo>
                <a:lnTo>
                  <a:pt x="433180" y="39457"/>
                </a:lnTo>
                <a:lnTo>
                  <a:pt x="475947" y="25549"/>
                </a:lnTo>
                <a:lnTo>
                  <a:pt x="519940" y="14538"/>
                </a:lnTo>
                <a:lnTo>
                  <a:pt x="565048" y="6535"/>
                </a:lnTo>
                <a:lnTo>
                  <a:pt x="611160" y="1652"/>
                </a:lnTo>
                <a:lnTo>
                  <a:pt x="658163" y="0"/>
                </a:lnTo>
                <a:lnTo>
                  <a:pt x="705166" y="1652"/>
                </a:lnTo>
                <a:lnTo>
                  <a:pt x="751278" y="6535"/>
                </a:lnTo>
                <a:lnTo>
                  <a:pt x="796386" y="14538"/>
                </a:lnTo>
                <a:lnTo>
                  <a:pt x="840379" y="25549"/>
                </a:lnTo>
                <a:lnTo>
                  <a:pt x="883146" y="39457"/>
                </a:lnTo>
                <a:lnTo>
                  <a:pt x="924576" y="56150"/>
                </a:lnTo>
                <a:lnTo>
                  <a:pt x="964557" y="75516"/>
                </a:lnTo>
                <a:lnTo>
                  <a:pt x="1002977" y="97446"/>
                </a:lnTo>
                <a:lnTo>
                  <a:pt x="1039726" y="121826"/>
                </a:lnTo>
                <a:lnTo>
                  <a:pt x="1074693" y="148547"/>
                </a:lnTo>
                <a:lnTo>
                  <a:pt x="1107764" y="177496"/>
                </a:lnTo>
                <a:lnTo>
                  <a:pt x="1138830" y="208562"/>
                </a:lnTo>
                <a:lnTo>
                  <a:pt x="1167779" y="241634"/>
                </a:lnTo>
                <a:lnTo>
                  <a:pt x="1194500" y="276600"/>
                </a:lnTo>
                <a:lnTo>
                  <a:pt x="1218880" y="313349"/>
                </a:lnTo>
                <a:lnTo>
                  <a:pt x="1240810" y="351769"/>
                </a:lnTo>
                <a:lnTo>
                  <a:pt x="1260177" y="391750"/>
                </a:lnTo>
                <a:lnTo>
                  <a:pt x="1276870" y="433180"/>
                </a:lnTo>
                <a:lnTo>
                  <a:pt x="1290777" y="475947"/>
                </a:lnTo>
                <a:lnTo>
                  <a:pt x="1301788" y="519940"/>
                </a:lnTo>
                <a:lnTo>
                  <a:pt x="1309791" y="565048"/>
                </a:lnTo>
                <a:lnTo>
                  <a:pt x="1314674" y="611160"/>
                </a:lnTo>
                <a:lnTo>
                  <a:pt x="1316327" y="658163"/>
                </a:lnTo>
                <a:lnTo>
                  <a:pt x="1314674" y="705166"/>
                </a:lnTo>
                <a:lnTo>
                  <a:pt x="1309791" y="751278"/>
                </a:lnTo>
                <a:lnTo>
                  <a:pt x="1301788" y="796386"/>
                </a:lnTo>
                <a:lnTo>
                  <a:pt x="1290777" y="840379"/>
                </a:lnTo>
                <a:lnTo>
                  <a:pt x="1276870" y="883146"/>
                </a:lnTo>
                <a:lnTo>
                  <a:pt x="1260177" y="924576"/>
                </a:lnTo>
                <a:lnTo>
                  <a:pt x="1240810" y="964557"/>
                </a:lnTo>
                <a:lnTo>
                  <a:pt x="1218880" y="1002977"/>
                </a:lnTo>
                <a:lnTo>
                  <a:pt x="1194500" y="1039726"/>
                </a:lnTo>
                <a:lnTo>
                  <a:pt x="1167779" y="1074693"/>
                </a:lnTo>
                <a:lnTo>
                  <a:pt x="1138830" y="1107764"/>
                </a:lnTo>
                <a:lnTo>
                  <a:pt x="1107764" y="1138830"/>
                </a:lnTo>
                <a:lnTo>
                  <a:pt x="1074693" y="1167779"/>
                </a:lnTo>
                <a:lnTo>
                  <a:pt x="1039726" y="1194500"/>
                </a:lnTo>
                <a:lnTo>
                  <a:pt x="1002977" y="1218880"/>
                </a:lnTo>
                <a:lnTo>
                  <a:pt x="964557" y="1240810"/>
                </a:lnTo>
                <a:lnTo>
                  <a:pt x="924576" y="1260177"/>
                </a:lnTo>
                <a:lnTo>
                  <a:pt x="883146" y="1276870"/>
                </a:lnTo>
                <a:lnTo>
                  <a:pt x="840379" y="1290777"/>
                </a:lnTo>
                <a:lnTo>
                  <a:pt x="796386" y="1301788"/>
                </a:lnTo>
                <a:lnTo>
                  <a:pt x="751278" y="1309791"/>
                </a:lnTo>
                <a:lnTo>
                  <a:pt x="705166" y="1314674"/>
                </a:lnTo>
                <a:lnTo>
                  <a:pt x="658163" y="1316327"/>
                </a:lnTo>
                <a:close/>
              </a:path>
            </a:pathLst>
          </a:custGeom>
          <a:solidFill>
            <a:srgbClr val="001F3C">
              <a:alpha val="4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9389726" y="9374659"/>
            <a:ext cx="1824989" cy="912494"/>
          </a:xfrm>
          <a:custGeom>
            <a:avLst/>
            <a:gdLst/>
            <a:ahLst/>
            <a:cxnLst/>
            <a:rect l="l" t="t" r="r" b="b"/>
            <a:pathLst>
              <a:path w="1824990" h="912495">
                <a:moveTo>
                  <a:pt x="1824680" y="912340"/>
                </a:moveTo>
                <a:lnTo>
                  <a:pt x="0" y="912340"/>
                </a:lnTo>
                <a:lnTo>
                  <a:pt x="1264" y="863886"/>
                </a:lnTo>
                <a:lnTo>
                  <a:pt x="5016" y="816092"/>
                </a:lnTo>
                <a:lnTo>
                  <a:pt x="11192" y="769019"/>
                </a:lnTo>
                <a:lnTo>
                  <a:pt x="19729" y="722731"/>
                </a:lnTo>
                <a:lnTo>
                  <a:pt x="30564" y="677290"/>
                </a:lnTo>
                <a:lnTo>
                  <a:pt x="43635" y="632761"/>
                </a:lnTo>
                <a:lnTo>
                  <a:pt x="58877" y="589205"/>
                </a:lnTo>
                <a:lnTo>
                  <a:pt x="76228" y="546687"/>
                </a:lnTo>
                <a:lnTo>
                  <a:pt x="95625" y="505269"/>
                </a:lnTo>
                <a:lnTo>
                  <a:pt x="117004" y="465013"/>
                </a:lnTo>
                <a:lnTo>
                  <a:pt x="140304" y="425984"/>
                </a:lnTo>
                <a:lnTo>
                  <a:pt x="165460" y="388244"/>
                </a:lnTo>
                <a:lnTo>
                  <a:pt x="192410" y="351857"/>
                </a:lnTo>
                <a:lnTo>
                  <a:pt x="221090" y="316885"/>
                </a:lnTo>
                <a:lnTo>
                  <a:pt x="251438" y="283391"/>
                </a:lnTo>
                <a:lnTo>
                  <a:pt x="283391" y="251438"/>
                </a:lnTo>
                <a:lnTo>
                  <a:pt x="316885" y="221090"/>
                </a:lnTo>
                <a:lnTo>
                  <a:pt x="351857" y="192410"/>
                </a:lnTo>
                <a:lnTo>
                  <a:pt x="388244" y="165460"/>
                </a:lnTo>
                <a:lnTo>
                  <a:pt x="425984" y="140304"/>
                </a:lnTo>
                <a:lnTo>
                  <a:pt x="465013" y="117004"/>
                </a:lnTo>
                <a:lnTo>
                  <a:pt x="505269" y="95625"/>
                </a:lnTo>
                <a:lnTo>
                  <a:pt x="546687" y="76228"/>
                </a:lnTo>
                <a:lnTo>
                  <a:pt x="589205" y="58877"/>
                </a:lnTo>
                <a:lnTo>
                  <a:pt x="632761" y="43635"/>
                </a:lnTo>
                <a:lnTo>
                  <a:pt x="677290" y="30564"/>
                </a:lnTo>
                <a:lnTo>
                  <a:pt x="722731" y="19729"/>
                </a:lnTo>
                <a:lnTo>
                  <a:pt x="769019" y="11192"/>
                </a:lnTo>
                <a:lnTo>
                  <a:pt x="816092" y="5016"/>
                </a:lnTo>
                <a:lnTo>
                  <a:pt x="863887" y="1264"/>
                </a:lnTo>
                <a:lnTo>
                  <a:pt x="912340" y="0"/>
                </a:lnTo>
                <a:lnTo>
                  <a:pt x="960793" y="1264"/>
                </a:lnTo>
                <a:lnTo>
                  <a:pt x="1008588" y="5016"/>
                </a:lnTo>
                <a:lnTo>
                  <a:pt x="1055661" y="11192"/>
                </a:lnTo>
                <a:lnTo>
                  <a:pt x="1101949" y="19729"/>
                </a:lnTo>
                <a:lnTo>
                  <a:pt x="1147390" y="30564"/>
                </a:lnTo>
                <a:lnTo>
                  <a:pt x="1191919" y="43635"/>
                </a:lnTo>
                <a:lnTo>
                  <a:pt x="1235475" y="58877"/>
                </a:lnTo>
                <a:lnTo>
                  <a:pt x="1277993" y="76228"/>
                </a:lnTo>
                <a:lnTo>
                  <a:pt x="1319411" y="95625"/>
                </a:lnTo>
                <a:lnTo>
                  <a:pt x="1359667" y="117004"/>
                </a:lnTo>
                <a:lnTo>
                  <a:pt x="1398696" y="140304"/>
                </a:lnTo>
                <a:lnTo>
                  <a:pt x="1436436" y="165460"/>
                </a:lnTo>
                <a:lnTo>
                  <a:pt x="1472823" y="192410"/>
                </a:lnTo>
                <a:lnTo>
                  <a:pt x="1507795" y="221090"/>
                </a:lnTo>
                <a:lnTo>
                  <a:pt x="1541289" y="251438"/>
                </a:lnTo>
                <a:lnTo>
                  <a:pt x="1573242" y="283391"/>
                </a:lnTo>
                <a:lnTo>
                  <a:pt x="1603590" y="316885"/>
                </a:lnTo>
                <a:lnTo>
                  <a:pt x="1632270" y="351857"/>
                </a:lnTo>
                <a:lnTo>
                  <a:pt x="1659220" y="388244"/>
                </a:lnTo>
                <a:lnTo>
                  <a:pt x="1684376" y="425984"/>
                </a:lnTo>
                <a:lnTo>
                  <a:pt x="1707675" y="465013"/>
                </a:lnTo>
                <a:lnTo>
                  <a:pt x="1729055" y="505269"/>
                </a:lnTo>
                <a:lnTo>
                  <a:pt x="1748452" y="546687"/>
                </a:lnTo>
                <a:lnTo>
                  <a:pt x="1765803" y="589205"/>
                </a:lnTo>
                <a:lnTo>
                  <a:pt x="1781045" y="632761"/>
                </a:lnTo>
                <a:lnTo>
                  <a:pt x="1794116" y="677290"/>
                </a:lnTo>
                <a:lnTo>
                  <a:pt x="1804951" y="722731"/>
                </a:lnTo>
                <a:lnTo>
                  <a:pt x="1813488" y="769019"/>
                </a:lnTo>
                <a:lnTo>
                  <a:pt x="1819664" y="816092"/>
                </a:lnTo>
                <a:lnTo>
                  <a:pt x="1823416" y="863886"/>
                </a:lnTo>
                <a:lnTo>
                  <a:pt x="1824680" y="912340"/>
                </a:lnTo>
                <a:close/>
              </a:path>
            </a:pathLst>
          </a:custGeom>
          <a:solidFill>
            <a:srgbClr val="001F3C">
              <a:alpha val="5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7561363"/>
            <a:ext cx="739140" cy="1478280"/>
          </a:xfrm>
          <a:custGeom>
            <a:avLst/>
            <a:gdLst/>
            <a:ahLst/>
            <a:cxnLst/>
            <a:rect l="l" t="t" r="r" b="b"/>
            <a:pathLst>
              <a:path w="739140" h="1478279">
                <a:moveTo>
                  <a:pt x="0" y="1478130"/>
                </a:moveTo>
                <a:lnTo>
                  <a:pt x="0" y="0"/>
                </a:lnTo>
                <a:lnTo>
                  <a:pt x="48593" y="1572"/>
                </a:lnTo>
                <a:lnTo>
                  <a:pt x="96348" y="6223"/>
                </a:lnTo>
                <a:lnTo>
                  <a:pt x="143165" y="13856"/>
                </a:lnTo>
                <a:lnTo>
                  <a:pt x="188949" y="24373"/>
                </a:lnTo>
                <a:lnTo>
                  <a:pt x="233601" y="37678"/>
                </a:lnTo>
                <a:lnTo>
                  <a:pt x="277025" y="53672"/>
                </a:lnTo>
                <a:lnTo>
                  <a:pt x="319122" y="72258"/>
                </a:lnTo>
                <a:lnTo>
                  <a:pt x="359795" y="93339"/>
                </a:lnTo>
                <a:lnTo>
                  <a:pt x="398948" y="116818"/>
                </a:lnTo>
                <a:lnTo>
                  <a:pt x="436482" y="142596"/>
                </a:lnTo>
                <a:lnTo>
                  <a:pt x="472300" y="170578"/>
                </a:lnTo>
                <a:lnTo>
                  <a:pt x="506305" y="200664"/>
                </a:lnTo>
                <a:lnTo>
                  <a:pt x="538400" y="232759"/>
                </a:lnTo>
                <a:lnTo>
                  <a:pt x="568487" y="266764"/>
                </a:lnTo>
                <a:lnTo>
                  <a:pt x="596468" y="302583"/>
                </a:lnTo>
                <a:lnTo>
                  <a:pt x="622247" y="340117"/>
                </a:lnTo>
                <a:lnTo>
                  <a:pt x="645725" y="379269"/>
                </a:lnTo>
                <a:lnTo>
                  <a:pt x="666807" y="419943"/>
                </a:lnTo>
                <a:lnTo>
                  <a:pt x="685393" y="462040"/>
                </a:lnTo>
                <a:lnTo>
                  <a:pt x="701387" y="505463"/>
                </a:lnTo>
                <a:lnTo>
                  <a:pt x="714691" y="550115"/>
                </a:lnTo>
                <a:lnTo>
                  <a:pt x="725209" y="595899"/>
                </a:lnTo>
                <a:lnTo>
                  <a:pt x="732842" y="642717"/>
                </a:lnTo>
                <a:lnTo>
                  <a:pt x="737493" y="690471"/>
                </a:lnTo>
                <a:lnTo>
                  <a:pt x="739065" y="739065"/>
                </a:lnTo>
                <a:lnTo>
                  <a:pt x="737493" y="787659"/>
                </a:lnTo>
                <a:lnTo>
                  <a:pt x="732842" y="835413"/>
                </a:lnTo>
                <a:lnTo>
                  <a:pt x="725209" y="882231"/>
                </a:lnTo>
                <a:lnTo>
                  <a:pt x="714691" y="928015"/>
                </a:lnTo>
                <a:lnTo>
                  <a:pt x="701387" y="972667"/>
                </a:lnTo>
                <a:lnTo>
                  <a:pt x="685393" y="1016090"/>
                </a:lnTo>
                <a:lnTo>
                  <a:pt x="666807" y="1058187"/>
                </a:lnTo>
                <a:lnTo>
                  <a:pt x="645725" y="1098861"/>
                </a:lnTo>
                <a:lnTo>
                  <a:pt x="622247" y="1138013"/>
                </a:lnTo>
                <a:lnTo>
                  <a:pt x="596468" y="1175547"/>
                </a:lnTo>
                <a:lnTo>
                  <a:pt x="568487" y="1211366"/>
                </a:lnTo>
                <a:lnTo>
                  <a:pt x="538400" y="1245371"/>
                </a:lnTo>
                <a:lnTo>
                  <a:pt x="506305" y="1277466"/>
                </a:lnTo>
                <a:lnTo>
                  <a:pt x="472300" y="1307552"/>
                </a:lnTo>
                <a:lnTo>
                  <a:pt x="436482" y="1335534"/>
                </a:lnTo>
                <a:lnTo>
                  <a:pt x="398948" y="1361312"/>
                </a:lnTo>
                <a:lnTo>
                  <a:pt x="359795" y="1384791"/>
                </a:lnTo>
                <a:lnTo>
                  <a:pt x="319122" y="1405872"/>
                </a:lnTo>
                <a:lnTo>
                  <a:pt x="277025" y="1424458"/>
                </a:lnTo>
                <a:lnTo>
                  <a:pt x="233601" y="1440452"/>
                </a:lnTo>
                <a:lnTo>
                  <a:pt x="188949" y="1453757"/>
                </a:lnTo>
                <a:lnTo>
                  <a:pt x="143165" y="1464274"/>
                </a:lnTo>
                <a:lnTo>
                  <a:pt x="96348" y="1471907"/>
                </a:lnTo>
                <a:lnTo>
                  <a:pt x="48593" y="1476558"/>
                </a:lnTo>
                <a:lnTo>
                  <a:pt x="0" y="1478130"/>
                </a:lnTo>
                <a:close/>
              </a:path>
            </a:pathLst>
          </a:custGeom>
          <a:solidFill>
            <a:srgbClr val="001F3C">
              <a:alpha val="4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1298934" y="2220249"/>
            <a:ext cx="5862955" cy="5854700"/>
          </a:xfrm>
          <a:custGeom>
            <a:avLst/>
            <a:gdLst/>
            <a:ahLst/>
            <a:cxnLst/>
            <a:rect l="l" t="t" r="r" b="b"/>
            <a:pathLst>
              <a:path w="5862955" h="5854700">
                <a:moveTo>
                  <a:pt x="3171873" y="12700"/>
                </a:moveTo>
                <a:lnTo>
                  <a:pt x="2691024" y="12700"/>
                </a:lnTo>
                <a:lnTo>
                  <a:pt x="2738705" y="0"/>
                </a:lnTo>
                <a:lnTo>
                  <a:pt x="3124192" y="0"/>
                </a:lnTo>
                <a:lnTo>
                  <a:pt x="3171873" y="12700"/>
                </a:lnTo>
                <a:close/>
              </a:path>
              <a:path w="5862955" h="5854700">
                <a:moveTo>
                  <a:pt x="3313607" y="25400"/>
                </a:moveTo>
                <a:lnTo>
                  <a:pt x="2549290" y="25400"/>
                </a:lnTo>
                <a:lnTo>
                  <a:pt x="2596311" y="12700"/>
                </a:lnTo>
                <a:lnTo>
                  <a:pt x="3266586" y="12700"/>
                </a:lnTo>
                <a:lnTo>
                  <a:pt x="3313607" y="25400"/>
                </a:lnTo>
                <a:close/>
              </a:path>
              <a:path w="5862955" h="5854700">
                <a:moveTo>
                  <a:pt x="3453250" y="50800"/>
                </a:moveTo>
                <a:lnTo>
                  <a:pt x="2409646" y="50800"/>
                </a:lnTo>
                <a:lnTo>
                  <a:pt x="2502502" y="25400"/>
                </a:lnTo>
                <a:lnTo>
                  <a:pt x="3360395" y="25400"/>
                </a:lnTo>
                <a:lnTo>
                  <a:pt x="3453250" y="50800"/>
                </a:lnTo>
                <a:close/>
              </a:path>
              <a:path w="5862955" h="5854700">
                <a:moveTo>
                  <a:pt x="3635910" y="88900"/>
                </a:moveTo>
                <a:lnTo>
                  <a:pt x="2226987" y="88900"/>
                </a:lnTo>
                <a:lnTo>
                  <a:pt x="2363591" y="50800"/>
                </a:lnTo>
                <a:lnTo>
                  <a:pt x="3499306" y="50800"/>
                </a:lnTo>
                <a:lnTo>
                  <a:pt x="3635910" y="88900"/>
                </a:lnTo>
                <a:close/>
              </a:path>
              <a:path w="5862955" h="5854700">
                <a:moveTo>
                  <a:pt x="3590642" y="5791200"/>
                </a:moveTo>
                <a:lnTo>
                  <a:pt x="2272256" y="5791200"/>
                </a:lnTo>
                <a:lnTo>
                  <a:pt x="1961353" y="5702300"/>
                </a:lnTo>
                <a:lnTo>
                  <a:pt x="1918133" y="5676900"/>
                </a:lnTo>
                <a:lnTo>
                  <a:pt x="1832648" y="5651500"/>
                </a:lnTo>
                <a:lnTo>
                  <a:pt x="1790396" y="5626100"/>
                </a:lnTo>
                <a:lnTo>
                  <a:pt x="1748479" y="5613400"/>
                </a:lnTo>
                <a:lnTo>
                  <a:pt x="1706903" y="5588000"/>
                </a:lnTo>
                <a:lnTo>
                  <a:pt x="1665673" y="5575300"/>
                </a:lnTo>
                <a:lnTo>
                  <a:pt x="1624797" y="5549900"/>
                </a:lnTo>
                <a:lnTo>
                  <a:pt x="1584279" y="5537200"/>
                </a:lnTo>
                <a:lnTo>
                  <a:pt x="1504345" y="5486400"/>
                </a:lnTo>
                <a:lnTo>
                  <a:pt x="1464940" y="5473700"/>
                </a:lnTo>
                <a:lnTo>
                  <a:pt x="1387286" y="5422900"/>
                </a:lnTo>
                <a:lnTo>
                  <a:pt x="1311213" y="5372100"/>
                </a:lnTo>
                <a:lnTo>
                  <a:pt x="1236769" y="5321300"/>
                </a:lnTo>
                <a:lnTo>
                  <a:pt x="1164002" y="5270500"/>
                </a:lnTo>
                <a:lnTo>
                  <a:pt x="1128263" y="5245100"/>
                </a:lnTo>
                <a:lnTo>
                  <a:pt x="1092961" y="5207000"/>
                </a:lnTo>
                <a:lnTo>
                  <a:pt x="1023693" y="5156200"/>
                </a:lnTo>
                <a:lnTo>
                  <a:pt x="989739" y="5130800"/>
                </a:lnTo>
                <a:lnTo>
                  <a:pt x="956247" y="5092700"/>
                </a:lnTo>
                <a:lnTo>
                  <a:pt x="923223" y="5067300"/>
                </a:lnTo>
                <a:lnTo>
                  <a:pt x="890672" y="5029200"/>
                </a:lnTo>
                <a:lnTo>
                  <a:pt x="858601" y="5003800"/>
                </a:lnTo>
                <a:lnTo>
                  <a:pt x="827016" y="4965700"/>
                </a:lnTo>
                <a:lnTo>
                  <a:pt x="795922" y="4940300"/>
                </a:lnTo>
                <a:lnTo>
                  <a:pt x="765326" y="4902200"/>
                </a:lnTo>
                <a:lnTo>
                  <a:pt x="735234" y="4876800"/>
                </a:lnTo>
                <a:lnTo>
                  <a:pt x="705652" y="4838700"/>
                </a:lnTo>
                <a:lnTo>
                  <a:pt x="676585" y="4800600"/>
                </a:lnTo>
                <a:lnTo>
                  <a:pt x="648041" y="4762500"/>
                </a:lnTo>
                <a:lnTo>
                  <a:pt x="620024" y="4737100"/>
                </a:lnTo>
                <a:lnTo>
                  <a:pt x="592542" y="4699000"/>
                </a:lnTo>
                <a:lnTo>
                  <a:pt x="565599" y="4660900"/>
                </a:lnTo>
                <a:lnTo>
                  <a:pt x="539203" y="4622800"/>
                </a:lnTo>
                <a:lnTo>
                  <a:pt x="513358" y="4584700"/>
                </a:lnTo>
                <a:lnTo>
                  <a:pt x="488072" y="4546600"/>
                </a:lnTo>
                <a:lnTo>
                  <a:pt x="463350" y="4508500"/>
                </a:lnTo>
                <a:lnTo>
                  <a:pt x="439198" y="4470400"/>
                </a:lnTo>
                <a:lnTo>
                  <a:pt x="415622" y="4432300"/>
                </a:lnTo>
                <a:lnTo>
                  <a:pt x="392629" y="4394200"/>
                </a:lnTo>
                <a:lnTo>
                  <a:pt x="370224" y="4356100"/>
                </a:lnTo>
                <a:lnTo>
                  <a:pt x="348413" y="4318000"/>
                </a:lnTo>
                <a:lnTo>
                  <a:pt x="327203" y="4279900"/>
                </a:lnTo>
                <a:lnTo>
                  <a:pt x="306599" y="4241800"/>
                </a:lnTo>
                <a:lnTo>
                  <a:pt x="286607" y="4191000"/>
                </a:lnTo>
                <a:lnTo>
                  <a:pt x="267234" y="4152900"/>
                </a:lnTo>
                <a:lnTo>
                  <a:pt x="248485" y="4114800"/>
                </a:lnTo>
                <a:lnTo>
                  <a:pt x="230367" y="4076700"/>
                </a:lnTo>
                <a:lnTo>
                  <a:pt x="212886" y="4025900"/>
                </a:lnTo>
                <a:lnTo>
                  <a:pt x="196047" y="3987800"/>
                </a:lnTo>
                <a:lnTo>
                  <a:pt x="179857" y="3937000"/>
                </a:lnTo>
                <a:lnTo>
                  <a:pt x="164321" y="3898900"/>
                </a:lnTo>
                <a:lnTo>
                  <a:pt x="149447" y="3860800"/>
                </a:lnTo>
                <a:lnTo>
                  <a:pt x="135239" y="3810000"/>
                </a:lnTo>
                <a:lnTo>
                  <a:pt x="121704" y="3771900"/>
                </a:lnTo>
                <a:lnTo>
                  <a:pt x="108847" y="3721100"/>
                </a:lnTo>
                <a:lnTo>
                  <a:pt x="96676" y="3683000"/>
                </a:lnTo>
                <a:lnTo>
                  <a:pt x="85195" y="3632200"/>
                </a:lnTo>
                <a:lnTo>
                  <a:pt x="74412" y="3594100"/>
                </a:lnTo>
                <a:lnTo>
                  <a:pt x="64331" y="3543300"/>
                </a:lnTo>
                <a:lnTo>
                  <a:pt x="54959" y="3492500"/>
                </a:lnTo>
                <a:lnTo>
                  <a:pt x="46303" y="3454400"/>
                </a:lnTo>
                <a:lnTo>
                  <a:pt x="38367" y="3403600"/>
                </a:lnTo>
                <a:lnTo>
                  <a:pt x="31159" y="3352800"/>
                </a:lnTo>
                <a:lnTo>
                  <a:pt x="24684" y="3314700"/>
                </a:lnTo>
                <a:lnTo>
                  <a:pt x="18948" y="3263900"/>
                </a:lnTo>
                <a:lnTo>
                  <a:pt x="13957" y="3213100"/>
                </a:lnTo>
                <a:lnTo>
                  <a:pt x="9717" y="3175000"/>
                </a:lnTo>
                <a:lnTo>
                  <a:pt x="6235" y="3124200"/>
                </a:lnTo>
                <a:lnTo>
                  <a:pt x="3516" y="3073400"/>
                </a:lnTo>
                <a:lnTo>
                  <a:pt x="1566" y="3022600"/>
                </a:lnTo>
                <a:lnTo>
                  <a:pt x="392" y="2971800"/>
                </a:lnTo>
                <a:lnTo>
                  <a:pt x="0" y="2933700"/>
                </a:lnTo>
                <a:lnTo>
                  <a:pt x="392" y="2882900"/>
                </a:lnTo>
                <a:lnTo>
                  <a:pt x="1566" y="2832100"/>
                </a:lnTo>
                <a:lnTo>
                  <a:pt x="3516" y="2781300"/>
                </a:lnTo>
                <a:lnTo>
                  <a:pt x="6235" y="2743200"/>
                </a:lnTo>
                <a:lnTo>
                  <a:pt x="9717" y="2692400"/>
                </a:lnTo>
                <a:lnTo>
                  <a:pt x="13957" y="2641600"/>
                </a:lnTo>
                <a:lnTo>
                  <a:pt x="18948" y="2590800"/>
                </a:lnTo>
                <a:lnTo>
                  <a:pt x="24684" y="2552700"/>
                </a:lnTo>
                <a:lnTo>
                  <a:pt x="31159" y="2501900"/>
                </a:lnTo>
                <a:lnTo>
                  <a:pt x="38367" y="2451100"/>
                </a:lnTo>
                <a:lnTo>
                  <a:pt x="46303" y="2413000"/>
                </a:lnTo>
                <a:lnTo>
                  <a:pt x="54959" y="2362200"/>
                </a:lnTo>
                <a:lnTo>
                  <a:pt x="64331" y="2311400"/>
                </a:lnTo>
                <a:lnTo>
                  <a:pt x="74412" y="2273300"/>
                </a:lnTo>
                <a:lnTo>
                  <a:pt x="85195" y="2222500"/>
                </a:lnTo>
                <a:lnTo>
                  <a:pt x="96676" y="2184400"/>
                </a:lnTo>
                <a:lnTo>
                  <a:pt x="108847" y="2133600"/>
                </a:lnTo>
                <a:lnTo>
                  <a:pt x="121704" y="2095500"/>
                </a:lnTo>
                <a:lnTo>
                  <a:pt x="135239" y="2044700"/>
                </a:lnTo>
                <a:lnTo>
                  <a:pt x="149447" y="2006600"/>
                </a:lnTo>
                <a:lnTo>
                  <a:pt x="164321" y="1955800"/>
                </a:lnTo>
                <a:lnTo>
                  <a:pt x="179857" y="1917700"/>
                </a:lnTo>
                <a:lnTo>
                  <a:pt x="196047" y="1879600"/>
                </a:lnTo>
                <a:lnTo>
                  <a:pt x="212886" y="1828800"/>
                </a:lnTo>
                <a:lnTo>
                  <a:pt x="230367" y="1790700"/>
                </a:lnTo>
                <a:lnTo>
                  <a:pt x="248485" y="1752600"/>
                </a:lnTo>
                <a:lnTo>
                  <a:pt x="267234" y="1701800"/>
                </a:lnTo>
                <a:lnTo>
                  <a:pt x="286607" y="1663700"/>
                </a:lnTo>
                <a:lnTo>
                  <a:pt x="306599" y="1625600"/>
                </a:lnTo>
                <a:lnTo>
                  <a:pt x="327203" y="1587500"/>
                </a:lnTo>
                <a:lnTo>
                  <a:pt x="348413" y="1536700"/>
                </a:lnTo>
                <a:lnTo>
                  <a:pt x="370224" y="1498600"/>
                </a:lnTo>
                <a:lnTo>
                  <a:pt x="392629" y="1460500"/>
                </a:lnTo>
                <a:lnTo>
                  <a:pt x="415622" y="1422400"/>
                </a:lnTo>
                <a:lnTo>
                  <a:pt x="439198" y="1384300"/>
                </a:lnTo>
                <a:lnTo>
                  <a:pt x="463350" y="1346200"/>
                </a:lnTo>
                <a:lnTo>
                  <a:pt x="488072" y="1308100"/>
                </a:lnTo>
                <a:lnTo>
                  <a:pt x="513358" y="1270000"/>
                </a:lnTo>
                <a:lnTo>
                  <a:pt x="539203" y="1231900"/>
                </a:lnTo>
                <a:lnTo>
                  <a:pt x="565599" y="1193800"/>
                </a:lnTo>
                <a:lnTo>
                  <a:pt x="592542" y="1168400"/>
                </a:lnTo>
                <a:lnTo>
                  <a:pt x="620024" y="1130300"/>
                </a:lnTo>
                <a:lnTo>
                  <a:pt x="648041" y="1092200"/>
                </a:lnTo>
                <a:lnTo>
                  <a:pt x="676585" y="1054100"/>
                </a:lnTo>
                <a:lnTo>
                  <a:pt x="705652" y="1016000"/>
                </a:lnTo>
                <a:lnTo>
                  <a:pt x="735234" y="990600"/>
                </a:lnTo>
                <a:lnTo>
                  <a:pt x="765326" y="952500"/>
                </a:lnTo>
                <a:lnTo>
                  <a:pt x="795922" y="927100"/>
                </a:lnTo>
                <a:lnTo>
                  <a:pt x="827016" y="889000"/>
                </a:lnTo>
                <a:lnTo>
                  <a:pt x="858601" y="850900"/>
                </a:lnTo>
                <a:lnTo>
                  <a:pt x="890672" y="825500"/>
                </a:lnTo>
                <a:lnTo>
                  <a:pt x="923223" y="800100"/>
                </a:lnTo>
                <a:lnTo>
                  <a:pt x="956247" y="762000"/>
                </a:lnTo>
                <a:lnTo>
                  <a:pt x="989739" y="736600"/>
                </a:lnTo>
                <a:lnTo>
                  <a:pt x="1023693" y="698500"/>
                </a:lnTo>
                <a:lnTo>
                  <a:pt x="1092961" y="647700"/>
                </a:lnTo>
                <a:lnTo>
                  <a:pt x="1164002" y="596900"/>
                </a:lnTo>
                <a:lnTo>
                  <a:pt x="1200173" y="558800"/>
                </a:lnTo>
                <a:lnTo>
                  <a:pt x="1273785" y="508000"/>
                </a:lnTo>
                <a:lnTo>
                  <a:pt x="1349049" y="457200"/>
                </a:lnTo>
                <a:lnTo>
                  <a:pt x="1387286" y="431800"/>
                </a:lnTo>
                <a:lnTo>
                  <a:pt x="1425919" y="419100"/>
                </a:lnTo>
                <a:lnTo>
                  <a:pt x="1544126" y="342900"/>
                </a:lnTo>
                <a:lnTo>
                  <a:pt x="1584279" y="330200"/>
                </a:lnTo>
                <a:lnTo>
                  <a:pt x="1665673" y="279400"/>
                </a:lnTo>
                <a:lnTo>
                  <a:pt x="1706903" y="266700"/>
                </a:lnTo>
                <a:lnTo>
                  <a:pt x="1748479" y="241300"/>
                </a:lnTo>
                <a:lnTo>
                  <a:pt x="1832648" y="215900"/>
                </a:lnTo>
                <a:lnTo>
                  <a:pt x="1875229" y="190500"/>
                </a:lnTo>
                <a:lnTo>
                  <a:pt x="2048719" y="139700"/>
                </a:lnTo>
                <a:lnTo>
                  <a:pt x="2092854" y="114300"/>
                </a:lnTo>
                <a:lnTo>
                  <a:pt x="2181994" y="88900"/>
                </a:lnTo>
                <a:lnTo>
                  <a:pt x="3680904" y="88900"/>
                </a:lnTo>
                <a:lnTo>
                  <a:pt x="3770044" y="114300"/>
                </a:lnTo>
                <a:lnTo>
                  <a:pt x="3814178" y="139700"/>
                </a:lnTo>
                <a:lnTo>
                  <a:pt x="3987668" y="190500"/>
                </a:lnTo>
                <a:lnTo>
                  <a:pt x="4030249" y="215900"/>
                </a:lnTo>
                <a:lnTo>
                  <a:pt x="4114418" y="241300"/>
                </a:lnTo>
                <a:lnTo>
                  <a:pt x="4155995" y="266700"/>
                </a:lnTo>
                <a:lnTo>
                  <a:pt x="4197224" y="279400"/>
                </a:lnTo>
                <a:lnTo>
                  <a:pt x="4278618" y="330200"/>
                </a:lnTo>
                <a:lnTo>
                  <a:pt x="4318771" y="342900"/>
                </a:lnTo>
                <a:lnTo>
                  <a:pt x="4436979" y="419100"/>
                </a:lnTo>
                <a:lnTo>
                  <a:pt x="4475611" y="431800"/>
                </a:lnTo>
                <a:lnTo>
                  <a:pt x="4513848" y="457200"/>
                </a:lnTo>
                <a:lnTo>
                  <a:pt x="4589113" y="508000"/>
                </a:lnTo>
                <a:lnTo>
                  <a:pt x="4662725" y="558800"/>
                </a:lnTo>
                <a:lnTo>
                  <a:pt x="4698896" y="596900"/>
                </a:lnTo>
                <a:lnTo>
                  <a:pt x="4769937" y="647700"/>
                </a:lnTo>
                <a:lnTo>
                  <a:pt x="4839205" y="698500"/>
                </a:lnTo>
                <a:lnTo>
                  <a:pt x="4873158" y="736600"/>
                </a:lnTo>
                <a:lnTo>
                  <a:pt x="4906650" y="762000"/>
                </a:lnTo>
                <a:lnTo>
                  <a:pt x="4939675" y="800100"/>
                </a:lnTo>
                <a:lnTo>
                  <a:pt x="4972225" y="825500"/>
                </a:lnTo>
                <a:lnTo>
                  <a:pt x="5004297" y="850900"/>
                </a:lnTo>
                <a:lnTo>
                  <a:pt x="5035882" y="889000"/>
                </a:lnTo>
                <a:lnTo>
                  <a:pt x="5066976" y="927100"/>
                </a:lnTo>
                <a:lnTo>
                  <a:pt x="5097572" y="952500"/>
                </a:lnTo>
                <a:lnTo>
                  <a:pt x="5127664" y="990600"/>
                </a:lnTo>
                <a:lnTo>
                  <a:pt x="5157246" y="1016000"/>
                </a:lnTo>
                <a:lnTo>
                  <a:pt x="5186312" y="1054100"/>
                </a:lnTo>
                <a:lnTo>
                  <a:pt x="5214857" y="1092200"/>
                </a:lnTo>
                <a:lnTo>
                  <a:pt x="5242873" y="1130300"/>
                </a:lnTo>
                <a:lnTo>
                  <a:pt x="5270356" y="1168400"/>
                </a:lnTo>
                <a:lnTo>
                  <a:pt x="5297299" y="1193800"/>
                </a:lnTo>
                <a:lnTo>
                  <a:pt x="5323695" y="1231900"/>
                </a:lnTo>
                <a:lnTo>
                  <a:pt x="5349539" y="1270000"/>
                </a:lnTo>
                <a:lnTo>
                  <a:pt x="5374826" y="1308100"/>
                </a:lnTo>
                <a:lnTo>
                  <a:pt x="5399548" y="1346200"/>
                </a:lnTo>
                <a:lnTo>
                  <a:pt x="5423700" y="1384300"/>
                </a:lnTo>
                <a:lnTo>
                  <a:pt x="5447275" y="1422400"/>
                </a:lnTo>
                <a:lnTo>
                  <a:pt x="5470269" y="1460500"/>
                </a:lnTo>
                <a:lnTo>
                  <a:pt x="5492674" y="1498600"/>
                </a:lnTo>
                <a:lnTo>
                  <a:pt x="5514485" y="1536700"/>
                </a:lnTo>
                <a:lnTo>
                  <a:pt x="5535695" y="1587500"/>
                </a:lnTo>
                <a:lnTo>
                  <a:pt x="5556299" y="1625600"/>
                </a:lnTo>
                <a:lnTo>
                  <a:pt x="5576291" y="1663700"/>
                </a:lnTo>
                <a:lnTo>
                  <a:pt x="5595664" y="1701800"/>
                </a:lnTo>
                <a:lnTo>
                  <a:pt x="5614412" y="1752600"/>
                </a:lnTo>
                <a:lnTo>
                  <a:pt x="5632530" y="1790700"/>
                </a:lnTo>
                <a:lnTo>
                  <a:pt x="5650012" y="1828800"/>
                </a:lnTo>
                <a:lnTo>
                  <a:pt x="5666851" y="1879600"/>
                </a:lnTo>
                <a:lnTo>
                  <a:pt x="5683041" y="1917700"/>
                </a:lnTo>
                <a:lnTo>
                  <a:pt x="5698576" y="1955800"/>
                </a:lnTo>
                <a:lnTo>
                  <a:pt x="5713451" y="2006600"/>
                </a:lnTo>
                <a:lnTo>
                  <a:pt x="5727659" y="2044700"/>
                </a:lnTo>
                <a:lnTo>
                  <a:pt x="5741194" y="2095500"/>
                </a:lnTo>
                <a:lnTo>
                  <a:pt x="5754050" y="2133600"/>
                </a:lnTo>
                <a:lnTo>
                  <a:pt x="5766222" y="2184400"/>
                </a:lnTo>
                <a:lnTo>
                  <a:pt x="5777703" y="2222500"/>
                </a:lnTo>
                <a:lnTo>
                  <a:pt x="5788486" y="2273300"/>
                </a:lnTo>
                <a:lnTo>
                  <a:pt x="5798567" y="2311400"/>
                </a:lnTo>
                <a:lnTo>
                  <a:pt x="5807938" y="2362200"/>
                </a:lnTo>
                <a:lnTo>
                  <a:pt x="5816595" y="2413000"/>
                </a:lnTo>
                <a:lnTo>
                  <a:pt x="5824531" y="2451100"/>
                </a:lnTo>
                <a:lnTo>
                  <a:pt x="5831739" y="2501900"/>
                </a:lnTo>
                <a:lnTo>
                  <a:pt x="5838214" y="2552700"/>
                </a:lnTo>
                <a:lnTo>
                  <a:pt x="5843950" y="2590800"/>
                </a:lnTo>
                <a:lnTo>
                  <a:pt x="5848941" y="2641600"/>
                </a:lnTo>
                <a:lnTo>
                  <a:pt x="5853181" y="2692400"/>
                </a:lnTo>
                <a:lnTo>
                  <a:pt x="5856663" y="2743200"/>
                </a:lnTo>
                <a:lnTo>
                  <a:pt x="5859382" y="2781300"/>
                </a:lnTo>
                <a:lnTo>
                  <a:pt x="5861331" y="2832100"/>
                </a:lnTo>
                <a:lnTo>
                  <a:pt x="5862505" y="2882900"/>
                </a:lnTo>
                <a:lnTo>
                  <a:pt x="5862898" y="2933700"/>
                </a:lnTo>
                <a:lnTo>
                  <a:pt x="5862505" y="2971800"/>
                </a:lnTo>
                <a:lnTo>
                  <a:pt x="5861331" y="3022600"/>
                </a:lnTo>
                <a:lnTo>
                  <a:pt x="5859382" y="3073400"/>
                </a:lnTo>
                <a:lnTo>
                  <a:pt x="5856663" y="3124200"/>
                </a:lnTo>
                <a:lnTo>
                  <a:pt x="5853181" y="3175000"/>
                </a:lnTo>
                <a:lnTo>
                  <a:pt x="5848941" y="3213100"/>
                </a:lnTo>
                <a:lnTo>
                  <a:pt x="5843950" y="3263900"/>
                </a:lnTo>
                <a:lnTo>
                  <a:pt x="5838214" y="3314700"/>
                </a:lnTo>
                <a:lnTo>
                  <a:pt x="5831739" y="3352800"/>
                </a:lnTo>
                <a:lnTo>
                  <a:pt x="5824531" y="3403600"/>
                </a:lnTo>
                <a:lnTo>
                  <a:pt x="5816595" y="3454400"/>
                </a:lnTo>
                <a:lnTo>
                  <a:pt x="5807938" y="3492500"/>
                </a:lnTo>
                <a:lnTo>
                  <a:pt x="5798567" y="3543300"/>
                </a:lnTo>
                <a:lnTo>
                  <a:pt x="5788486" y="3594100"/>
                </a:lnTo>
                <a:lnTo>
                  <a:pt x="5777703" y="3632200"/>
                </a:lnTo>
                <a:lnTo>
                  <a:pt x="5766222" y="3683000"/>
                </a:lnTo>
                <a:lnTo>
                  <a:pt x="5754050" y="3721100"/>
                </a:lnTo>
                <a:lnTo>
                  <a:pt x="5741194" y="3771900"/>
                </a:lnTo>
                <a:lnTo>
                  <a:pt x="5727659" y="3810000"/>
                </a:lnTo>
                <a:lnTo>
                  <a:pt x="5713451" y="3860800"/>
                </a:lnTo>
                <a:lnTo>
                  <a:pt x="5698576" y="3898900"/>
                </a:lnTo>
                <a:lnTo>
                  <a:pt x="5683041" y="3937000"/>
                </a:lnTo>
                <a:lnTo>
                  <a:pt x="5666851" y="3987800"/>
                </a:lnTo>
                <a:lnTo>
                  <a:pt x="5650012" y="4025900"/>
                </a:lnTo>
                <a:lnTo>
                  <a:pt x="5632530" y="4076700"/>
                </a:lnTo>
                <a:lnTo>
                  <a:pt x="5614412" y="4114800"/>
                </a:lnTo>
                <a:lnTo>
                  <a:pt x="5595664" y="4152900"/>
                </a:lnTo>
                <a:lnTo>
                  <a:pt x="5576291" y="4191000"/>
                </a:lnTo>
                <a:lnTo>
                  <a:pt x="5556299" y="4241800"/>
                </a:lnTo>
                <a:lnTo>
                  <a:pt x="5535695" y="4279900"/>
                </a:lnTo>
                <a:lnTo>
                  <a:pt x="5514485" y="4318000"/>
                </a:lnTo>
                <a:lnTo>
                  <a:pt x="5492674" y="4356100"/>
                </a:lnTo>
                <a:lnTo>
                  <a:pt x="5470269" y="4394200"/>
                </a:lnTo>
                <a:lnTo>
                  <a:pt x="5447275" y="4432300"/>
                </a:lnTo>
                <a:lnTo>
                  <a:pt x="5423700" y="4470400"/>
                </a:lnTo>
                <a:lnTo>
                  <a:pt x="5399548" y="4508500"/>
                </a:lnTo>
                <a:lnTo>
                  <a:pt x="5374826" y="4546600"/>
                </a:lnTo>
                <a:lnTo>
                  <a:pt x="5349539" y="4584700"/>
                </a:lnTo>
                <a:lnTo>
                  <a:pt x="5323695" y="4622800"/>
                </a:lnTo>
                <a:lnTo>
                  <a:pt x="5297299" y="4660900"/>
                </a:lnTo>
                <a:lnTo>
                  <a:pt x="5270356" y="4699000"/>
                </a:lnTo>
                <a:lnTo>
                  <a:pt x="5242873" y="4737100"/>
                </a:lnTo>
                <a:lnTo>
                  <a:pt x="5214857" y="4762500"/>
                </a:lnTo>
                <a:lnTo>
                  <a:pt x="5186312" y="4800600"/>
                </a:lnTo>
                <a:lnTo>
                  <a:pt x="5157246" y="4838700"/>
                </a:lnTo>
                <a:lnTo>
                  <a:pt x="5127664" y="4876800"/>
                </a:lnTo>
                <a:lnTo>
                  <a:pt x="5097572" y="4902200"/>
                </a:lnTo>
                <a:lnTo>
                  <a:pt x="5066976" y="4940300"/>
                </a:lnTo>
                <a:lnTo>
                  <a:pt x="5035882" y="4965700"/>
                </a:lnTo>
                <a:lnTo>
                  <a:pt x="5004297" y="5003800"/>
                </a:lnTo>
                <a:lnTo>
                  <a:pt x="4972225" y="5029200"/>
                </a:lnTo>
                <a:lnTo>
                  <a:pt x="4939675" y="5067300"/>
                </a:lnTo>
                <a:lnTo>
                  <a:pt x="4906650" y="5092700"/>
                </a:lnTo>
                <a:lnTo>
                  <a:pt x="4873158" y="5130800"/>
                </a:lnTo>
                <a:lnTo>
                  <a:pt x="4839205" y="5156200"/>
                </a:lnTo>
                <a:lnTo>
                  <a:pt x="4769937" y="5207000"/>
                </a:lnTo>
                <a:lnTo>
                  <a:pt x="4734635" y="5245100"/>
                </a:lnTo>
                <a:lnTo>
                  <a:pt x="4698896" y="5270500"/>
                </a:lnTo>
                <a:lnTo>
                  <a:pt x="4626129" y="5321300"/>
                </a:lnTo>
                <a:lnTo>
                  <a:pt x="4551684" y="5372100"/>
                </a:lnTo>
                <a:lnTo>
                  <a:pt x="4475611" y="5422900"/>
                </a:lnTo>
                <a:lnTo>
                  <a:pt x="4397957" y="5473700"/>
                </a:lnTo>
                <a:lnTo>
                  <a:pt x="4358553" y="5486400"/>
                </a:lnTo>
                <a:lnTo>
                  <a:pt x="4278618" y="5537200"/>
                </a:lnTo>
                <a:lnTo>
                  <a:pt x="4238101" y="5549900"/>
                </a:lnTo>
                <a:lnTo>
                  <a:pt x="4197224" y="5575300"/>
                </a:lnTo>
                <a:lnTo>
                  <a:pt x="4155995" y="5588000"/>
                </a:lnTo>
                <a:lnTo>
                  <a:pt x="4114418" y="5613400"/>
                </a:lnTo>
                <a:lnTo>
                  <a:pt x="4072501" y="5626100"/>
                </a:lnTo>
                <a:lnTo>
                  <a:pt x="4030249" y="5651500"/>
                </a:lnTo>
                <a:lnTo>
                  <a:pt x="3944765" y="5676900"/>
                </a:lnTo>
                <a:lnTo>
                  <a:pt x="3901544" y="5702300"/>
                </a:lnTo>
                <a:lnTo>
                  <a:pt x="3590642" y="5791200"/>
                </a:lnTo>
                <a:close/>
              </a:path>
              <a:path w="5862955" h="5854700">
                <a:moveTo>
                  <a:pt x="3453250" y="5816600"/>
                </a:moveTo>
                <a:lnTo>
                  <a:pt x="2409646" y="5816600"/>
                </a:lnTo>
                <a:lnTo>
                  <a:pt x="2317792" y="5791200"/>
                </a:lnTo>
                <a:lnTo>
                  <a:pt x="3545105" y="5791200"/>
                </a:lnTo>
                <a:lnTo>
                  <a:pt x="3453250" y="5816600"/>
                </a:lnTo>
                <a:close/>
              </a:path>
              <a:path w="5862955" h="5854700">
                <a:moveTo>
                  <a:pt x="3313607" y="5842000"/>
                </a:moveTo>
                <a:lnTo>
                  <a:pt x="2549290" y="5842000"/>
                </a:lnTo>
                <a:lnTo>
                  <a:pt x="2455952" y="5816600"/>
                </a:lnTo>
                <a:lnTo>
                  <a:pt x="3406945" y="5816600"/>
                </a:lnTo>
                <a:lnTo>
                  <a:pt x="3313607" y="5842000"/>
                </a:lnTo>
                <a:close/>
              </a:path>
              <a:path w="5862955" h="5854700">
                <a:moveTo>
                  <a:pt x="3171873" y="5854700"/>
                </a:moveTo>
                <a:lnTo>
                  <a:pt x="2691024" y="5854700"/>
                </a:lnTo>
                <a:lnTo>
                  <a:pt x="2643557" y="5842000"/>
                </a:lnTo>
                <a:lnTo>
                  <a:pt x="3219340" y="5842000"/>
                </a:lnTo>
                <a:lnTo>
                  <a:pt x="3171873" y="5854700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1378099" y="2293484"/>
            <a:ext cx="5704840" cy="5702300"/>
          </a:xfrm>
          <a:custGeom>
            <a:avLst/>
            <a:gdLst/>
            <a:ahLst/>
            <a:cxnLst/>
            <a:rect l="l" t="t" r="r" b="b"/>
            <a:pathLst>
              <a:path w="5704840" h="5702300">
                <a:moveTo>
                  <a:pt x="2996084" y="12700"/>
                </a:moveTo>
                <a:lnTo>
                  <a:pt x="2708482" y="12700"/>
                </a:lnTo>
                <a:lnTo>
                  <a:pt x="2756219" y="0"/>
                </a:lnTo>
                <a:lnTo>
                  <a:pt x="2948347" y="0"/>
                </a:lnTo>
                <a:lnTo>
                  <a:pt x="2996084" y="12700"/>
                </a:lnTo>
                <a:close/>
              </a:path>
              <a:path w="5704840" h="5702300">
                <a:moveTo>
                  <a:pt x="3184920" y="25400"/>
                </a:moveTo>
                <a:lnTo>
                  <a:pt x="2519646" y="25400"/>
                </a:lnTo>
                <a:lnTo>
                  <a:pt x="2566526" y="12700"/>
                </a:lnTo>
                <a:lnTo>
                  <a:pt x="3138040" y="12700"/>
                </a:lnTo>
                <a:lnTo>
                  <a:pt x="3184920" y="25400"/>
                </a:lnTo>
                <a:close/>
              </a:path>
              <a:path w="5704840" h="5702300">
                <a:moveTo>
                  <a:pt x="3277982" y="38100"/>
                </a:moveTo>
                <a:lnTo>
                  <a:pt x="2426584" y="38100"/>
                </a:lnTo>
                <a:lnTo>
                  <a:pt x="2472997" y="25400"/>
                </a:lnTo>
                <a:lnTo>
                  <a:pt x="3231569" y="25400"/>
                </a:lnTo>
                <a:lnTo>
                  <a:pt x="3277982" y="38100"/>
                </a:lnTo>
                <a:close/>
              </a:path>
              <a:path w="5704840" h="5702300">
                <a:moveTo>
                  <a:pt x="3415742" y="63500"/>
                </a:moveTo>
                <a:lnTo>
                  <a:pt x="2288824" y="63500"/>
                </a:lnTo>
                <a:lnTo>
                  <a:pt x="2380413" y="38100"/>
                </a:lnTo>
                <a:lnTo>
                  <a:pt x="3324153" y="38100"/>
                </a:lnTo>
                <a:lnTo>
                  <a:pt x="3415742" y="63500"/>
                </a:lnTo>
                <a:close/>
              </a:path>
              <a:path w="5704840" h="5702300">
                <a:moveTo>
                  <a:pt x="3506286" y="5638800"/>
                </a:moveTo>
                <a:lnTo>
                  <a:pt x="2198280" y="5638800"/>
                </a:lnTo>
                <a:lnTo>
                  <a:pt x="1933417" y="5562600"/>
                </a:lnTo>
                <a:lnTo>
                  <a:pt x="1890325" y="5537200"/>
                </a:lnTo>
                <a:lnTo>
                  <a:pt x="1762980" y="5499100"/>
                </a:lnTo>
                <a:lnTo>
                  <a:pt x="1721196" y="5473700"/>
                </a:lnTo>
                <a:lnTo>
                  <a:pt x="1679753" y="5461000"/>
                </a:lnTo>
                <a:lnTo>
                  <a:pt x="1638660" y="5435600"/>
                </a:lnTo>
                <a:lnTo>
                  <a:pt x="1597921" y="5422900"/>
                </a:lnTo>
                <a:lnTo>
                  <a:pt x="1517533" y="5372100"/>
                </a:lnTo>
                <a:lnTo>
                  <a:pt x="1477896" y="5359400"/>
                </a:lnTo>
                <a:lnTo>
                  <a:pt x="1361288" y="5283200"/>
                </a:lnTo>
                <a:lnTo>
                  <a:pt x="1323207" y="5270500"/>
                </a:lnTo>
                <a:lnTo>
                  <a:pt x="1248267" y="5219700"/>
                </a:lnTo>
                <a:lnTo>
                  <a:pt x="1174995" y="5168900"/>
                </a:lnTo>
                <a:lnTo>
                  <a:pt x="1139000" y="5130800"/>
                </a:lnTo>
                <a:lnTo>
                  <a:pt x="1068325" y="5080000"/>
                </a:lnTo>
                <a:lnTo>
                  <a:pt x="999444" y="5029200"/>
                </a:lnTo>
                <a:lnTo>
                  <a:pt x="965691" y="4991100"/>
                </a:lnTo>
                <a:lnTo>
                  <a:pt x="932405" y="4965700"/>
                </a:lnTo>
                <a:lnTo>
                  <a:pt x="899593" y="4940300"/>
                </a:lnTo>
                <a:lnTo>
                  <a:pt x="867261" y="4902200"/>
                </a:lnTo>
                <a:lnTo>
                  <a:pt x="835414" y="4876800"/>
                </a:lnTo>
                <a:lnTo>
                  <a:pt x="804059" y="4838700"/>
                </a:lnTo>
                <a:lnTo>
                  <a:pt x="773203" y="4813300"/>
                </a:lnTo>
                <a:lnTo>
                  <a:pt x="742851" y="4775200"/>
                </a:lnTo>
                <a:lnTo>
                  <a:pt x="713010" y="4737100"/>
                </a:lnTo>
                <a:lnTo>
                  <a:pt x="683686" y="4711700"/>
                </a:lnTo>
                <a:lnTo>
                  <a:pt x="654885" y="4673600"/>
                </a:lnTo>
                <a:lnTo>
                  <a:pt x="626614" y="4635500"/>
                </a:lnTo>
                <a:lnTo>
                  <a:pt x="598879" y="4610100"/>
                </a:lnTo>
                <a:lnTo>
                  <a:pt x="571685" y="4572000"/>
                </a:lnTo>
                <a:lnTo>
                  <a:pt x="545040" y="4533900"/>
                </a:lnTo>
                <a:lnTo>
                  <a:pt x="518949" y="4495800"/>
                </a:lnTo>
                <a:lnTo>
                  <a:pt x="493419" y="4457700"/>
                </a:lnTo>
                <a:lnTo>
                  <a:pt x="468456" y="4419600"/>
                </a:lnTo>
                <a:lnTo>
                  <a:pt x="444066" y="4381500"/>
                </a:lnTo>
                <a:lnTo>
                  <a:pt x="420255" y="4343400"/>
                </a:lnTo>
                <a:lnTo>
                  <a:pt x="397030" y="4305300"/>
                </a:lnTo>
                <a:lnTo>
                  <a:pt x="374397" y="4267200"/>
                </a:lnTo>
                <a:lnTo>
                  <a:pt x="352362" y="4229100"/>
                </a:lnTo>
                <a:lnTo>
                  <a:pt x="330932" y="4191000"/>
                </a:lnTo>
                <a:lnTo>
                  <a:pt x="310112" y="4152900"/>
                </a:lnTo>
                <a:lnTo>
                  <a:pt x="289909" y="4114800"/>
                </a:lnTo>
                <a:lnTo>
                  <a:pt x="270329" y="4064000"/>
                </a:lnTo>
                <a:lnTo>
                  <a:pt x="251378" y="4025900"/>
                </a:lnTo>
                <a:lnTo>
                  <a:pt x="233063" y="3987800"/>
                </a:lnTo>
                <a:lnTo>
                  <a:pt x="215390" y="3949700"/>
                </a:lnTo>
                <a:lnTo>
                  <a:pt x="198365" y="3898900"/>
                </a:lnTo>
                <a:lnTo>
                  <a:pt x="181994" y="3860800"/>
                </a:lnTo>
                <a:lnTo>
                  <a:pt x="166284" y="3822700"/>
                </a:lnTo>
                <a:lnTo>
                  <a:pt x="151240" y="3771900"/>
                </a:lnTo>
                <a:lnTo>
                  <a:pt x="136870" y="3733800"/>
                </a:lnTo>
                <a:lnTo>
                  <a:pt x="123178" y="3683000"/>
                </a:lnTo>
                <a:lnTo>
                  <a:pt x="110172" y="3644900"/>
                </a:lnTo>
                <a:lnTo>
                  <a:pt x="97858" y="3594100"/>
                </a:lnTo>
                <a:lnTo>
                  <a:pt x="86242" y="3556000"/>
                </a:lnTo>
                <a:lnTo>
                  <a:pt x="75330" y="3505200"/>
                </a:lnTo>
                <a:lnTo>
                  <a:pt x="65129" y="3467100"/>
                </a:lnTo>
                <a:lnTo>
                  <a:pt x="55644" y="3416300"/>
                </a:lnTo>
                <a:lnTo>
                  <a:pt x="46882" y="3378200"/>
                </a:lnTo>
                <a:lnTo>
                  <a:pt x="38850" y="3327400"/>
                </a:lnTo>
                <a:lnTo>
                  <a:pt x="31552" y="3276600"/>
                </a:lnTo>
                <a:lnTo>
                  <a:pt x="24997" y="3238500"/>
                </a:lnTo>
                <a:lnTo>
                  <a:pt x="19189" y="3187700"/>
                </a:lnTo>
                <a:lnTo>
                  <a:pt x="14135" y="3136900"/>
                </a:lnTo>
                <a:lnTo>
                  <a:pt x="9842" y="3098800"/>
                </a:lnTo>
                <a:lnTo>
                  <a:pt x="6315" y="3048000"/>
                </a:lnTo>
                <a:lnTo>
                  <a:pt x="3562" y="2997200"/>
                </a:lnTo>
                <a:lnTo>
                  <a:pt x="1587" y="2946400"/>
                </a:lnTo>
                <a:lnTo>
                  <a:pt x="397" y="2908300"/>
                </a:lnTo>
                <a:lnTo>
                  <a:pt x="0" y="2857500"/>
                </a:lnTo>
                <a:lnTo>
                  <a:pt x="397" y="2806700"/>
                </a:lnTo>
                <a:lnTo>
                  <a:pt x="1587" y="2755900"/>
                </a:lnTo>
                <a:lnTo>
                  <a:pt x="3562" y="2717800"/>
                </a:lnTo>
                <a:lnTo>
                  <a:pt x="6315" y="2667000"/>
                </a:lnTo>
                <a:lnTo>
                  <a:pt x="9842" y="2616200"/>
                </a:lnTo>
                <a:lnTo>
                  <a:pt x="14135" y="2565400"/>
                </a:lnTo>
                <a:lnTo>
                  <a:pt x="19189" y="2527300"/>
                </a:lnTo>
                <a:lnTo>
                  <a:pt x="24997" y="2476500"/>
                </a:lnTo>
                <a:lnTo>
                  <a:pt x="31552" y="2425700"/>
                </a:lnTo>
                <a:lnTo>
                  <a:pt x="38850" y="2387600"/>
                </a:lnTo>
                <a:lnTo>
                  <a:pt x="46882" y="2336800"/>
                </a:lnTo>
                <a:lnTo>
                  <a:pt x="55644" y="2298700"/>
                </a:lnTo>
                <a:lnTo>
                  <a:pt x="65129" y="2247900"/>
                </a:lnTo>
                <a:lnTo>
                  <a:pt x="75330" y="2197100"/>
                </a:lnTo>
                <a:lnTo>
                  <a:pt x="86242" y="2159000"/>
                </a:lnTo>
                <a:lnTo>
                  <a:pt x="97858" y="2108200"/>
                </a:lnTo>
                <a:lnTo>
                  <a:pt x="110172" y="2070100"/>
                </a:lnTo>
                <a:lnTo>
                  <a:pt x="123178" y="2019300"/>
                </a:lnTo>
                <a:lnTo>
                  <a:pt x="136870" y="1981200"/>
                </a:lnTo>
                <a:lnTo>
                  <a:pt x="151240" y="1943100"/>
                </a:lnTo>
                <a:lnTo>
                  <a:pt x="166284" y="1892300"/>
                </a:lnTo>
                <a:lnTo>
                  <a:pt x="181994" y="1854200"/>
                </a:lnTo>
                <a:lnTo>
                  <a:pt x="198365" y="1803400"/>
                </a:lnTo>
                <a:lnTo>
                  <a:pt x="215390" y="1765300"/>
                </a:lnTo>
                <a:lnTo>
                  <a:pt x="233063" y="1727200"/>
                </a:lnTo>
                <a:lnTo>
                  <a:pt x="251378" y="1689100"/>
                </a:lnTo>
                <a:lnTo>
                  <a:pt x="270329" y="1638300"/>
                </a:lnTo>
                <a:lnTo>
                  <a:pt x="289909" y="1600200"/>
                </a:lnTo>
                <a:lnTo>
                  <a:pt x="310112" y="1562100"/>
                </a:lnTo>
                <a:lnTo>
                  <a:pt x="330932" y="1524000"/>
                </a:lnTo>
                <a:lnTo>
                  <a:pt x="352362" y="1485900"/>
                </a:lnTo>
                <a:lnTo>
                  <a:pt x="374397" y="1447800"/>
                </a:lnTo>
                <a:lnTo>
                  <a:pt x="397030" y="1409700"/>
                </a:lnTo>
                <a:lnTo>
                  <a:pt x="420255" y="1371600"/>
                </a:lnTo>
                <a:lnTo>
                  <a:pt x="444066" y="1333500"/>
                </a:lnTo>
                <a:lnTo>
                  <a:pt x="468456" y="1295400"/>
                </a:lnTo>
                <a:lnTo>
                  <a:pt x="493419" y="1257300"/>
                </a:lnTo>
                <a:lnTo>
                  <a:pt x="518949" y="1219200"/>
                </a:lnTo>
                <a:lnTo>
                  <a:pt x="545040" y="1181100"/>
                </a:lnTo>
                <a:lnTo>
                  <a:pt x="571685" y="1143000"/>
                </a:lnTo>
                <a:lnTo>
                  <a:pt x="598879" y="1104900"/>
                </a:lnTo>
                <a:lnTo>
                  <a:pt x="626614" y="1066800"/>
                </a:lnTo>
                <a:lnTo>
                  <a:pt x="654885" y="1041400"/>
                </a:lnTo>
                <a:lnTo>
                  <a:pt x="683686" y="1003300"/>
                </a:lnTo>
                <a:lnTo>
                  <a:pt x="713010" y="965200"/>
                </a:lnTo>
                <a:lnTo>
                  <a:pt x="742851" y="939800"/>
                </a:lnTo>
                <a:lnTo>
                  <a:pt x="773203" y="901700"/>
                </a:lnTo>
                <a:lnTo>
                  <a:pt x="804059" y="876300"/>
                </a:lnTo>
                <a:lnTo>
                  <a:pt x="835414" y="838200"/>
                </a:lnTo>
                <a:lnTo>
                  <a:pt x="867261" y="812800"/>
                </a:lnTo>
                <a:lnTo>
                  <a:pt x="899593" y="774700"/>
                </a:lnTo>
                <a:lnTo>
                  <a:pt x="932405" y="749300"/>
                </a:lnTo>
                <a:lnTo>
                  <a:pt x="965691" y="711200"/>
                </a:lnTo>
                <a:lnTo>
                  <a:pt x="999444" y="685800"/>
                </a:lnTo>
                <a:lnTo>
                  <a:pt x="1068325" y="635000"/>
                </a:lnTo>
                <a:lnTo>
                  <a:pt x="1103442" y="596900"/>
                </a:lnTo>
                <a:lnTo>
                  <a:pt x="1174995" y="546100"/>
                </a:lnTo>
                <a:lnTo>
                  <a:pt x="1248267" y="495300"/>
                </a:lnTo>
                <a:lnTo>
                  <a:pt x="1323207" y="444500"/>
                </a:lnTo>
                <a:lnTo>
                  <a:pt x="1361288" y="419100"/>
                </a:lnTo>
                <a:lnTo>
                  <a:pt x="1399767" y="406400"/>
                </a:lnTo>
                <a:lnTo>
                  <a:pt x="1517533" y="330200"/>
                </a:lnTo>
                <a:lnTo>
                  <a:pt x="1557543" y="317500"/>
                </a:lnTo>
                <a:lnTo>
                  <a:pt x="1597921" y="292100"/>
                </a:lnTo>
                <a:lnTo>
                  <a:pt x="1638660" y="279400"/>
                </a:lnTo>
                <a:lnTo>
                  <a:pt x="1679753" y="254000"/>
                </a:lnTo>
                <a:lnTo>
                  <a:pt x="1721196" y="241300"/>
                </a:lnTo>
                <a:lnTo>
                  <a:pt x="1762980" y="215900"/>
                </a:lnTo>
                <a:lnTo>
                  <a:pt x="1847551" y="190500"/>
                </a:lnTo>
                <a:lnTo>
                  <a:pt x="1890325" y="165100"/>
                </a:lnTo>
                <a:lnTo>
                  <a:pt x="2243419" y="63500"/>
                </a:lnTo>
                <a:lnTo>
                  <a:pt x="3461148" y="63500"/>
                </a:lnTo>
                <a:lnTo>
                  <a:pt x="3814241" y="165100"/>
                </a:lnTo>
                <a:lnTo>
                  <a:pt x="3857015" y="190500"/>
                </a:lnTo>
                <a:lnTo>
                  <a:pt x="3941587" y="215900"/>
                </a:lnTo>
                <a:lnTo>
                  <a:pt x="3983371" y="241300"/>
                </a:lnTo>
                <a:lnTo>
                  <a:pt x="4024813" y="254000"/>
                </a:lnTo>
                <a:lnTo>
                  <a:pt x="4065907" y="279400"/>
                </a:lnTo>
                <a:lnTo>
                  <a:pt x="4106646" y="292100"/>
                </a:lnTo>
                <a:lnTo>
                  <a:pt x="4147024" y="317500"/>
                </a:lnTo>
                <a:lnTo>
                  <a:pt x="4187034" y="330200"/>
                </a:lnTo>
                <a:lnTo>
                  <a:pt x="4304800" y="406400"/>
                </a:lnTo>
                <a:lnTo>
                  <a:pt x="4343279" y="419100"/>
                </a:lnTo>
                <a:lnTo>
                  <a:pt x="4381360" y="444500"/>
                </a:lnTo>
                <a:lnTo>
                  <a:pt x="4456300" y="495300"/>
                </a:lnTo>
                <a:lnTo>
                  <a:pt x="4529572" y="546100"/>
                </a:lnTo>
                <a:lnTo>
                  <a:pt x="4601126" y="596900"/>
                </a:lnTo>
                <a:lnTo>
                  <a:pt x="4636242" y="635000"/>
                </a:lnTo>
                <a:lnTo>
                  <a:pt x="4705124" y="685800"/>
                </a:lnTo>
                <a:lnTo>
                  <a:pt x="4738876" y="711200"/>
                </a:lnTo>
                <a:lnTo>
                  <a:pt x="4772162" y="749300"/>
                </a:lnTo>
                <a:lnTo>
                  <a:pt x="4804974" y="774700"/>
                </a:lnTo>
                <a:lnTo>
                  <a:pt x="4837307" y="812800"/>
                </a:lnTo>
                <a:lnTo>
                  <a:pt x="4869153" y="838200"/>
                </a:lnTo>
                <a:lnTo>
                  <a:pt x="4900508" y="876300"/>
                </a:lnTo>
                <a:lnTo>
                  <a:pt x="4931364" y="901700"/>
                </a:lnTo>
                <a:lnTo>
                  <a:pt x="4961716" y="939800"/>
                </a:lnTo>
                <a:lnTo>
                  <a:pt x="4991557" y="965200"/>
                </a:lnTo>
                <a:lnTo>
                  <a:pt x="5020881" y="1003300"/>
                </a:lnTo>
                <a:lnTo>
                  <a:pt x="5049682" y="1041400"/>
                </a:lnTo>
                <a:lnTo>
                  <a:pt x="5077953" y="1066800"/>
                </a:lnTo>
                <a:lnTo>
                  <a:pt x="5105689" y="1104900"/>
                </a:lnTo>
                <a:lnTo>
                  <a:pt x="5132882" y="1143000"/>
                </a:lnTo>
                <a:lnTo>
                  <a:pt x="5159528" y="1181100"/>
                </a:lnTo>
                <a:lnTo>
                  <a:pt x="5185618" y="1219200"/>
                </a:lnTo>
                <a:lnTo>
                  <a:pt x="5211149" y="1257300"/>
                </a:lnTo>
                <a:lnTo>
                  <a:pt x="5236112" y="1295400"/>
                </a:lnTo>
                <a:lnTo>
                  <a:pt x="5260502" y="1333500"/>
                </a:lnTo>
                <a:lnTo>
                  <a:pt x="5284312" y="1371600"/>
                </a:lnTo>
                <a:lnTo>
                  <a:pt x="5307537" y="1409700"/>
                </a:lnTo>
                <a:lnTo>
                  <a:pt x="5330170" y="1447800"/>
                </a:lnTo>
                <a:lnTo>
                  <a:pt x="5352205" y="1485900"/>
                </a:lnTo>
                <a:lnTo>
                  <a:pt x="5373636" y="1524000"/>
                </a:lnTo>
                <a:lnTo>
                  <a:pt x="5394456" y="1562100"/>
                </a:lnTo>
                <a:lnTo>
                  <a:pt x="5414659" y="1600200"/>
                </a:lnTo>
                <a:lnTo>
                  <a:pt x="5434239" y="1638300"/>
                </a:lnTo>
                <a:lnTo>
                  <a:pt x="5453189" y="1689100"/>
                </a:lnTo>
                <a:lnTo>
                  <a:pt x="5471504" y="1727200"/>
                </a:lnTo>
                <a:lnTo>
                  <a:pt x="5489177" y="1765300"/>
                </a:lnTo>
                <a:lnTo>
                  <a:pt x="5506203" y="1803400"/>
                </a:lnTo>
                <a:lnTo>
                  <a:pt x="5522573" y="1854200"/>
                </a:lnTo>
                <a:lnTo>
                  <a:pt x="5538284" y="1892300"/>
                </a:lnTo>
                <a:lnTo>
                  <a:pt x="5553327" y="1943100"/>
                </a:lnTo>
                <a:lnTo>
                  <a:pt x="5567698" y="1981200"/>
                </a:lnTo>
                <a:lnTo>
                  <a:pt x="5581389" y="2019300"/>
                </a:lnTo>
                <a:lnTo>
                  <a:pt x="5594395" y="2070100"/>
                </a:lnTo>
                <a:lnTo>
                  <a:pt x="5606709" y="2108200"/>
                </a:lnTo>
                <a:lnTo>
                  <a:pt x="5618325" y="2159000"/>
                </a:lnTo>
                <a:lnTo>
                  <a:pt x="5629237" y="2197100"/>
                </a:lnTo>
                <a:lnTo>
                  <a:pt x="5639439" y="2247900"/>
                </a:lnTo>
                <a:lnTo>
                  <a:pt x="5648923" y="2298700"/>
                </a:lnTo>
                <a:lnTo>
                  <a:pt x="5657685" y="2336800"/>
                </a:lnTo>
                <a:lnTo>
                  <a:pt x="5665718" y="2387600"/>
                </a:lnTo>
                <a:lnTo>
                  <a:pt x="5673015" y="2425700"/>
                </a:lnTo>
                <a:lnTo>
                  <a:pt x="5679571" y="2476500"/>
                </a:lnTo>
                <a:lnTo>
                  <a:pt x="5685379" y="2527300"/>
                </a:lnTo>
                <a:lnTo>
                  <a:pt x="5690432" y="2565400"/>
                </a:lnTo>
                <a:lnTo>
                  <a:pt x="5694726" y="2616200"/>
                </a:lnTo>
                <a:lnTo>
                  <a:pt x="5698252" y="2667000"/>
                </a:lnTo>
                <a:lnTo>
                  <a:pt x="5701006" y="2717800"/>
                </a:lnTo>
                <a:lnTo>
                  <a:pt x="5702981" y="2755900"/>
                </a:lnTo>
                <a:lnTo>
                  <a:pt x="5704170" y="2806700"/>
                </a:lnTo>
                <a:lnTo>
                  <a:pt x="5704568" y="2857500"/>
                </a:lnTo>
                <a:lnTo>
                  <a:pt x="5704170" y="2908300"/>
                </a:lnTo>
                <a:lnTo>
                  <a:pt x="5702981" y="2946400"/>
                </a:lnTo>
                <a:lnTo>
                  <a:pt x="5701006" y="2997200"/>
                </a:lnTo>
                <a:lnTo>
                  <a:pt x="5698252" y="3048000"/>
                </a:lnTo>
                <a:lnTo>
                  <a:pt x="5694726" y="3098800"/>
                </a:lnTo>
                <a:lnTo>
                  <a:pt x="5690432" y="3136900"/>
                </a:lnTo>
                <a:lnTo>
                  <a:pt x="5685379" y="3187700"/>
                </a:lnTo>
                <a:lnTo>
                  <a:pt x="5679571" y="3238500"/>
                </a:lnTo>
                <a:lnTo>
                  <a:pt x="5673015" y="3276600"/>
                </a:lnTo>
                <a:lnTo>
                  <a:pt x="5665718" y="3327400"/>
                </a:lnTo>
                <a:lnTo>
                  <a:pt x="5657685" y="3378200"/>
                </a:lnTo>
                <a:lnTo>
                  <a:pt x="5648923" y="3416300"/>
                </a:lnTo>
                <a:lnTo>
                  <a:pt x="5639439" y="3467100"/>
                </a:lnTo>
                <a:lnTo>
                  <a:pt x="5629237" y="3505200"/>
                </a:lnTo>
                <a:lnTo>
                  <a:pt x="5618325" y="3556000"/>
                </a:lnTo>
                <a:lnTo>
                  <a:pt x="5606709" y="3594100"/>
                </a:lnTo>
                <a:lnTo>
                  <a:pt x="5594395" y="3644900"/>
                </a:lnTo>
                <a:lnTo>
                  <a:pt x="5581389" y="3683000"/>
                </a:lnTo>
                <a:lnTo>
                  <a:pt x="5567698" y="3733800"/>
                </a:lnTo>
                <a:lnTo>
                  <a:pt x="5553327" y="3771900"/>
                </a:lnTo>
                <a:lnTo>
                  <a:pt x="5538284" y="3822700"/>
                </a:lnTo>
                <a:lnTo>
                  <a:pt x="5522573" y="3860800"/>
                </a:lnTo>
                <a:lnTo>
                  <a:pt x="5506203" y="3898900"/>
                </a:lnTo>
                <a:lnTo>
                  <a:pt x="5489177" y="3949700"/>
                </a:lnTo>
                <a:lnTo>
                  <a:pt x="5471504" y="3987800"/>
                </a:lnTo>
                <a:lnTo>
                  <a:pt x="5453189" y="4025900"/>
                </a:lnTo>
                <a:lnTo>
                  <a:pt x="5434239" y="4064000"/>
                </a:lnTo>
                <a:lnTo>
                  <a:pt x="5414659" y="4114800"/>
                </a:lnTo>
                <a:lnTo>
                  <a:pt x="5394456" y="4152900"/>
                </a:lnTo>
                <a:lnTo>
                  <a:pt x="5373636" y="4191000"/>
                </a:lnTo>
                <a:lnTo>
                  <a:pt x="5352205" y="4229100"/>
                </a:lnTo>
                <a:lnTo>
                  <a:pt x="5330170" y="4267200"/>
                </a:lnTo>
                <a:lnTo>
                  <a:pt x="5307537" y="4305300"/>
                </a:lnTo>
                <a:lnTo>
                  <a:pt x="5284312" y="4343400"/>
                </a:lnTo>
                <a:lnTo>
                  <a:pt x="5260502" y="4381500"/>
                </a:lnTo>
                <a:lnTo>
                  <a:pt x="5236112" y="4419600"/>
                </a:lnTo>
                <a:lnTo>
                  <a:pt x="5211149" y="4457700"/>
                </a:lnTo>
                <a:lnTo>
                  <a:pt x="5185618" y="4495800"/>
                </a:lnTo>
                <a:lnTo>
                  <a:pt x="5159528" y="4533900"/>
                </a:lnTo>
                <a:lnTo>
                  <a:pt x="5132882" y="4572000"/>
                </a:lnTo>
                <a:lnTo>
                  <a:pt x="5105689" y="4610100"/>
                </a:lnTo>
                <a:lnTo>
                  <a:pt x="5077953" y="4635500"/>
                </a:lnTo>
                <a:lnTo>
                  <a:pt x="5049682" y="4673600"/>
                </a:lnTo>
                <a:lnTo>
                  <a:pt x="5020881" y="4711700"/>
                </a:lnTo>
                <a:lnTo>
                  <a:pt x="4991557" y="4737100"/>
                </a:lnTo>
                <a:lnTo>
                  <a:pt x="4961716" y="4775200"/>
                </a:lnTo>
                <a:lnTo>
                  <a:pt x="4931364" y="4813300"/>
                </a:lnTo>
                <a:lnTo>
                  <a:pt x="4900508" y="4838700"/>
                </a:lnTo>
                <a:lnTo>
                  <a:pt x="4869153" y="4876800"/>
                </a:lnTo>
                <a:lnTo>
                  <a:pt x="4837307" y="4902200"/>
                </a:lnTo>
                <a:lnTo>
                  <a:pt x="4804974" y="4940300"/>
                </a:lnTo>
                <a:lnTo>
                  <a:pt x="4772162" y="4965700"/>
                </a:lnTo>
                <a:lnTo>
                  <a:pt x="4738876" y="4991100"/>
                </a:lnTo>
                <a:lnTo>
                  <a:pt x="4705124" y="5029200"/>
                </a:lnTo>
                <a:lnTo>
                  <a:pt x="4636242" y="5080000"/>
                </a:lnTo>
                <a:lnTo>
                  <a:pt x="4565567" y="5130800"/>
                </a:lnTo>
                <a:lnTo>
                  <a:pt x="4529572" y="5168900"/>
                </a:lnTo>
                <a:lnTo>
                  <a:pt x="4456300" y="5219700"/>
                </a:lnTo>
                <a:lnTo>
                  <a:pt x="4381360" y="5270500"/>
                </a:lnTo>
                <a:lnTo>
                  <a:pt x="4343279" y="5283200"/>
                </a:lnTo>
                <a:lnTo>
                  <a:pt x="4226671" y="5359400"/>
                </a:lnTo>
                <a:lnTo>
                  <a:pt x="4187034" y="5372100"/>
                </a:lnTo>
                <a:lnTo>
                  <a:pt x="4106646" y="5422900"/>
                </a:lnTo>
                <a:lnTo>
                  <a:pt x="4065907" y="5435600"/>
                </a:lnTo>
                <a:lnTo>
                  <a:pt x="4024813" y="5461000"/>
                </a:lnTo>
                <a:lnTo>
                  <a:pt x="3983371" y="5473700"/>
                </a:lnTo>
                <a:lnTo>
                  <a:pt x="3941587" y="5499100"/>
                </a:lnTo>
                <a:lnTo>
                  <a:pt x="3814241" y="5537200"/>
                </a:lnTo>
                <a:lnTo>
                  <a:pt x="3771150" y="5562600"/>
                </a:lnTo>
                <a:lnTo>
                  <a:pt x="3506286" y="5638800"/>
                </a:lnTo>
                <a:close/>
              </a:path>
              <a:path w="5704840" h="5702300">
                <a:moveTo>
                  <a:pt x="3370075" y="5664200"/>
                </a:moveTo>
                <a:lnTo>
                  <a:pt x="2334491" y="5664200"/>
                </a:lnTo>
                <a:lnTo>
                  <a:pt x="2243419" y="5638800"/>
                </a:lnTo>
                <a:lnTo>
                  <a:pt x="3461148" y="5638800"/>
                </a:lnTo>
                <a:lnTo>
                  <a:pt x="3370075" y="5664200"/>
                </a:lnTo>
                <a:close/>
              </a:path>
              <a:path w="5704840" h="5702300">
                <a:moveTo>
                  <a:pt x="3231569" y="5689600"/>
                </a:moveTo>
                <a:lnTo>
                  <a:pt x="2472997" y="5689600"/>
                </a:lnTo>
                <a:lnTo>
                  <a:pt x="2380413" y="5664200"/>
                </a:lnTo>
                <a:lnTo>
                  <a:pt x="3324153" y="5664200"/>
                </a:lnTo>
                <a:lnTo>
                  <a:pt x="3231569" y="5689600"/>
                </a:lnTo>
                <a:close/>
              </a:path>
              <a:path w="5704840" h="5702300">
                <a:moveTo>
                  <a:pt x="3090937" y="5702300"/>
                </a:moveTo>
                <a:lnTo>
                  <a:pt x="2613629" y="5702300"/>
                </a:lnTo>
                <a:lnTo>
                  <a:pt x="2566526" y="5689600"/>
                </a:lnTo>
                <a:lnTo>
                  <a:pt x="3138040" y="5689600"/>
                </a:lnTo>
                <a:lnTo>
                  <a:pt x="3090937" y="5702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0970" y="2442712"/>
            <a:ext cx="5416536" cy="541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370" y="3547155"/>
            <a:ext cx="10082530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79871" cy="483934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839346"/>
            <a:ext cx="11594465" cy="5447665"/>
          </a:xfrm>
          <a:custGeom>
            <a:avLst/>
            <a:gdLst/>
            <a:ahLst/>
            <a:cxnLst/>
            <a:rect l="l" t="t" r="r" b="b"/>
            <a:pathLst>
              <a:path w="11594465" h="5447665">
                <a:moveTo>
                  <a:pt x="11594171" y="5447653"/>
                </a:moveTo>
                <a:lnTo>
                  <a:pt x="0" y="5447653"/>
                </a:lnTo>
                <a:lnTo>
                  <a:pt x="0" y="0"/>
                </a:lnTo>
                <a:lnTo>
                  <a:pt x="11594171" y="0"/>
                </a:lnTo>
                <a:lnTo>
                  <a:pt x="11594171" y="5447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5405" y="1046253"/>
            <a:ext cx="9495155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5779" y="3629467"/>
            <a:ext cx="8662669" cy="535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ourrierx.co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runchbase.com/organization/courrier-x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issuu.com/courrierx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hyperlink" Target="https://www.courrierx.c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999"/>
              </a:lnSpc>
              <a:spcBef>
                <a:spcPts val="100"/>
              </a:spcBef>
            </a:pPr>
            <a:r>
              <a:rPr dirty="0" sz="5400" spc="210"/>
              <a:t>Courrierx</a:t>
            </a:r>
            <a:r>
              <a:rPr dirty="0" sz="5400" spc="-465"/>
              <a:t> </a:t>
            </a:r>
            <a:r>
              <a:rPr dirty="0" sz="5400" spc="415"/>
              <a:t>Partage</a:t>
            </a:r>
            <a:r>
              <a:rPr dirty="0" sz="5400" spc="-465"/>
              <a:t> </a:t>
            </a:r>
            <a:r>
              <a:rPr dirty="0" sz="5400" spc="345"/>
              <a:t>5</a:t>
            </a:r>
            <a:r>
              <a:rPr dirty="0" sz="5400" spc="-465"/>
              <a:t> </a:t>
            </a:r>
            <a:r>
              <a:rPr dirty="0" sz="5400" spc="375"/>
              <a:t>Conseils </a:t>
            </a:r>
            <a:r>
              <a:rPr dirty="0" sz="5400" spc="245"/>
              <a:t>Pour</a:t>
            </a:r>
            <a:r>
              <a:rPr dirty="0" sz="5400" spc="-475"/>
              <a:t> </a:t>
            </a:r>
            <a:r>
              <a:rPr dirty="0" sz="5400" spc="285"/>
              <a:t>Rédiger</a:t>
            </a:r>
            <a:r>
              <a:rPr dirty="0" sz="5400" spc="-470"/>
              <a:t> </a:t>
            </a:r>
            <a:r>
              <a:rPr dirty="0" sz="5400" spc="265"/>
              <a:t>Une</a:t>
            </a:r>
            <a:r>
              <a:rPr dirty="0" sz="5400" spc="-470"/>
              <a:t> </a:t>
            </a:r>
            <a:r>
              <a:rPr dirty="0" sz="5400" spc="204"/>
              <a:t>Meilleure </a:t>
            </a:r>
            <a:r>
              <a:rPr dirty="0" sz="5400"/>
              <a:t>Lettre</a:t>
            </a:r>
            <a:r>
              <a:rPr dirty="0" sz="5400" spc="-409"/>
              <a:t> </a:t>
            </a:r>
            <a:r>
              <a:rPr dirty="0" sz="5400" spc="490"/>
              <a:t>Recommandée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4209280" y="7865930"/>
            <a:ext cx="303911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600" spc="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www.courrierx.co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55286" y="6987918"/>
            <a:ext cx="58883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80" b="1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5830630"/>
            <a:ext cx="9947910" cy="328295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25"/>
              </a:spcBef>
            </a:pPr>
            <a:r>
              <a:rPr dirty="0" sz="3000" spc="90">
                <a:solidFill>
                  <a:srgbClr val="FFFFFF"/>
                </a:solidFill>
                <a:latin typeface="Lucida Sans Unicode"/>
                <a:cs typeface="Lucida Sans Unicode"/>
              </a:rPr>
              <a:t>Bienvenue</a:t>
            </a:r>
            <a:r>
              <a:rPr dirty="0" sz="30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0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dirty="0" sz="30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Lucida Sans Unicode"/>
                <a:cs typeface="Lucida Sans Unicode"/>
              </a:rPr>
              <a:t>cette</a:t>
            </a:r>
            <a:r>
              <a:rPr dirty="0" sz="30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présentation</a:t>
            </a:r>
            <a:r>
              <a:rPr dirty="0" sz="30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signée</a:t>
            </a:r>
            <a:r>
              <a:rPr dirty="0" sz="3000" spc="-1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u="heavy" sz="3000" spc="-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  <a:hlinkClick r:id="rId2"/>
              </a:rPr>
              <a:t>Courrierx</a:t>
            </a:r>
            <a:r>
              <a:rPr dirty="0" sz="3000" spc="-60">
                <a:solidFill>
                  <a:srgbClr val="FFFFFF"/>
                </a:solidFill>
                <a:latin typeface="Lucida Sans Unicode"/>
                <a:cs typeface="Lucida Sans Unicode"/>
              </a:rPr>
              <a:t>,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où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nous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vous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5">
                <a:solidFill>
                  <a:srgbClr val="FFFFFF"/>
                </a:solidFill>
                <a:latin typeface="Lucida Sans Unicode"/>
                <a:cs typeface="Lucida Sans Unicode"/>
              </a:rPr>
              <a:t>dévoilons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conseils</a:t>
            </a:r>
            <a:r>
              <a:rPr dirty="0" sz="30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essentiels</a:t>
            </a:r>
            <a:r>
              <a:rPr dirty="0" sz="3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Lucida Sans Unicode"/>
                <a:cs typeface="Lucida Sans Unicode"/>
              </a:rPr>
              <a:t>pour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rédiger</a:t>
            </a:r>
            <a:r>
              <a:rPr dirty="0" sz="30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une</a:t>
            </a:r>
            <a:r>
              <a:rPr dirty="0" sz="3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lettre</a:t>
            </a:r>
            <a:r>
              <a:rPr dirty="0" sz="30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70">
                <a:solidFill>
                  <a:srgbClr val="FFFFFF"/>
                </a:solidFill>
                <a:latin typeface="Lucida Sans Unicode"/>
                <a:cs typeface="Lucida Sans Unicode"/>
              </a:rPr>
              <a:t>recommandée</a:t>
            </a:r>
            <a:r>
              <a:rPr dirty="0" sz="3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Lucida Sans Unicode"/>
                <a:cs typeface="Lucida Sans Unicode"/>
              </a:rPr>
              <a:t>claire,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professionnelle</a:t>
            </a:r>
            <a:r>
              <a:rPr dirty="0" sz="30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dirty="0" sz="30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Lucida Sans Unicode"/>
                <a:cs typeface="Lucida Sans Unicode"/>
              </a:rPr>
              <a:t>percutante.</a:t>
            </a:r>
            <a:r>
              <a:rPr dirty="0" sz="30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30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Lucida Sans Unicode"/>
                <a:cs typeface="Lucida Sans Unicode"/>
              </a:rPr>
              <a:t>vous</a:t>
            </a:r>
            <a:r>
              <a:rPr dirty="0" sz="30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soyez</a:t>
            </a:r>
            <a:r>
              <a:rPr dirty="0" sz="30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0">
                <a:solidFill>
                  <a:srgbClr val="FFFFFF"/>
                </a:solidFill>
                <a:latin typeface="Lucida Sans Unicode"/>
                <a:cs typeface="Lucida Sans Unicode"/>
              </a:rPr>
              <a:t>un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particulier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professionnel,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Lucida Sans Unicode"/>
                <a:cs typeface="Lucida Sans Unicode"/>
              </a:rPr>
              <a:t>une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lettre</a:t>
            </a:r>
            <a:r>
              <a:rPr dirty="0" sz="30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40">
                <a:solidFill>
                  <a:srgbClr val="FFFFFF"/>
                </a:solidFill>
                <a:latin typeface="Lucida Sans Unicode"/>
                <a:cs typeface="Lucida Sans Unicode"/>
              </a:rPr>
              <a:t>bien </a:t>
            </a:r>
            <a:r>
              <a:rPr dirty="0" sz="3000" spc="85">
                <a:solidFill>
                  <a:srgbClr val="FFFFFF"/>
                </a:solidFill>
                <a:latin typeface="Lucida Sans Unicode"/>
                <a:cs typeface="Lucida Sans Unicode"/>
              </a:rPr>
              <a:t>rédigée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Lucida Sans Unicode"/>
                <a:cs typeface="Lucida Sans Unicode"/>
              </a:rPr>
              <a:t>peut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faire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>
                <a:solidFill>
                  <a:srgbClr val="FFFFFF"/>
                </a:solidFill>
                <a:latin typeface="Lucida Sans Unicode"/>
                <a:cs typeface="Lucida Sans Unicode"/>
              </a:rPr>
              <a:t>toute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différence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140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dirty="0" sz="30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Lucida Sans Unicode"/>
                <a:cs typeface="Lucida Sans Unicode"/>
              </a:rPr>
              <a:t>vos </a:t>
            </a:r>
            <a:r>
              <a:rPr dirty="0" sz="3000" spc="150">
                <a:solidFill>
                  <a:srgbClr val="FFFFFF"/>
                </a:solidFill>
                <a:latin typeface="Lucida Sans Unicode"/>
                <a:cs typeface="Lucida Sans Unicode"/>
              </a:rPr>
              <a:t>démarches</a:t>
            </a:r>
            <a:r>
              <a:rPr dirty="0" sz="3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administratives</a:t>
            </a:r>
            <a:r>
              <a:rPr dirty="0" sz="3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dirty="0" sz="3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000" spc="35">
                <a:solidFill>
                  <a:srgbClr val="FFFFFF"/>
                </a:solidFill>
                <a:latin typeface="Lucida Sans Unicode"/>
                <a:cs typeface="Lucida Sans Unicode"/>
              </a:rPr>
              <a:t>contractuelles.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5775" y="0"/>
            <a:ext cx="7559675" cy="10287000"/>
            <a:chOff x="485775" y="0"/>
            <a:chExt cx="755967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485775" y="0"/>
              <a:ext cx="5591175" cy="10287000"/>
            </a:xfrm>
            <a:custGeom>
              <a:avLst/>
              <a:gdLst/>
              <a:ahLst/>
              <a:cxnLst/>
              <a:rect l="l" t="t" r="r" b="b"/>
              <a:pathLst>
                <a:path w="5591175" h="10287000">
                  <a:moveTo>
                    <a:pt x="0" y="10286999"/>
                  </a:moveTo>
                  <a:lnTo>
                    <a:pt x="5590616" y="10286999"/>
                  </a:lnTo>
                  <a:lnTo>
                    <a:pt x="559061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913008"/>
              <a:ext cx="7016224" cy="64609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87404" y="1709808"/>
            <a:ext cx="8698865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900"/>
              <a:t>1.</a:t>
            </a:r>
            <a:r>
              <a:rPr dirty="0" spc="-525"/>
              <a:t> </a:t>
            </a:r>
            <a:r>
              <a:rPr dirty="0" spc="300"/>
              <a:t>Dites</a:t>
            </a:r>
            <a:r>
              <a:rPr dirty="0" spc="-525"/>
              <a:t> </a:t>
            </a:r>
            <a:r>
              <a:rPr dirty="0" spc="409"/>
              <a:t>exactement</a:t>
            </a:r>
            <a:r>
              <a:rPr dirty="0" spc="-525"/>
              <a:t> </a:t>
            </a:r>
            <a:r>
              <a:rPr dirty="0" spc="370"/>
              <a:t>ce </a:t>
            </a:r>
            <a:r>
              <a:rPr dirty="0" spc="420"/>
              <a:t>que</a:t>
            </a:r>
            <a:r>
              <a:rPr dirty="0" spc="-540"/>
              <a:t> </a:t>
            </a:r>
            <a:r>
              <a:rPr dirty="0" spc="545"/>
              <a:t>vous</a:t>
            </a:r>
            <a:r>
              <a:rPr dirty="0" spc="-535"/>
              <a:t> </a:t>
            </a:r>
            <a:r>
              <a:rPr dirty="0" spc="240"/>
              <a:t>voulez</a:t>
            </a:r>
            <a:r>
              <a:rPr dirty="0" spc="-535"/>
              <a:t> </a:t>
            </a:r>
            <a:r>
              <a:rPr dirty="0" spc="175"/>
              <a:t>dire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587404" y="4075042"/>
            <a:ext cx="862838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Lucida Sans Unicode"/>
                <a:cs typeface="Lucida Sans Unicode"/>
              </a:rPr>
              <a:t>Lorsque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rédigez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texte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officiel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204">
                <a:latin typeface="Lucida Sans Unicode"/>
                <a:cs typeface="Lucida Sans Unicode"/>
              </a:rPr>
              <a:t>comme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recommandée,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ne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laissez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150">
                <a:latin typeface="Lucida Sans Unicode"/>
                <a:cs typeface="Lucida Sans Unicode"/>
              </a:rPr>
              <a:t>aucune </a:t>
            </a:r>
            <a:r>
              <a:rPr dirty="0" sz="3000" spc="160">
                <a:latin typeface="Lucida Sans Unicode"/>
                <a:cs typeface="Lucida Sans Unicode"/>
              </a:rPr>
              <a:t>place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aux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devinettes.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-55">
                <a:latin typeface="Lucida Sans Unicode"/>
                <a:cs typeface="Lucida Sans Unicode"/>
              </a:rPr>
              <a:t>Évitez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les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mots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135">
                <a:latin typeface="Lucida Sans Unicode"/>
                <a:cs typeface="Lucida Sans Unicode"/>
              </a:rPr>
              <a:t>vagues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les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explications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longues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4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confuses.</a:t>
            </a:r>
            <a:r>
              <a:rPr dirty="0" sz="3000" spc="-40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Les </a:t>
            </a:r>
            <a:r>
              <a:rPr dirty="0" sz="3000">
                <a:latin typeface="Lucida Sans Unicode"/>
                <a:cs typeface="Lucida Sans Unicode"/>
              </a:rPr>
              <a:t>meilleures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lettres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vont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droit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200">
                <a:latin typeface="Lucida Sans Unicode"/>
                <a:cs typeface="Lucida Sans Unicode"/>
              </a:rPr>
              <a:t>au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-30">
                <a:latin typeface="Lucida Sans Unicode"/>
                <a:cs typeface="Lucida Sans Unicode"/>
              </a:rPr>
              <a:t>but.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110">
                <a:latin typeface="Lucida Sans Unicode"/>
                <a:cs typeface="Lucida Sans Unicode"/>
              </a:rPr>
              <a:t>Avec </a:t>
            </a:r>
            <a:r>
              <a:rPr dirty="0" u="heavy" sz="3000" spc="-5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3"/>
              </a:rPr>
              <a:t>Courrierx.co</a:t>
            </a:r>
            <a:r>
              <a:rPr dirty="0" sz="3000" spc="-50">
                <a:latin typeface="Lucida Sans Unicode"/>
                <a:cs typeface="Lucida Sans Unicode"/>
              </a:rPr>
              <a:t>,</a:t>
            </a:r>
            <a:r>
              <a:rPr dirty="0" sz="3000" spc="-15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on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50">
                <a:latin typeface="Lucida Sans Unicode"/>
                <a:cs typeface="Lucida Sans Unicode"/>
              </a:rPr>
              <a:t> </a:t>
            </a:r>
            <a:r>
              <a:rPr dirty="0" sz="3000" spc="135">
                <a:latin typeface="Lucida Sans Unicode"/>
                <a:cs typeface="Lucida Sans Unicode"/>
              </a:rPr>
              <a:t>encourage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rester </a:t>
            </a:r>
            <a:r>
              <a:rPr dirty="0" sz="3000">
                <a:latin typeface="Lucida Sans Unicode"/>
                <a:cs typeface="Lucida Sans Unicode"/>
              </a:rPr>
              <a:t>simple.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On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ne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85">
                <a:latin typeface="Lucida Sans Unicode"/>
                <a:cs typeface="Lucida Sans Unicode"/>
              </a:rPr>
              <a:t>demande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pas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paraître </a:t>
            </a:r>
            <a:r>
              <a:rPr dirty="0" sz="3000">
                <a:latin typeface="Lucida Sans Unicode"/>
                <a:cs typeface="Lucida Sans Unicode"/>
              </a:rPr>
              <a:t>trop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formel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40">
                <a:latin typeface="Lucida Sans Unicode"/>
                <a:cs typeface="Lucida Sans Unicode"/>
              </a:rPr>
              <a:t>compliqué.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826" y="0"/>
            <a:ext cx="6667173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16700"/>
              </a:lnSpc>
              <a:spcBef>
                <a:spcPts val="95"/>
              </a:spcBef>
            </a:pPr>
            <a:r>
              <a:rPr dirty="0" spc="-320"/>
              <a:t>2.</a:t>
            </a:r>
            <a:r>
              <a:rPr dirty="0" spc="-515"/>
              <a:t> </a:t>
            </a:r>
            <a:r>
              <a:rPr dirty="0" spc="459"/>
              <a:t>Connaissez</a:t>
            </a:r>
            <a:r>
              <a:rPr dirty="0" spc="-515"/>
              <a:t> </a:t>
            </a:r>
            <a:r>
              <a:rPr dirty="0" spc="240"/>
              <a:t>votre </a:t>
            </a:r>
            <a:r>
              <a:rPr dirty="0" spc="160"/>
              <a:t>objectif</a:t>
            </a:r>
            <a:r>
              <a:rPr dirty="0" spc="-535"/>
              <a:t> </a:t>
            </a:r>
            <a:r>
              <a:rPr dirty="0" spc="565"/>
              <a:t>avant</a:t>
            </a:r>
            <a:r>
              <a:rPr dirty="0" spc="-530"/>
              <a:t> </a:t>
            </a:r>
            <a:r>
              <a:rPr dirty="0" spc="370"/>
              <a:t>de </a:t>
            </a:r>
            <a:r>
              <a:rPr dirty="0" spc="540"/>
              <a:t>commencer</a:t>
            </a:r>
            <a:r>
              <a:rPr dirty="0" spc="-535"/>
              <a:t> </a:t>
            </a:r>
            <a:r>
              <a:rPr dirty="0" spc="860"/>
              <a:t>à</a:t>
            </a:r>
            <a:r>
              <a:rPr dirty="0" spc="-535"/>
              <a:t> </a:t>
            </a:r>
            <a:r>
              <a:rPr dirty="0" spc="155"/>
              <a:t>écrire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49319" y="4503439"/>
            <a:ext cx="9036050" cy="3759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05">
                <a:latin typeface="Lucida Sans Unicode"/>
                <a:cs typeface="Lucida Sans Unicode"/>
              </a:rPr>
              <a:t>L'un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des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35">
                <a:latin typeface="Lucida Sans Unicode"/>
                <a:cs typeface="Lucida Sans Unicode"/>
              </a:rPr>
              <a:t>aspects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plus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importants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pour </a:t>
            </a:r>
            <a:r>
              <a:rPr dirty="0" sz="3000">
                <a:latin typeface="Lucida Sans Unicode"/>
                <a:cs typeface="Lucida Sans Unicode"/>
              </a:rPr>
              <a:t>rédiger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bonne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est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savoir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pourquoi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-50">
                <a:latin typeface="Lucida Sans Unicode"/>
                <a:cs typeface="Lucida Sans Unicode"/>
              </a:rPr>
              <a:t>l'écrivez.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Demandez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quelque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chose</a:t>
            </a:r>
            <a:r>
              <a:rPr dirty="0" sz="3000" spc="-140">
                <a:latin typeface="Lucida Sans Unicode"/>
                <a:cs typeface="Lucida Sans Unicode"/>
              </a:rPr>
              <a:t> </a:t>
            </a:r>
            <a:r>
              <a:rPr dirty="0" sz="3000" spc="250">
                <a:latin typeface="Lucida Sans Unicode"/>
                <a:cs typeface="Lucida Sans Unicode"/>
              </a:rPr>
              <a:t>? </a:t>
            </a:r>
            <a:r>
              <a:rPr dirty="0" sz="3000" spc="-75">
                <a:latin typeface="Lucida Sans Unicode"/>
                <a:cs typeface="Lucida Sans Unicode"/>
              </a:rPr>
              <a:t>Expliquez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quelque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chose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300">
                <a:latin typeface="Lucida Sans Unicode"/>
                <a:cs typeface="Lucida Sans Unicode"/>
              </a:rPr>
              <a:t>?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Faites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9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 spc="90">
                <a:latin typeface="Lucida Sans Unicode"/>
                <a:cs typeface="Lucida Sans Unicode"/>
              </a:rPr>
              <a:t>mise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en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demeure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300">
                <a:latin typeface="Lucida Sans Unicode"/>
                <a:cs typeface="Lucida Sans Unicode"/>
              </a:rPr>
              <a:t>?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Connaître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objectif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permet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formuler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clairement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votre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dès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35">
                <a:latin typeface="Lucida Sans Unicode"/>
                <a:cs typeface="Lucida Sans Unicode"/>
              </a:rPr>
              <a:t>départ.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0"/>
            <a:ext cx="1019810" cy="10287000"/>
          </a:xfrm>
          <a:custGeom>
            <a:avLst/>
            <a:gdLst/>
            <a:ahLst/>
            <a:cxnLst/>
            <a:rect l="l" t="t" r="r" b="b"/>
            <a:pathLst>
              <a:path w="1019810" h="10287000">
                <a:moveTo>
                  <a:pt x="101943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19436" y="0"/>
                </a:lnTo>
                <a:lnTo>
                  <a:pt x="1019436" y="10286999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60970" cy="10287000"/>
            <a:chOff x="0" y="0"/>
            <a:chExt cx="776097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61652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61652" y="0"/>
              <a:ext cx="598805" cy="5379720"/>
            </a:xfrm>
            <a:custGeom>
              <a:avLst/>
              <a:gdLst/>
              <a:ahLst/>
              <a:cxnLst/>
              <a:rect l="l" t="t" r="r" b="b"/>
              <a:pathLst>
                <a:path w="598804" h="5379720">
                  <a:moveTo>
                    <a:pt x="0" y="5379575"/>
                  </a:moveTo>
                  <a:lnTo>
                    <a:pt x="598747" y="5379575"/>
                  </a:lnTo>
                  <a:lnTo>
                    <a:pt x="598747" y="0"/>
                  </a:lnTo>
                  <a:lnTo>
                    <a:pt x="0" y="0"/>
                  </a:lnTo>
                  <a:lnTo>
                    <a:pt x="0" y="5379575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61652" y="5379575"/>
              <a:ext cx="598805" cy="4907915"/>
            </a:xfrm>
            <a:custGeom>
              <a:avLst/>
              <a:gdLst/>
              <a:ahLst/>
              <a:cxnLst/>
              <a:rect l="l" t="t" r="r" b="b"/>
              <a:pathLst>
                <a:path w="598804" h="4907915">
                  <a:moveTo>
                    <a:pt x="598747" y="4907424"/>
                  </a:moveTo>
                  <a:lnTo>
                    <a:pt x="0" y="4907424"/>
                  </a:lnTo>
                  <a:lnTo>
                    <a:pt x="0" y="0"/>
                  </a:lnTo>
                  <a:lnTo>
                    <a:pt x="598747" y="0"/>
                  </a:lnTo>
                  <a:lnTo>
                    <a:pt x="598747" y="4907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22266" y="980027"/>
            <a:ext cx="9351645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220"/>
              <a:t>3.</a:t>
            </a:r>
            <a:r>
              <a:rPr dirty="0" spc="-530"/>
              <a:t> </a:t>
            </a:r>
            <a:r>
              <a:rPr dirty="0" spc="114"/>
              <a:t>Utilisez</a:t>
            </a:r>
            <a:r>
              <a:rPr dirty="0" spc="-525"/>
              <a:t> </a:t>
            </a:r>
            <a:r>
              <a:rPr dirty="0" spc="150"/>
              <a:t>l'IA</a:t>
            </a:r>
            <a:r>
              <a:rPr dirty="0" spc="-525"/>
              <a:t> </a:t>
            </a:r>
            <a:r>
              <a:rPr dirty="0" spc="335"/>
              <a:t>pour </a:t>
            </a:r>
            <a:r>
              <a:rPr dirty="0" spc="165"/>
              <a:t>écrire</a:t>
            </a:r>
            <a:r>
              <a:rPr dirty="0" spc="-530"/>
              <a:t> </a:t>
            </a:r>
            <a:r>
              <a:rPr dirty="0" spc="434"/>
              <a:t>plus</a:t>
            </a:r>
            <a:r>
              <a:rPr dirty="0" spc="-525"/>
              <a:t> </a:t>
            </a:r>
            <a:r>
              <a:rPr dirty="0" spc="210"/>
              <a:t>vite</a:t>
            </a:r>
            <a:r>
              <a:rPr dirty="0" spc="-530"/>
              <a:t> </a:t>
            </a:r>
            <a:r>
              <a:rPr dirty="0" spc="140"/>
              <a:t>et</a:t>
            </a:r>
            <a:r>
              <a:rPr dirty="0" spc="-525"/>
              <a:t> </a:t>
            </a:r>
            <a:r>
              <a:rPr dirty="0" spc="400"/>
              <a:t>mieux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022266" y="3359150"/>
            <a:ext cx="9286875" cy="535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-10">
                <a:latin typeface="Lucida Sans Unicode"/>
                <a:cs typeface="Lucida Sans Unicode"/>
              </a:rPr>
              <a:t>Inutile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partir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-114">
                <a:latin typeface="Lucida Sans Unicode"/>
                <a:cs typeface="Lucida Sans Unicode"/>
              </a:rPr>
              <a:t>zéro.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-35">
                <a:latin typeface="Lucida Sans Unicode"/>
                <a:cs typeface="Lucida Sans Unicode"/>
              </a:rPr>
              <a:t>Courrierx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intègre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un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outil </a:t>
            </a:r>
            <a:r>
              <a:rPr dirty="0" sz="3000" spc="-65">
                <a:latin typeface="Lucida Sans Unicode"/>
                <a:cs typeface="Lucida Sans Unicode"/>
              </a:rPr>
              <a:t>d'IA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intelligent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qui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créer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35">
                <a:latin typeface="Lucida Sans Unicode"/>
                <a:cs typeface="Lucida Sans Unicode"/>
              </a:rPr>
              <a:t>dont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avez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besoin.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75">
                <a:latin typeface="Lucida Sans Unicode"/>
                <a:cs typeface="Lucida Sans Unicode"/>
              </a:rPr>
              <a:t>Expliquez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simplement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80">
                <a:latin typeface="Lucida Sans Unicode"/>
                <a:cs typeface="Lucida Sans Unicode"/>
              </a:rPr>
              <a:t>type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son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sujet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315">
                <a:latin typeface="Lucida Sans Unicode"/>
                <a:cs typeface="Lucida Sans Unicode"/>
              </a:rPr>
              <a:t>: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75">
                <a:latin typeface="Lucida Sans Unicode"/>
                <a:cs typeface="Lucida Sans Unicode"/>
              </a:rPr>
              <a:t>l'outil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-65">
                <a:latin typeface="Lucida Sans Unicode"/>
                <a:cs typeface="Lucida Sans Unicode"/>
              </a:rPr>
              <a:t>d'IA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100">
                <a:latin typeface="Lucida Sans Unicode"/>
                <a:cs typeface="Lucida Sans Unicode"/>
              </a:rPr>
              <a:t>donne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des </a:t>
            </a:r>
            <a:r>
              <a:rPr dirty="0" sz="3000" spc="80">
                <a:latin typeface="Lucida Sans Unicode"/>
                <a:cs typeface="Lucida Sans Unicode"/>
              </a:rPr>
              <a:t>idées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114">
                <a:latin typeface="Lucida Sans Unicode"/>
                <a:cs typeface="Lucida Sans Unicode"/>
              </a:rPr>
              <a:t>commencer.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</a:t>
            </a:r>
            <a:r>
              <a:rPr dirty="0" sz="3000" spc="-114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écriviez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65">
                <a:latin typeface="Lucida Sans Unicode"/>
                <a:cs typeface="Lucida Sans Unicode"/>
              </a:rPr>
              <a:t>verte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expliquer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quelque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20">
                <a:latin typeface="Lucida Sans Unicode"/>
                <a:cs typeface="Lucida Sans Unicode"/>
              </a:rPr>
              <a:t>chose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une </a:t>
            </a:r>
            <a:r>
              <a:rPr dirty="0" sz="3000">
                <a:latin typeface="Lucida Sans Unicode"/>
                <a:cs typeface="Lucida Sans Unicode"/>
              </a:rPr>
              <a:t>lettre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recommandée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traiter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95">
                <a:latin typeface="Lucida Sans Unicode"/>
                <a:cs typeface="Lucida Sans Unicode"/>
              </a:rPr>
              <a:t>une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35">
                <a:latin typeface="Lucida Sans Unicode"/>
                <a:cs typeface="Lucida Sans Unicode"/>
              </a:rPr>
              <a:t>question </a:t>
            </a:r>
            <a:r>
              <a:rPr dirty="0" sz="3000" spc="-10">
                <a:latin typeface="Lucida Sans Unicode"/>
                <a:cs typeface="Lucida Sans Unicode"/>
              </a:rPr>
              <a:t>formelle,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-75">
                <a:latin typeface="Lucida Sans Unicode"/>
                <a:cs typeface="Lucida Sans Unicode"/>
              </a:rPr>
              <a:t>l'outil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-65">
                <a:latin typeface="Lucida Sans Unicode"/>
                <a:cs typeface="Lucida Sans Unicode"/>
              </a:rPr>
              <a:t>d'IA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structure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vos</a:t>
            </a:r>
            <a:r>
              <a:rPr dirty="0" sz="3000" spc="-9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pensées.</a:t>
            </a:r>
            <a:r>
              <a:rPr dirty="0" sz="3000" spc="-100">
                <a:latin typeface="Lucida Sans Unicode"/>
                <a:cs typeface="Lucida Sans Unicode"/>
              </a:rPr>
              <a:t> </a:t>
            </a:r>
            <a:r>
              <a:rPr dirty="0" sz="3000" spc="30">
                <a:latin typeface="Lucida Sans Unicode"/>
                <a:cs typeface="Lucida Sans Unicode"/>
              </a:rPr>
              <a:t>Vous </a:t>
            </a:r>
            <a:r>
              <a:rPr dirty="0" sz="3000" spc="55">
                <a:latin typeface="Lucida Sans Unicode"/>
                <a:cs typeface="Lucida Sans Unicode"/>
              </a:rPr>
              <a:t>gardez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45">
                <a:latin typeface="Lucida Sans Unicode"/>
                <a:cs typeface="Lucida Sans Unicode"/>
              </a:rPr>
              <a:t>contrôle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du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170">
                <a:latin typeface="Lucida Sans Unicode"/>
                <a:cs typeface="Lucida Sans Unicode"/>
              </a:rPr>
              <a:t>message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12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support </a:t>
            </a:r>
            <a:r>
              <a:rPr dirty="0" sz="3000">
                <a:latin typeface="Lucida Sans Unicode"/>
                <a:cs typeface="Lucida Sans Unicode"/>
              </a:rPr>
              <a:t>facilite</a:t>
            </a:r>
            <a:r>
              <a:rPr dirty="0" sz="3000" spc="114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l'écriture.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5775" y="0"/>
            <a:ext cx="7558405" cy="10287000"/>
            <a:chOff x="485775" y="0"/>
            <a:chExt cx="755840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485775" y="0"/>
              <a:ext cx="5591175" cy="10287000"/>
            </a:xfrm>
            <a:custGeom>
              <a:avLst/>
              <a:gdLst/>
              <a:ahLst/>
              <a:cxnLst/>
              <a:rect l="l" t="t" r="r" b="b"/>
              <a:pathLst>
                <a:path w="5591175" h="10287000">
                  <a:moveTo>
                    <a:pt x="0" y="10286999"/>
                  </a:moveTo>
                  <a:lnTo>
                    <a:pt x="5590616" y="10286999"/>
                  </a:lnTo>
                  <a:lnTo>
                    <a:pt x="559061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7887" y="1913008"/>
              <a:ext cx="7016224" cy="64609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85779" y="1262329"/>
            <a:ext cx="7845425" cy="2159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10"/>
              <a:t>4.</a:t>
            </a:r>
            <a:r>
              <a:rPr dirty="0" spc="-505"/>
              <a:t> </a:t>
            </a:r>
            <a:r>
              <a:rPr dirty="0" spc="400"/>
              <a:t>Concentrez-</a:t>
            </a:r>
            <a:r>
              <a:rPr dirty="0" spc="525"/>
              <a:t>vous </a:t>
            </a:r>
            <a:r>
              <a:rPr dirty="0" spc="400"/>
              <a:t>sur</a:t>
            </a:r>
            <a:r>
              <a:rPr dirty="0" spc="-535"/>
              <a:t> </a:t>
            </a:r>
            <a:r>
              <a:rPr dirty="0" spc="475"/>
              <a:t>un</a:t>
            </a:r>
            <a:r>
              <a:rPr dirty="0" spc="-530"/>
              <a:t> </a:t>
            </a:r>
            <a:r>
              <a:rPr dirty="0" spc="295"/>
              <a:t>point</a:t>
            </a:r>
            <a:r>
              <a:rPr dirty="0" spc="-530"/>
              <a:t> </a:t>
            </a:r>
            <a:r>
              <a:rPr dirty="0" spc="860"/>
              <a:t>à</a:t>
            </a:r>
            <a:r>
              <a:rPr dirty="0" spc="-530"/>
              <a:t> </a:t>
            </a:r>
            <a:r>
              <a:rPr dirty="0" spc="420"/>
              <a:t>la</a:t>
            </a:r>
            <a:r>
              <a:rPr dirty="0" spc="-530"/>
              <a:t> </a:t>
            </a:r>
            <a:r>
              <a:rPr dirty="0" spc="245"/>
              <a:t>fois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Lorsque</a:t>
            </a:r>
            <a:r>
              <a:rPr dirty="0" spc="-135"/>
              <a:t> </a:t>
            </a:r>
            <a:r>
              <a:rPr dirty="0" spc="70"/>
              <a:t>vous</a:t>
            </a:r>
            <a:r>
              <a:rPr dirty="0" spc="-130"/>
              <a:t> </a:t>
            </a:r>
            <a:r>
              <a:rPr dirty="0" spc="75"/>
              <a:t>essayez</a:t>
            </a:r>
            <a:r>
              <a:rPr dirty="0" spc="-135"/>
              <a:t> </a:t>
            </a:r>
            <a:r>
              <a:rPr dirty="0" spc="-10"/>
              <a:t>d'expliquer</a:t>
            </a:r>
            <a:r>
              <a:rPr dirty="0" spc="-130"/>
              <a:t> </a:t>
            </a:r>
            <a:r>
              <a:rPr dirty="0"/>
              <a:t>trop</a:t>
            </a:r>
            <a:r>
              <a:rPr dirty="0" spc="-135"/>
              <a:t> </a:t>
            </a:r>
            <a:r>
              <a:rPr dirty="0" spc="130"/>
              <a:t>de </a:t>
            </a:r>
            <a:r>
              <a:rPr dirty="0" spc="105"/>
              <a:t>choses</a:t>
            </a:r>
            <a:r>
              <a:rPr dirty="0" spc="-110"/>
              <a:t> </a:t>
            </a:r>
            <a:r>
              <a:rPr dirty="0" spc="345"/>
              <a:t>à</a:t>
            </a:r>
            <a:r>
              <a:rPr dirty="0" spc="-105"/>
              <a:t> </a:t>
            </a:r>
            <a:r>
              <a:rPr dirty="0" spc="105"/>
              <a:t>la</a:t>
            </a:r>
            <a:r>
              <a:rPr dirty="0" spc="-105"/>
              <a:t> </a:t>
            </a:r>
            <a:r>
              <a:rPr dirty="0" spc="-110"/>
              <a:t>fois,</a:t>
            </a:r>
            <a:r>
              <a:rPr dirty="0" spc="-105"/>
              <a:t> </a:t>
            </a:r>
            <a:r>
              <a:rPr dirty="0"/>
              <a:t>votre</a:t>
            </a:r>
            <a:r>
              <a:rPr dirty="0" spc="-105"/>
              <a:t> </a:t>
            </a:r>
            <a:r>
              <a:rPr dirty="0" spc="170"/>
              <a:t>message</a:t>
            </a:r>
            <a:r>
              <a:rPr dirty="0" spc="-105"/>
              <a:t> </a:t>
            </a:r>
            <a:r>
              <a:rPr dirty="0" spc="80"/>
              <a:t>perd</a:t>
            </a:r>
            <a:r>
              <a:rPr dirty="0" spc="-105"/>
              <a:t> </a:t>
            </a:r>
            <a:r>
              <a:rPr dirty="0" spc="155"/>
              <a:t>de</a:t>
            </a:r>
            <a:r>
              <a:rPr dirty="0" spc="-105"/>
              <a:t> </a:t>
            </a:r>
            <a:r>
              <a:rPr dirty="0" spc="160"/>
              <a:t>sa </a:t>
            </a:r>
            <a:r>
              <a:rPr dirty="0"/>
              <a:t>force.</a:t>
            </a:r>
            <a:r>
              <a:rPr dirty="0" spc="-125"/>
              <a:t> </a:t>
            </a:r>
            <a:r>
              <a:rPr dirty="0" spc="-135"/>
              <a:t>Il</a:t>
            </a:r>
            <a:r>
              <a:rPr dirty="0" spc="-120"/>
              <a:t> </a:t>
            </a:r>
            <a:r>
              <a:rPr dirty="0" spc="60"/>
              <a:t>est</a:t>
            </a:r>
            <a:r>
              <a:rPr dirty="0" spc="-120"/>
              <a:t> </a:t>
            </a:r>
            <a:r>
              <a:rPr dirty="0" spc="65"/>
              <a:t>préférable</a:t>
            </a:r>
            <a:r>
              <a:rPr dirty="0" spc="-120"/>
              <a:t> </a:t>
            </a:r>
            <a:r>
              <a:rPr dirty="0" spc="155"/>
              <a:t>de</a:t>
            </a:r>
            <a:r>
              <a:rPr dirty="0" spc="-120"/>
              <a:t> </a:t>
            </a:r>
            <a:r>
              <a:rPr dirty="0"/>
              <a:t>rester</a:t>
            </a:r>
            <a:r>
              <a:rPr dirty="0" spc="-120"/>
              <a:t> </a:t>
            </a:r>
            <a:r>
              <a:rPr dirty="0" spc="105"/>
              <a:t>concentré</a:t>
            </a:r>
            <a:r>
              <a:rPr dirty="0" spc="-120"/>
              <a:t> </a:t>
            </a:r>
            <a:r>
              <a:rPr dirty="0" spc="-25"/>
              <a:t>sur </a:t>
            </a:r>
            <a:r>
              <a:rPr dirty="0" spc="175"/>
              <a:t>chaque</a:t>
            </a:r>
            <a:r>
              <a:rPr dirty="0" spc="-90"/>
              <a:t> </a:t>
            </a:r>
            <a:r>
              <a:rPr dirty="0"/>
              <a:t>idée.</a:t>
            </a:r>
            <a:r>
              <a:rPr dirty="0" spc="-90"/>
              <a:t> </a:t>
            </a:r>
            <a:r>
              <a:rPr dirty="0" spc="-10"/>
              <a:t>Les</a:t>
            </a:r>
            <a:r>
              <a:rPr dirty="0" spc="-90"/>
              <a:t> </a:t>
            </a:r>
            <a:r>
              <a:rPr dirty="0" spc="135"/>
              <a:t>paragraphes</a:t>
            </a:r>
            <a:r>
              <a:rPr dirty="0" spc="-90"/>
              <a:t> </a:t>
            </a:r>
            <a:r>
              <a:rPr dirty="0"/>
              <a:t>courts</a:t>
            </a:r>
            <a:r>
              <a:rPr dirty="0" spc="-90"/>
              <a:t> </a:t>
            </a:r>
            <a:r>
              <a:rPr dirty="0" spc="-20"/>
              <a:t>sont </a:t>
            </a:r>
            <a:r>
              <a:rPr dirty="0" spc="55"/>
              <a:t>parfaits</a:t>
            </a:r>
            <a:r>
              <a:rPr dirty="0" spc="-135"/>
              <a:t> </a:t>
            </a:r>
            <a:r>
              <a:rPr dirty="0"/>
              <a:t>pour</a:t>
            </a:r>
            <a:r>
              <a:rPr dirty="0" spc="-130"/>
              <a:t> </a:t>
            </a:r>
            <a:r>
              <a:rPr dirty="0" spc="70"/>
              <a:t>cela.</a:t>
            </a:r>
            <a:r>
              <a:rPr dirty="0" spc="-130"/>
              <a:t> </a:t>
            </a:r>
            <a:r>
              <a:rPr dirty="0" spc="85"/>
              <a:t>Que</a:t>
            </a:r>
            <a:r>
              <a:rPr dirty="0" spc="-130"/>
              <a:t> </a:t>
            </a:r>
            <a:r>
              <a:rPr dirty="0" spc="70"/>
              <a:t>vous</a:t>
            </a:r>
            <a:r>
              <a:rPr dirty="0" spc="-130"/>
              <a:t> </a:t>
            </a:r>
            <a:r>
              <a:rPr dirty="0"/>
              <a:t>rédigiez</a:t>
            </a:r>
            <a:r>
              <a:rPr dirty="0" spc="-130"/>
              <a:t> </a:t>
            </a:r>
            <a:r>
              <a:rPr dirty="0" spc="70"/>
              <a:t>une </a:t>
            </a:r>
            <a:r>
              <a:rPr dirty="0"/>
              <a:t>lettre</a:t>
            </a:r>
            <a:r>
              <a:rPr dirty="0" spc="-100"/>
              <a:t> </a:t>
            </a:r>
            <a:r>
              <a:rPr dirty="0"/>
              <a:t>suivie</a:t>
            </a:r>
            <a:r>
              <a:rPr dirty="0" spc="-100"/>
              <a:t> </a:t>
            </a:r>
            <a:r>
              <a:rPr dirty="0" spc="60"/>
              <a:t>ou</a:t>
            </a:r>
            <a:r>
              <a:rPr dirty="0" spc="-100"/>
              <a:t> </a:t>
            </a:r>
            <a:r>
              <a:rPr dirty="0" spc="95"/>
              <a:t>une</a:t>
            </a:r>
            <a:r>
              <a:rPr dirty="0" spc="-95"/>
              <a:t> </a:t>
            </a:r>
            <a:r>
              <a:rPr dirty="0"/>
              <a:t>lettre</a:t>
            </a:r>
            <a:r>
              <a:rPr dirty="0" spc="-100"/>
              <a:t> </a:t>
            </a:r>
            <a:r>
              <a:rPr dirty="0" spc="125"/>
              <a:t>recommandée,</a:t>
            </a:r>
            <a:r>
              <a:rPr dirty="0" spc="-100"/>
              <a:t> </a:t>
            </a:r>
            <a:r>
              <a:rPr dirty="0" spc="80"/>
              <a:t>la </a:t>
            </a:r>
            <a:r>
              <a:rPr dirty="0" spc="85"/>
              <a:t>clarté</a:t>
            </a:r>
            <a:r>
              <a:rPr dirty="0" spc="-100"/>
              <a:t> </a:t>
            </a:r>
            <a:r>
              <a:rPr dirty="0"/>
              <a:t>doit</a:t>
            </a:r>
            <a:r>
              <a:rPr dirty="0" spc="-100"/>
              <a:t> </a:t>
            </a:r>
            <a:r>
              <a:rPr dirty="0" spc="55"/>
              <a:t>être</a:t>
            </a:r>
            <a:r>
              <a:rPr dirty="0" spc="-100"/>
              <a:t> </a:t>
            </a:r>
            <a:r>
              <a:rPr dirty="0"/>
              <a:t>votre</a:t>
            </a:r>
            <a:r>
              <a:rPr dirty="0" spc="-100"/>
              <a:t> </a:t>
            </a:r>
            <a:r>
              <a:rPr dirty="0" spc="-10"/>
              <a:t>objectif.</a:t>
            </a:r>
            <a:r>
              <a:rPr dirty="0" spc="-100"/>
              <a:t> </a:t>
            </a:r>
            <a:r>
              <a:rPr dirty="0" spc="-55"/>
              <a:t>Évitez</a:t>
            </a:r>
            <a:r>
              <a:rPr dirty="0" spc="-100"/>
              <a:t> </a:t>
            </a:r>
            <a:r>
              <a:rPr dirty="0" spc="130"/>
              <a:t>de </a:t>
            </a:r>
            <a:r>
              <a:rPr dirty="0" spc="120"/>
              <a:t>mélanger</a:t>
            </a:r>
            <a:r>
              <a:rPr dirty="0" spc="-114"/>
              <a:t> </a:t>
            </a:r>
            <a:r>
              <a:rPr dirty="0"/>
              <a:t>différents</a:t>
            </a:r>
            <a:r>
              <a:rPr dirty="0" spc="-114"/>
              <a:t> </a:t>
            </a:r>
            <a:r>
              <a:rPr dirty="0"/>
              <a:t>sujets</a:t>
            </a:r>
            <a:r>
              <a:rPr dirty="0" spc="-114"/>
              <a:t> </a:t>
            </a:r>
            <a:r>
              <a:rPr dirty="0" spc="140"/>
              <a:t>dans</a:t>
            </a:r>
            <a:r>
              <a:rPr dirty="0" spc="-114"/>
              <a:t> </a:t>
            </a:r>
            <a:r>
              <a:rPr dirty="0" spc="55"/>
              <a:t>un</a:t>
            </a:r>
            <a:r>
              <a:rPr dirty="0" spc="-114"/>
              <a:t> </a:t>
            </a:r>
            <a:r>
              <a:rPr dirty="0" spc="210"/>
              <a:t>même </a:t>
            </a:r>
            <a:r>
              <a:rPr dirty="0" spc="105"/>
              <a:t>paragraphe.</a:t>
            </a:r>
            <a:r>
              <a:rPr dirty="0" spc="-110"/>
              <a:t> </a:t>
            </a:r>
            <a:r>
              <a:rPr dirty="0"/>
              <a:t>Réfléchissez</a:t>
            </a:r>
            <a:r>
              <a:rPr dirty="0" spc="-105"/>
              <a:t> </a:t>
            </a:r>
            <a:r>
              <a:rPr dirty="0" spc="345"/>
              <a:t>à</a:t>
            </a:r>
            <a:r>
              <a:rPr dirty="0" spc="-110"/>
              <a:t> </a:t>
            </a:r>
            <a:r>
              <a:rPr dirty="0"/>
              <a:t>l'essentiel</a:t>
            </a:r>
            <a:r>
              <a:rPr dirty="0" spc="-105"/>
              <a:t> </a:t>
            </a:r>
            <a:r>
              <a:rPr dirty="0" spc="50"/>
              <a:t>et </a:t>
            </a:r>
            <a:r>
              <a:rPr dirty="0" spc="-40"/>
              <a:t>exprimez-</a:t>
            </a:r>
            <a:r>
              <a:rPr dirty="0"/>
              <a:t>le</a:t>
            </a:r>
            <a:r>
              <a:rPr dirty="0" spc="-50"/>
              <a:t> </a:t>
            </a:r>
            <a:r>
              <a:rPr dirty="0" spc="35"/>
              <a:t>simplement.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8994" y="0"/>
            <a:ext cx="6479004" cy="10275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pc="-80"/>
              <a:t>5.</a:t>
            </a:r>
            <a:r>
              <a:rPr dirty="0" spc="-535"/>
              <a:t> </a:t>
            </a:r>
            <a:r>
              <a:rPr dirty="0" spc="260"/>
              <a:t>Lisez-</a:t>
            </a:r>
            <a:r>
              <a:rPr dirty="0" spc="420"/>
              <a:t>la</a:t>
            </a:r>
            <a:r>
              <a:rPr dirty="0" spc="-530"/>
              <a:t> </a:t>
            </a:r>
            <a:r>
              <a:rPr dirty="0" spc="715"/>
              <a:t>comme</a:t>
            </a:r>
            <a:r>
              <a:rPr dirty="0" spc="-530"/>
              <a:t> </a:t>
            </a:r>
            <a:r>
              <a:rPr dirty="0" spc="365"/>
              <a:t>si</a:t>
            </a:r>
            <a:r>
              <a:rPr dirty="0" spc="-535"/>
              <a:t> </a:t>
            </a:r>
            <a:r>
              <a:rPr dirty="0" spc="90"/>
              <a:t>elle </a:t>
            </a:r>
            <a:r>
              <a:rPr dirty="0" spc="465"/>
              <a:t>avait</a:t>
            </a:r>
            <a:r>
              <a:rPr dirty="0" spc="-535"/>
              <a:t> </a:t>
            </a:r>
            <a:r>
              <a:rPr dirty="0" spc="175"/>
              <a:t>été</a:t>
            </a:r>
            <a:r>
              <a:rPr dirty="0" spc="-530"/>
              <a:t> </a:t>
            </a:r>
            <a:r>
              <a:rPr dirty="0" spc="175"/>
              <a:t>écrite</a:t>
            </a:r>
            <a:r>
              <a:rPr dirty="0" spc="-535"/>
              <a:t> </a:t>
            </a:r>
            <a:r>
              <a:rPr dirty="0" spc="445"/>
              <a:t>par </a:t>
            </a:r>
            <a:r>
              <a:rPr dirty="0" spc="350"/>
              <a:t>quelqu'un</a:t>
            </a:r>
            <a:r>
              <a:rPr dirty="0" spc="-525"/>
              <a:t> </a:t>
            </a:r>
            <a:r>
              <a:rPr dirty="0" spc="290"/>
              <a:t>d'autre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85405" y="4481202"/>
            <a:ext cx="9820275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85">
                <a:latin typeface="Lucida Sans Unicode"/>
                <a:cs typeface="Lucida Sans Unicode"/>
              </a:rPr>
              <a:t>Avant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terminer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votre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-40">
                <a:latin typeface="Lucida Sans Unicode"/>
                <a:cs typeface="Lucida Sans Unicode"/>
              </a:rPr>
              <a:t>lettre,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arrêtez-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6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-60">
                <a:latin typeface="Lucida Sans Unicode"/>
                <a:cs typeface="Lucida Sans Unicode"/>
              </a:rPr>
              <a:t>lisez-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215">
                <a:latin typeface="Lucida Sans Unicode"/>
                <a:cs typeface="Lucida Sans Unicode"/>
              </a:rPr>
              <a:t>comme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si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voyiez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pour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première</a:t>
            </a:r>
            <a:r>
              <a:rPr dirty="0" sz="3000" spc="-125">
                <a:latin typeface="Lucida Sans Unicode"/>
                <a:cs typeface="Lucida Sans Unicode"/>
              </a:rPr>
              <a:t> </a:t>
            </a:r>
            <a:r>
              <a:rPr dirty="0" sz="3000" spc="-100">
                <a:latin typeface="Lucida Sans Unicode"/>
                <a:cs typeface="Lucida Sans Unicode"/>
              </a:rPr>
              <a:t>fois.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La </a:t>
            </a:r>
            <a:r>
              <a:rPr dirty="0" sz="3000">
                <a:latin typeface="Lucida Sans Unicode"/>
                <a:cs typeface="Lucida Sans Unicode"/>
              </a:rPr>
              <a:t>comprendriez-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55">
                <a:latin typeface="Lucida Sans Unicode"/>
                <a:cs typeface="Lucida Sans Unicode"/>
              </a:rPr>
              <a:t> </a:t>
            </a:r>
            <a:r>
              <a:rPr dirty="0" sz="3000" spc="-20">
                <a:latin typeface="Lucida Sans Unicode"/>
                <a:cs typeface="Lucida Sans Unicode"/>
              </a:rPr>
              <a:t>si</a:t>
            </a:r>
            <a:r>
              <a:rPr dirty="0" sz="3000" spc="55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5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receviez</a:t>
            </a:r>
            <a:r>
              <a:rPr dirty="0" sz="3000" spc="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vous-</a:t>
            </a:r>
            <a:r>
              <a:rPr dirty="0" sz="3000" spc="210">
                <a:latin typeface="Lucida Sans Unicode"/>
                <a:cs typeface="Lucida Sans Unicode"/>
              </a:rPr>
              <a:t>même</a:t>
            </a:r>
            <a:endParaRPr sz="3000">
              <a:latin typeface="Lucida Sans Unicode"/>
              <a:cs typeface="Lucida Sans Unicode"/>
            </a:endParaRPr>
          </a:p>
          <a:p>
            <a:pPr marL="12700" marR="19685">
              <a:lnSpc>
                <a:spcPts val="4200"/>
              </a:lnSpc>
              <a:spcBef>
                <a:spcPts val="100"/>
              </a:spcBef>
            </a:pPr>
            <a:r>
              <a:rPr dirty="0" sz="3000" spc="300">
                <a:latin typeface="Lucida Sans Unicode"/>
                <a:cs typeface="Lucida Sans Unicode"/>
              </a:rPr>
              <a:t>?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 spc="-140">
                <a:latin typeface="Lucida Sans Unicode"/>
                <a:cs typeface="Lucida Sans Unicode"/>
              </a:rPr>
              <a:t>Y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aurait-</a:t>
            </a:r>
            <a:r>
              <a:rPr dirty="0" sz="3000" spc="-135">
                <a:latin typeface="Lucida Sans Unicode"/>
                <a:cs typeface="Lucida Sans Unicode"/>
              </a:rPr>
              <a:t>il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85">
                <a:latin typeface="Lucida Sans Unicode"/>
                <a:cs typeface="Lucida Sans Unicode"/>
              </a:rPr>
              <a:t>quelque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 spc="125">
                <a:latin typeface="Lucida Sans Unicode"/>
                <a:cs typeface="Lucida Sans Unicode"/>
              </a:rPr>
              <a:t>chose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qui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perturberait</a:t>
            </a:r>
            <a:r>
              <a:rPr dirty="0" sz="3000" spc="-70">
                <a:latin typeface="Lucida Sans Unicode"/>
                <a:cs typeface="Lucida Sans Unicode"/>
              </a:rPr>
              <a:t> </a:t>
            </a:r>
            <a:r>
              <a:rPr dirty="0" sz="3000" spc="250">
                <a:latin typeface="Lucida Sans Unicode"/>
                <a:cs typeface="Lucida Sans Unicode"/>
              </a:rPr>
              <a:t>? </a:t>
            </a:r>
            <a:r>
              <a:rPr dirty="0" sz="3000" spc="105">
                <a:latin typeface="Lucida Sans Unicode"/>
                <a:cs typeface="Lucida Sans Unicode"/>
              </a:rPr>
              <a:t>Cette</a:t>
            </a:r>
            <a:r>
              <a:rPr dirty="0" sz="3000" spc="-145">
                <a:latin typeface="Lucida Sans Unicode"/>
                <a:cs typeface="Lucida Sans Unicode"/>
              </a:rPr>
              <a:t> </a:t>
            </a:r>
            <a:r>
              <a:rPr dirty="0" sz="3000" spc="160">
                <a:latin typeface="Lucida Sans Unicode"/>
                <a:cs typeface="Lucida Sans Unicode"/>
              </a:rPr>
              <a:t>étape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vous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130">
                <a:latin typeface="Lucida Sans Unicode"/>
                <a:cs typeface="Lucida Sans Unicode"/>
              </a:rPr>
              <a:t>aide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345">
                <a:latin typeface="Lucida Sans Unicode"/>
                <a:cs typeface="Lucida Sans Unicode"/>
              </a:rPr>
              <a:t>à</a:t>
            </a:r>
            <a:r>
              <a:rPr dirty="0" sz="3000" spc="-135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repérer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tout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229">
                <a:latin typeface="Lucida Sans Unicode"/>
                <a:cs typeface="Lucida Sans Unicode"/>
              </a:rPr>
              <a:t>ce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qui</a:t>
            </a:r>
            <a:r>
              <a:rPr dirty="0" sz="3000" spc="-130">
                <a:latin typeface="Lucida Sans Unicode"/>
                <a:cs typeface="Lucida Sans Unicode"/>
              </a:rPr>
              <a:t> </a:t>
            </a:r>
            <a:r>
              <a:rPr dirty="0" sz="3000" spc="50">
                <a:latin typeface="Lucida Sans Unicode"/>
                <a:cs typeface="Lucida Sans Unicode"/>
              </a:rPr>
              <a:t>vous </a:t>
            </a:r>
            <a:r>
              <a:rPr dirty="0" sz="3000" spc="110">
                <a:latin typeface="Lucida Sans Unicode"/>
                <a:cs typeface="Lucida Sans Unicode"/>
              </a:rPr>
              <a:t>semble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trop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direct,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trop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long</a:t>
            </a:r>
            <a:r>
              <a:rPr dirty="0" sz="3000" spc="-105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ou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70">
                <a:latin typeface="Lucida Sans Unicode"/>
                <a:cs typeface="Lucida Sans Unicode"/>
              </a:rPr>
              <a:t>ambigu.</a:t>
            </a:r>
            <a:r>
              <a:rPr dirty="0" sz="3000" spc="-110">
                <a:latin typeface="Lucida Sans Unicode"/>
                <a:cs typeface="Lucida Sans Unicode"/>
              </a:rPr>
              <a:t> </a:t>
            </a:r>
            <a:r>
              <a:rPr dirty="0" sz="3000" spc="35">
                <a:latin typeface="Lucida Sans Unicode"/>
                <a:cs typeface="Lucida Sans Unicode"/>
              </a:rPr>
              <a:t>Une </a:t>
            </a:r>
            <a:r>
              <a:rPr dirty="0" sz="3000" spc="45">
                <a:latin typeface="Lucida Sans Unicode"/>
                <a:cs typeface="Lucida Sans Unicode"/>
              </a:rPr>
              <a:t>dernière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vérification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90">
                <a:latin typeface="Lucida Sans Unicode"/>
                <a:cs typeface="Lucida Sans Unicode"/>
              </a:rPr>
              <a:t>rapide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permet</a:t>
            </a:r>
            <a:r>
              <a:rPr dirty="0" sz="3000" spc="-60">
                <a:latin typeface="Lucida Sans Unicode"/>
                <a:cs typeface="Lucida Sans Unicode"/>
              </a:rPr>
              <a:t> </a:t>
            </a:r>
            <a:r>
              <a:rPr dirty="0" sz="3000" spc="60">
                <a:latin typeface="Lucida Sans Unicode"/>
                <a:cs typeface="Lucida Sans Unicode"/>
              </a:rPr>
              <a:t>d'adoucir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55">
                <a:latin typeface="Lucida Sans Unicode"/>
                <a:cs typeface="Lucida Sans Unicode"/>
              </a:rPr>
              <a:t> </a:t>
            </a:r>
            <a:r>
              <a:rPr dirty="0" sz="3000" spc="-25">
                <a:latin typeface="Lucida Sans Unicode"/>
                <a:cs typeface="Lucida Sans Unicode"/>
              </a:rPr>
              <a:t>ton,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resserrer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 spc="105">
                <a:latin typeface="Lucida Sans Unicode"/>
                <a:cs typeface="Lucida Sans Unicode"/>
              </a:rPr>
              <a:t>la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structure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 spc="75">
                <a:latin typeface="Lucida Sans Unicode"/>
                <a:cs typeface="Lucida Sans Unicode"/>
              </a:rPr>
              <a:t>et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155">
                <a:latin typeface="Lucida Sans Unicode"/>
                <a:cs typeface="Lucida Sans Unicode"/>
              </a:rPr>
              <a:t>de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 spc="55">
                <a:latin typeface="Lucida Sans Unicode"/>
                <a:cs typeface="Lucida Sans Unicode"/>
              </a:rPr>
              <a:t>préciser</a:t>
            </a:r>
            <a:r>
              <a:rPr dirty="0" sz="3000" spc="-75">
                <a:latin typeface="Lucida Sans Unicode"/>
                <a:cs typeface="Lucida Sans Unicode"/>
              </a:rPr>
              <a:t> </a:t>
            </a:r>
            <a:r>
              <a:rPr dirty="0" sz="3000">
                <a:latin typeface="Lucida Sans Unicode"/>
                <a:cs typeface="Lucida Sans Unicode"/>
              </a:rPr>
              <a:t>le</a:t>
            </a:r>
            <a:r>
              <a:rPr dirty="0" sz="3000" spc="-80">
                <a:latin typeface="Lucida Sans Unicode"/>
                <a:cs typeface="Lucida Sans Unicode"/>
              </a:rPr>
              <a:t> </a:t>
            </a:r>
            <a:r>
              <a:rPr dirty="0" sz="3000" spc="-10">
                <a:latin typeface="Lucida Sans Unicode"/>
                <a:cs typeface="Lucida Sans Unicode"/>
              </a:rPr>
              <a:t>propos.</a:t>
            </a:r>
            <a:endParaRPr sz="3000">
              <a:latin typeface="Lucida Sans Unicode"/>
              <a:cs typeface="Lucida Sans Unicode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019810" cy="10287000"/>
            <a:chOff x="0" y="0"/>
            <a:chExt cx="1019810" cy="10287000"/>
          </a:xfrm>
        </p:grpSpPr>
        <p:sp>
          <p:nvSpPr>
            <p:cNvPr id="6" name="object 6" descr=""/>
            <p:cNvSpPr/>
            <p:nvPr/>
          </p:nvSpPr>
          <p:spPr>
            <a:xfrm>
              <a:off x="485775" y="0"/>
              <a:ext cx="534035" cy="10287000"/>
            </a:xfrm>
            <a:custGeom>
              <a:avLst/>
              <a:gdLst/>
              <a:ahLst/>
              <a:cxnLst/>
              <a:rect l="l" t="t" r="r" b="b"/>
              <a:pathLst>
                <a:path w="534035" h="10287000">
                  <a:moveTo>
                    <a:pt x="0" y="10286999"/>
                  </a:moveTo>
                  <a:lnTo>
                    <a:pt x="533660" y="10286999"/>
                  </a:lnTo>
                  <a:lnTo>
                    <a:pt x="533660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0"/>
              <a:ext cx="485775" cy="10287000"/>
            </a:xfrm>
            <a:custGeom>
              <a:avLst/>
              <a:gdLst/>
              <a:ahLst/>
              <a:cxnLst/>
              <a:rect l="l" t="t" r="r" b="b"/>
              <a:pathLst>
                <a:path w="485775" h="10287000">
                  <a:moveTo>
                    <a:pt x="485775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485775" y="0"/>
                  </a:lnTo>
                  <a:lnTo>
                    <a:pt x="485775" y="1028700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11894223" y="0"/>
              <a:ext cx="6393815" cy="10287000"/>
            </a:xfrm>
            <a:custGeom>
              <a:avLst/>
              <a:gdLst/>
              <a:ahLst/>
              <a:cxnLst/>
              <a:rect l="l" t="t" r="r" b="b"/>
              <a:pathLst>
                <a:path w="6393814" h="10287000">
                  <a:moveTo>
                    <a:pt x="6393776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6393776" y="0"/>
                  </a:lnTo>
                  <a:lnTo>
                    <a:pt x="6393776" y="1028700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901480" y="8208333"/>
              <a:ext cx="4358005" cy="528320"/>
            </a:xfrm>
            <a:custGeom>
              <a:avLst/>
              <a:gdLst/>
              <a:ahLst/>
              <a:cxnLst/>
              <a:rect l="l" t="t" r="r" b="b"/>
              <a:pathLst>
                <a:path w="4358005" h="528320">
                  <a:moveTo>
                    <a:pt x="4093533" y="528308"/>
                  </a:moveTo>
                  <a:lnTo>
                    <a:pt x="264153" y="528308"/>
                  </a:lnTo>
                  <a:lnTo>
                    <a:pt x="216671" y="524052"/>
                  </a:lnTo>
                  <a:lnTo>
                    <a:pt x="171982" y="511782"/>
                  </a:lnTo>
                  <a:lnTo>
                    <a:pt x="130830" y="492243"/>
                  </a:lnTo>
                  <a:lnTo>
                    <a:pt x="93962" y="466182"/>
                  </a:lnTo>
                  <a:lnTo>
                    <a:pt x="62125" y="434345"/>
                  </a:lnTo>
                  <a:lnTo>
                    <a:pt x="36064" y="397477"/>
                  </a:lnTo>
                  <a:lnTo>
                    <a:pt x="16526" y="356326"/>
                  </a:lnTo>
                  <a:lnTo>
                    <a:pt x="4255" y="311636"/>
                  </a:lnTo>
                  <a:lnTo>
                    <a:pt x="0" y="264153"/>
                  </a:lnTo>
                  <a:lnTo>
                    <a:pt x="4255" y="216671"/>
                  </a:lnTo>
                  <a:lnTo>
                    <a:pt x="16526" y="171982"/>
                  </a:lnTo>
                  <a:lnTo>
                    <a:pt x="36064" y="130830"/>
                  </a:lnTo>
                  <a:lnTo>
                    <a:pt x="62125" y="93962"/>
                  </a:lnTo>
                  <a:lnTo>
                    <a:pt x="93962" y="62125"/>
                  </a:lnTo>
                  <a:lnTo>
                    <a:pt x="130830" y="36064"/>
                  </a:lnTo>
                  <a:lnTo>
                    <a:pt x="171982" y="16526"/>
                  </a:lnTo>
                  <a:lnTo>
                    <a:pt x="216671" y="4255"/>
                  </a:lnTo>
                  <a:lnTo>
                    <a:pt x="264153" y="0"/>
                  </a:lnTo>
                  <a:lnTo>
                    <a:pt x="4093533" y="0"/>
                  </a:lnTo>
                  <a:lnTo>
                    <a:pt x="4141015" y="4255"/>
                  </a:lnTo>
                  <a:lnTo>
                    <a:pt x="4185705" y="16526"/>
                  </a:lnTo>
                  <a:lnTo>
                    <a:pt x="4226856" y="36064"/>
                  </a:lnTo>
                  <a:lnTo>
                    <a:pt x="4263724" y="62125"/>
                  </a:lnTo>
                  <a:lnTo>
                    <a:pt x="4295561" y="93962"/>
                  </a:lnTo>
                  <a:lnTo>
                    <a:pt x="4321622" y="130830"/>
                  </a:lnTo>
                  <a:lnTo>
                    <a:pt x="4341161" y="171982"/>
                  </a:lnTo>
                  <a:lnTo>
                    <a:pt x="4353431" y="216671"/>
                  </a:lnTo>
                  <a:lnTo>
                    <a:pt x="4357687" y="264154"/>
                  </a:lnTo>
                  <a:lnTo>
                    <a:pt x="4353431" y="311636"/>
                  </a:lnTo>
                  <a:lnTo>
                    <a:pt x="4341161" y="356326"/>
                  </a:lnTo>
                  <a:lnTo>
                    <a:pt x="4321622" y="397477"/>
                  </a:lnTo>
                  <a:lnTo>
                    <a:pt x="4295561" y="434345"/>
                  </a:lnTo>
                  <a:lnTo>
                    <a:pt x="4263724" y="466182"/>
                  </a:lnTo>
                  <a:lnTo>
                    <a:pt x="4226856" y="492243"/>
                  </a:lnTo>
                  <a:lnTo>
                    <a:pt x="4185705" y="511782"/>
                  </a:lnTo>
                  <a:lnTo>
                    <a:pt x="4141015" y="524052"/>
                  </a:lnTo>
                  <a:lnTo>
                    <a:pt x="4093533" y="52830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787897" y="8268177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79">
                  <a:moveTo>
                    <a:pt x="199167" y="398335"/>
                  </a:moveTo>
                  <a:lnTo>
                    <a:pt x="153500" y="393075"/>
                  </a:lnTo>
                  <a:lnTo>
                    <a:pt x="111578" y="378091"/>
                  </a:lnTo>
                  <a:lnTo>
                    <a:pt x="74598" y="354580"/>
                  </a:lnTo>
                  <a:lnTo>
                    <a:pt x="43754" y="323736"/>
                  </a:lnTo>
                  <a:lnTo>
                    <a:pt x="20243" y="286756"/>
                  </a:lnTo>
                  <a:lnTo>
                    <a:pt x="5260" y="244834"/>
                  </a:lnTo>
                  <a:lnTo>
                    <a:pt x="0" y="199167"/>
                  </a:lnTo>
                  <a:lnTo>
                    <a:pt x="5260" y="153500"/>
                  </a:lnTo>
                  <a:lnTo>
                    <a:pt x="20243" y="111578"/>
                  </a:lnTo>
                  <a:lnTo>
                    <a:pt x="43754" y="74598"/>
                  </a:lnTo>
                  <a:lnTo>
                    <a:pt x="74598" y="43754"/>
                  </a:lnTo>
                  <a:lnTo>
                    <a:pt x="111578" y="20243"/>
                  </a:lnTo>
                  <a:lnTo>
                    <a:pt x="153500" y="5260"/>
                  </a:lnTo>
                  <a:lnTo>
                    <a:pt x="199167" y="0"/>
                  </a:lnTo>
                  <a:lnTo>
                    <a:pt x="244834" y="5260"/>
                  </a:lnTo>
                  <a:lnTo>
                    <a:pt x="286756" y="20243"/>
                  </a:lnTo>
                  <a:lnTo>
                    <a:pt x="323736" y="43754"/>
                  </a:lnTo>
                  <a:lnTo>
                    <a:pt x="354580" y="74598"/>
                  </a:lnTo>
                  <a:lnTo>
                    <a:pt x="378091" y="111578"/>
                  </a:lnTo>
                  <a:lnTo>
                    <a:pt x="393075" y="153500"/>
                  </a:lnTo>
                  <a:lnTo>
                    <a:pt x="398335" y="199167"/>
                  </a:lnTo>
                  <a:lnTo>
                    <a:pt x="393075" y="244834"/>
                  </a:lnTo>
                  <a:lnTo>
                    <a:pt x="378091" y="286756"/>
                  </a:lnTo>
                  <a:lnTo>
                    <a:pt x="354580" y="323736"/>
                  </a:lnTo>
                  <a:lnTo>
                    <a:pt x="323736" y="354580"/>
                  </a:lnTo>
                  <a:lnTo>
                    <a:pt x="286756" y="378091"/>
                  </a:lnTo>
                  <a:lnTo>
                    <a:pt x="244834" y="393075"/>
                  </a:lnTo>
                  <a:lnTo>
                    <a:pt x="199167" y="398335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2391" y="8354130"/>
              <a:ext cx="229397" cy="22939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9586962"/>
              <a:ext cx="11894820" cy="700405"/>
            </a:xfrm>
            <a:custGeom>
              <a:avLst/>
              <a:gdLst/>
              <a:ahLst/>
              <a:cxnLst/>
              <a:rect l="l" t="t" r="r" b="b"/>
              <a:pathLst>
                <a:path w="11894820" h="700404">
                  <a:moveTo>
                    <a:pt x="11894225" y="700037"/>
                  </a:moveTo>
                  <a:lnTo>
                    <a:pt x="0" y="700037"/>
                  </a:lnTo>
                  <a:lnTo>
                    <a:pt x="0" y="0"/>
                  </a:lnTo>
                  <a:lnTo>
                    <a:pt x="11894225" y="0"/>
                  </a:lnTo>
                  <a:lnTo>
                    <a:pt x="11894225" y="700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7205" y="1557072"/>
              <a:ext cx="5246369" cy="524636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0" y="11"/>
              <a:ext cx="11894820" cy="2237740"/>
            </a:xfrm>
            <a:custGeom>
              <a:avLst/>
              <a:gdLst/>
              <a:ahLst/>
              <a:cxnLst/>
              <a:rect l="l" t="t" r="r" b="b"/>
              <a:pathLst>
                <a:path w="11894820" h="2237740">
                  <a:moveTo>
                    <a:pt x="1078052" y="2212771"/>
                  </a:moveTo>
                  <a:lnTo>
                    <a:pt x="1076109" y="2203170"/>
                  </a:lnTo>
                  <a:lnTo>
                    <a:pt x="1070825" y="2195347"/>
                  </a:lnTo>
                  <a:lnTo>
                    <a:pt x="1062977" y="2190064"/>
                  </a:lnTo>
                  <a:lnTo>
                    <a:pt x="1053376" y="2188121"/>
                  </a:lnTo>
                  <a:lnTo>
                    <a:pt x="1043762" y="2190064"/>
                  </a:lnTo>
                  <a:lnTo>
                    <a:pt x="1035926" y="2195347"/>
                  </a:lnTo>
                  <a:lnTo>
                    <a:pt x="1030630" y="2203170"/>
                  </a:lnTo>
                  <a:lnTo>
                    <a:pt x="1028687" y="2212771"/>
                  </a:lnTo>
                  <a:lnTo>
                    <a:pt x="1030630" y="2222360"/>
                  </a:lnTo>
                  <a:lnTo>
                    <a:pt x="1035926" y="2230196"/>
                  </a:lnTo>
                  <a:lnTo>
                    <a:pt x="1043762" y="2235479"/>
                  </a:lnTo>
                  <a:lnTo>
                    <a:pt x="1053376" y="2237422"/>
                  </a:lnTo>
                  <a:lnTo>
                    <a:pt x="1062977" y="2235479"/>
                  </a:lnTo>
                  <a:lnTo>
                    <a:pt x="1070825" y="2230196"/>
                  </a:lnTo>
                  <a:lnTo>
                    <a:pt x="1076109" y="2222360"/>
                  </a:lnTo>
                  <a:lnTo>
                    <a:pt x="1078052" y="2212771"/>
                  </a:lnTo>
                  <a:close/>
                </a:path>
                <a:path w="11894820" h="2237740">
                  <a:moveTo>
                    <a:pt x="1078052" y="1981288"/>
                  </a:moveTo>
                  <a:lnTo>
                    <a:pt x="1076109" y="1971700"/>
                  </a:lnTo>
                  <a:lnTo>
                    <a:pt x="1070825" y="1963864"/>
                  </a:lnTo>
                  <a:lnTo>
                    <a:pt x="1062977" y="1958581"/>
                  </a:lnTo>
                  <a:lnTo>
                    <a:pt x="1053376" y="1956650"/>
                  </a:lnTo>
                  <a:lnTo>
                    <a:pt x="1043762" y="1958581"/>
                  </a:lnTo>
                  <a:lnTo>
                    <a:pt x="1035926" y="1963864"/>
                  </a:lnTo>
                  <a:lnTo>
                    <a:pt x="1030630" y="1971700"/>
                  </a:lnTo>
                  <a:lnTo>
                    <a:pt x="1028687" y="1981288"/>
                  </a:lnTo>
                  <a:lnTo>
                    <a:pt x="1030630" y="1990890"/>
                  </a:lnTo>
                  <a:lnTo>
                    <a:pt x="1035926" y="1998726"/>
                  </a:lnTo>
                  <a:lnTo>
                    <a:pt x="1043762" y="2003996"/>
                  </a:lnTo>
                  <a:lnTo>
                    <a:pt x="1053376" y="2005939"/>
                  </a:lnTo>
                  <a:lnTo>
                    <a:pt x="1062977" y="2003996"/>
                  </a:lnTo>
                  <a:lnTo>
                    <a:pt x="1070825" y="1998726"/>
                  </a:lnTo>
                  <a:lnTo>
                    <a:pt x="1076109" y="1990890"/>
                  </a:lnTo>
                  <a:lnTo>
                    <a:pt x="1078052" y="1981288"/>
                  </a:lnTo>
                  <a:close/>
                </a:path>
                <a:path w="11894820" h="2237740">
                  <a:moveTo>
                    <a:pt x="1078052" y="1749679"/>
                  </a:moveTo>
                  <a:lnTo>
                    <a:pt x="1076109" y="1740077"/>
                  </a:lnTo>
                  <a:lnTo>
                    <a:pt x="1070825" y="1732254"/>
                  </a:lnTo>
                  <a:lnTo>
                    <a:pt x="1062977" y="1726971"/>
                  </a:lnTo>
                  <a:lnTo>
                    <a:pt x="1053376" y="1725028"/>
                  </a:lnTo>
                  <a:lnTo>
                    <a:pt x="1043762" y="1726971"/>
                  </a:lnTo>
                  <a:lnTo>
                    <a:pt x="1035926" y="1732254"/>
                  </a:lnTo>
                  <a:lnTo>
                    <a:pt x="1030630" y="1740077"/>
                  </a:lnTo>
                  <a:lnTo>
                    <a:pt x="1028687" y="1749679"/>
                  </a:lnTo>
                  <a:lnTo>
                    <a:pt x="1030630" y="1759280"/>
                  </a:lnTo>
                  <a:lnTo>
                    <a:pt x="1035926" y="1767103"/>
                  </a:lnTo>
                  <a:lnTo>
                    <a:pt x="1043762" y="1772386"/>
                  </a:lnTo>
                  <a:lnTo>
                    <a:pt x="1053376" y="1774329"/>
                  </a:lnTo>
                  <a:lnTo>
                    <a:pt x="1062977" y="1772386"/>
                  </a:lnTo>
                  <a:lnTo>
                    <a:pt x="1070825" y="1767103"/>
                  </a:lnTo>
                  <a:lnTo>
                    <a:pt x="1076109" y="1759280"/>
                  </a:lnTo>
                  <a:lnTo>
                    <a:pt x="1078052" y="1749679"/>
                  </a:lnTo>
                  <a:close/>
                </a:path>
                <a:path w="11894820" h="2237740">
                  <a:moveTo>
                    <a:pt x="1078052" y="1518069"/>
                  </a:moveTo>
                  <a:lnTo>
                    <a:pt x="1076109" y="1508467"/>
                  </a:lnTo>
                  <a:lnTo>
                    <a:pt x="1070825" y="1500632"/>
                  </a:lnTo>
                  <a:lnTo>
                    <a:pt x="1062977" y="1495361"/>
                  </a:lnTo>
                  <a:lnTo>
                    <a:pt x="1053376" y="1493418"/>
                  </a:lnTo>
                  <a:lnTo>
                    <a:pt x="1043762" y="1495361"/>
                  </a:lnTo>
                  <a:lnTo>
                    <a:pt x="1035926" y="1500632"/>
                  </a:lnTo>
                  <a:lnTo>
                    <a:pt x="1030630" y="1508467"/>
                  </a:lnTo>
                  <a:lnTo>
                    <a:pt x="1028687" y="1518069"/>
                  </a:lnTo>
                  <a:lnTo>
                    <a:pt x="1030630" y="1527657"/>
                  </a:lnTo>
                  <a:lnTo>
                    <a:pt x="1035926" y="1535493"/>
                  </a:lnTo>
                  <a:lnTo>
                    <a:pt x="1043762" y="1540776"/>
                  </a:lnTo>
                  <a:lnTo>
                    <a:pt x="1053376" y="1542707"/>
                  </a:lnTo>
                  <a:lnTo>
                    <a:pt x="1062977" y="1540776"/>
                  </a:lnTo>
                  <a:lnTo>
                    <a:pt x="1070825" y="1535493"/>
                  </a:lnTo>
                  <a:lnTo>
                    <a:pt x="1076109" y="1527657"/>
                  </a:lnTo>
                  <a:lnTo>
                    <a:pt x="1078052" y="1518069"/>
                  </a:lnTo>
                  <a:close/>
                </a:path>
                <a:path w="11894820" h="2237740">
                  <a:moveTo>
                    <a:pt x="1078052" y="1286586"/>
                  </a:moveTo>
                  <a:lnTo>
                    <a:pt x="1076109" y="1276997"/>
                  </a:lnTo>
                  <a:lnTo>
                    <a:pt x="1070825" y="1269161"/>
                  </a:lnTo>
                  <a:lnTo>
                    <a:pt x="1062977" y="1263878"/>
                  </a:lnTo>
                  <a:lnTo>
                    <a:pt x="1053376" y="1261935"/>
                  </a:lnTo>
                  <a:lnTo>
                    <a:pt x="1043762" y="1263878"/>
                  </a:lnTo>
                  <a:lnTo>
                    <a:pt x="1035926" y="1269161"/>
                  </a:lnTo>
                  <a:lnTo>
                    <a:pt x="1030630" y="1276997"/>
                  </a:lnTo>
                  <a:lnTo>
                    <a:pt x="1028687" y="1286586"/>
                  </a:lnTo>
                  <a:lnTo>
                    <a:pt x="1030630" y="1296187"/>
                  </a:lnTo>
                  <a:lnTo>
                    <a:pt x="1035926" y="1304010"/>
                  </a:lnTo>
                  <a:lnTo>
                    <a:pt x="1043762" y="1309293"/>
                  </a:lnTo>
                  <a:lnTo>
                    <a:pt x="1053376" y="1311236"/>
                  </a:lnTo>
                  <a:lnTo>
                    <a:pt x="1062977" y="1309293"/>
                  </a:lnTo>
                  <a:lnTo>
                    <a:pt x="1070825" y="1304010"/>
                  </a:lnTo>
                  <a:lnTo>
                    <a:pt x="1076109" y="1296187"/>
                  </a:lnTo>
                  <a:lnTo>
                    <a:pt x="1078052" y="1286586"/>
                  </a:lnTo>
                  <a:close/>
                </a:path>
                <a:path w="11894820" h="2237740">
                  <a:moveTo>
                    <a:pt x="1078052" y="1054976"/>
                  </a:moveTo>
                  <a:lnTo>
                    <a:pt x="1076109" y="1045375"/>
                  </a:lnTo>
                  <a:lnTo>
                    <a:pt x="1070825" y="1037539"/>
                  </a:lnTo>
                  <a:lnTo>
                    <a:pt x="1062977" y="1032268"/>
                  </a:lnTo>
                  <a:lnTo>
                    <a:pt x="1053376" y="1030325"/>
                  </a:lnTo>
                  <a:lnTo>
                    <a:pt x="1043762" y="1032268"/>
                  </a:lnTo>
                  <a:lnTo>
                    <a:pt x="1035926" y="1037539"/>
                  </a:lnTo>
                  <a:lnTo>
                    <a:pt x="1030630" y="1045375"/>
                  </a:lnTo>
                  <a:lnTo>
                    <a:pt x="1028687" y="1054976"/>
                  </a:lnTo>
                  <a:lnTo>
                    <a:pt x="1030630" y="1064564"/>
                  </a:lnTo>
                  <a:lnTo>
                    <a:pt x="1035926" y="1072400"/>
                  </a:lnTo>
                  <a:lnTo>
                    <a:pt x="1043762" y="1077683"/>
                  </a:lnTo>
                  <a:lnTo>
                    <a:pt x="1053376" y="1079614"/>
                  </a:lnTo>
                  <a:lnTo>
                    <a:pt x="1062977" y="1077683"/>
                  </a:lnTo>
                  <a:lnTo>
                    <a:pt x="1070825" y="1072400"/>
                  </a:lnTo>
                  <a:lnTo>
                    <a:pt x="1076109" y="1064564"/>
                  </a:lnTo>
                  <a:lnTo>
                    <a:pt x="1078052" y="1054976"/>
                  </a:lnTo>
                  <a:close/>
                </a:path>
                <a:path w="11894820" h="2237740">
                  <a:moveTo>
                    <a:pt x="1350213" y="2212771"/>
                  </a:moveTo>
                  <a:lnTo>
                    <a:pt x="1348270" y="2203170"/>
                  </a:lnTo>
                  <a:lnTo>
                    <a:pt x="1342986" y="2195347"/>
                  </a:lnTo>
                  <a:lnTo>
                    <a:pt x="1335138" y="2190064"/>
                  </a:lnTo>
                  <a:lnTo>
                    <a:pt x="1325524" y="2188121"/>
                  </a:lnTo>
                  <a:lnTo>
                    <a:pt x="1315923" y="2190064"/>
                  </a:lnTo>
                  <a:lnTo>
                    <a:pt x="1308074" y="2195347"/>
                  </a:lnTo>
                  <a:lnTo>
                    <a:pt x="1302791" y="2203170"/>
                  </a:lnTo>
                  <a:lnTo>
                    <a:pt x="1300848" y="2212771"/>
                  </a:lnTo>
                  <a:lnTo>
                    <a:pt x="1302791" y="2222360"/>
                  </a:lnTo>
                  <a:lnTo>
                    <a:pt x="1308074" y="2230196"/>
                  </a:lnTo>
                  <a:lnTo>
                    <a:pt x="1315923" y="2235479"/>
                  </a:lnTo>
                  <a:lnTo>
                    <a:pt x="1325524" y="2237422"/>
                  </a:lnTo>
                  <a:lnTo>
                    <a:pt x="1335138" y="2235479"/>
                  </a:lnTo>
                  <a:lnTo>
                    <a:pt x="1342986" y="2230196"/>
                  </a:lnTo>
                  <a:lnTo>
                    <a:pt x="1348270" y="2222360"/>
                  </a:lnTo>
                  <a:lnTo>
                    <a:pt x="1350213" y="2212771"/>
                  </a:lnTo>
                  <a:close/>
                </a:path>
                <a:path w="11894820" h="2237740">
                  <a:moveTo>
                    <a:pt x="1350213" y="1981288"/>
                  </a:moveTo>
                  <a:lnTo>
                    <a:pt x="1348270" y="1971700"/>
                  </a:lnTo>
                  <a:lnTo>
                    <a:pt x="1342986" y="1963864"/>
                  </a:lnTo>
                  <a:lnTo>
                    <a:pt x="1335138" y="1958581"/>
                  </a:lnTo>
                  <a:lnTo>
                    <a:pt x="1325524" y="1956650"/>
                  </a:lnTo>
                  <a:lnTo>
                    <a:pt x="1315923" y="1958581"/>
                  </a:lnTo>
                  <a:lnTo>
                    <a:pt x="1308074" y="1963864"/>
                  </a:lnTo>
                  <a:lnTo>
                    <a:pt x="1302791" y="1971700"/>
                  </a:lnTo>
                  <a:lnTo>
                    <a:pt x="1300848" y="1981288"/>
                  </a:lnTo>
                  <a:lnTo>
                    <a:pt x="1302791" y="1990890"/>
                  </a:lnTo>
                  <a:lnTo>
                    <a:pt x="1308074" y="1998726"/>
                  </a:lnTo>
                  <a:lnTo>
                    <a:pt x="1315923" y="2003996"/>
                  </a:lnTo>
                  <a:lnTo>
                    <a:pt x="1325524" y="2005939"/>
                  </a:lnTo>
                  <a:lnTo>
                    <a:pt x="1335138" y="2003996"/>
                  </a:lnTo>
                  <a:lnTo>
                    <a:pt x="1342986" y="1998726"/>
                  </a:lnTo>
                  <a:lnTo>
                    <a:pt x="1348270" y="1990890"/>
                  </a:lnTo>
                  <a:lnTo>
                    <a:pt x="1350213" y="1981288"/>
                  </a:lnTo>
                  <a:close/>
                </a:path>
                <a:path w="11894820" h="2237740">
                  <a:moveTo>
                    <a:pt x="1350213" y="1749679"/>
                  </a:moveTo>
                  <a:lnTo>
                    <a:pt x="1348270" y="1740077"/>
                  </a:lnTo>
                  <a:lnTo>
                    <a:pt x="1342986" y="1732254"/>
                  </a:lnTo>
                  <a:lnTo>
                    <a:pt x="1335138" y="1726971"/>
                  </a:lnTo>
                  <a:lnTo>
                    <a:pt x="1325524" y="1725028"/>
                  </a:lnTo>
                  <a:lnTo>
                    <a:pt x="1315923" y="1726971"/>
                  </a:lnTo>
                  <a:lnTo>
                    <a:pt x="1308074" y="1732254"/>
                  </a:lnTo>
                  <a:lnTo>
                    <a:pt x="1302791" y="1740077"/>
                  </a:lnTo>
                  <a:lnTo>
                    <a:pt x="1300848" y="1749679"/>
                  </a:lnTo>
                  <a:lnTo>
                    <a:pt x="1302791" y="1759280"/>
                  </a:lnTo>
                  <a:lnTo>
                    <a:pt x="1308074" y="1767103"/>
                  </a:lnTo>
                  <a:lnTo>
                    <a:pt x="1315923" y="1772386"/>
                  </a:lnTo>
                  <a:lnTo>
                    <a:pt x="1325524" y="1774329"/>
                  </a:lnTo>
                  <a:lnTo>
                    <a:pt x="1335138" y="1772386"/>
                  </a:lnTo>
                  <a:lnTo>
                    <a:pt x="1342986" y="1767103"/>
                  </a:lnTo>
                  <a:lnTo>
                    <a:pt x="1348270" y="1759280"/>
                  </a:lnTo>
                  <a:lnTo>
                    <a:pt x="1350213" y="1749679"/>
                  </a:lnTo>
                  <a:close/>
                </a:path>
                <a:path w="11894820" h="2237740">
                  <a:moveTo>
                    <a:pt x="1350213" y="1518069"/>
                  </a:moveTo>
                  <a:lnTo>
                    <a:pt x="1348270" y="1508467"/>
                  </a:lnTo>
                  <a:lnTo>
                    <a:pt x="1342986" y="1500632"/>
                  </a:lnTo>
                  <a:lnTo>
                    <a:pt x="1335138" y="1495361"/>
                  </a:lnTo>
                  <a:lnTo>
                    <a:pt x="1325524" y="1493418"/>
                  </a:lnTo>
                  <a:lnTo>
                    <a:pt x="1315923" y="1495361"/>
                  </a:lnTo>
                  <a:lnTo>
                    <a:pt x="1308074" y="1500632"/>
                  </a:lnTo>
                  <a:lnTo>
                    <a:pt x="1302791" y="1508467"/>
                  </a:lnTo>
                  <a:lnTo>
                    <a:pt x="1300848" y="1518069"/>
                  </a:lnTo>
                  <a:lnTo>
                    <a:pt x="1302791" y="1527657"/>
                  </a:lnTo>
                  <a:lnTo>
                    <a:pt x="1308074" y="1535493"/>
                  </a:lnTo>
                  <a:lnTo>
                    <a:pt x="1315923" y="1540776"/>
                  </a:lnTo>
                  <a:lnTo>
                    <a:pt x="1325524" y="1542707"/>
                  </a:lnTo>
                  <a:lnTo>
                    <a:pt x="1335138" y="1540776"/>
                  </a:lnTo>
                  <a:lnTo>
                    <a:pt x="1342986" y="1535493"/>
                  </a:lnTo>
                  <a:lnTo>
                    <a:pt x="1348270" y="1527657"/>
                  </a:lnTo>
                  <a:lnTo>
                    <a:pt x="1350213" y="1518069"/>
                  </a:lnTo>
                  <a:close/>
                </a:path>
                <a:path w="11894820" h="2237740">
                  <a:moveTo>
                    <a:pt x="1350213" y="1286586"/>
                  </a:moveTo>
                  <a:lnTo>
                    <a:pt x="1348270" y="1276997"/>
                  </a:lnTo>
                  <a:lnTo>
                    <a:pt x="1342986" y="1269161"/>
                  </a:lnTo>
                  <a:lnTo>
                    <a:pt x="1335138" y="1263878"/>
                  </a:lnTo>
                  <a:lnTo>
                    <a:pt x="1325524" y="1261935"/>
                  </a:lnTo>
                  <a:lnTo>
                    <a:pt x="1315923" y="1263878"/>
                  </a:lnTo>
                  <a:lnTo>
                    <a:pt x="1308074" y="1269161"/>
                  </a:lnTo>
                  <a:lnTo>
                    <a:pt x="1302791" y="1276997"/>
                  </a:lnTo>
                  <a:lnTo>
                    <a:pt x="1300848" y="1286586"/>
                  </a:lnTo>
                  <a:lnTo>
                    <a:pt x="1302791" y="1296187"/>
                  </a:lnTo>
                  <a:lnTo>
                    <a:pt x="1308074" y="1304010"/>
                  </a:lnTo>
                  <a:lnTo>
                    <a:pt x="1315923" y="1309293"/>
                  </a:lnTo>
                  <a:lnTo>
                    <a:pt x="1325524" y="1311236"/>
                  </a:lnTo>
                  <a:lnTo>
                    <a:pt x="1335138" y="1309293"/>
                  </a:lnTo>
                  <a:lnTo>
                    <a:pt x="1342986" y="1304010"/>
                  </a:lnTo>
                  <a:lnTo>
                    <a:pt x="1348270" y="1296187"/>
                  </a:lnTo>
                  <a:lnTo>
                    <a:pt x="1350213" y="1286586"/>
                  </a:lnTo>
                  <a:close/>
                </a:path>
                <a:path w="11894820" h="2237740">
                  <a:moveTo>
                    <a:pt x="1350213" y="1054976"/>
                  </a:moveTo>
                  <a:lnTo>
                    <a:pt x="1348270" y="1045375"/>
                  </a:lnTo>
                  <a:lnTo>
                    <a:pt x="1342986" y="1037539"/>
                  </a:lnTo>
                  <a:lnTo>
                    <a:pt x="1335138" y="1032268"/>
                  </a:lnTo>
                  <a:lnTo>
                    <a:pt x="1325524" y="1030325"/>
                  </a:lnTo>
                  <a:lnTo>
                    <a:pt x="1315923" y="1032268"/>
                  </a:lnTo>
                  <a:lnTo>
                    <a:pt x="1308074" y="1037539"/>
                  </a:lnTo>
                  <a:lnTo>
                    <a:pt x="1302791" y="1045375"/>
                  </a:lnTo>
                  <a:lnTo>
                    <a:pt x="1300848" y="1054976"/>
                  </a:lnTo>
                  <a:lnTo>
                    <a:pt x="1302791" y="1064564"/>
                  </a:lnTo>
                  <a:lnTo>
                    <a:pt x="1308074" y="1072400"/>
                  </a:lnTo>
                  <a:lnTo>
                    <a:pt x="1315923" y="1077683"/>
                  </a:lnTo>
                  <a:lnTo>
                    <a:pt x="1325524" y="1079614"/>
                  </a:lnTo>
                  <a:lnTo>
                    <a:pt x="1335138" y="1077683"/>
                  </a:lnTo>
                  <a:lnTo>
                    <a:pt x="1342986" y="1072400"/>
                  </a:lnTo>
                  <a:lnTo>
                    <a:pt x="1348270" y="1064564"/>
                  </a:lnTo>
                  <a:lnTo>
                    <a:pt x="1350213" y="1054976"/>
                  </a:lnTo>
                  <a:close/>
                </a:path>
                <a:path w="11894820" h="2237740">
                  <a:moveTo>
                    <a:pt x="1622361" y="2212771"/>
                  </a:moveTo>
                  <a:lnTo>
                    <a:pt x="1620431" y="2203170"/>
                  </a:lnTo>
                  <a:lnTo>
                    <a:pt x="1615135" y="2195347"/>
                  </a:lnTo>
                  <a:lnTo>
                    <a:pt x="1607299" y="2190064"/>
                  </a:lnTo>
                  <a:lnTo>
                    <a:pt x="1597685" y="2188121"/>
                  </a:lnTo>
                  <a:lnTo>
                    <a:pt x="1588084" y="2190064"/>
                  </a:lnTo>
                  <a:lnTo>
                    <a:pt x="1580235" y="2195347"/>
                  </a:lnTo>
                  <a:lnTo>
                    <a:pt x="1574952" y="2203170"/>
                  </a:lnTo>
                  <a:lnTo>
                    <a:pt x="1573009" y="2212771"/>
                  </a:lnTo>
                  <a:lnTo>
                    <a:pt x="1574952" y="2222360"/>
                  </a:lnTo>
                  <a:lnTo>
                    <a:pt x="1580235" y="2230196"/>
                  </a:lnTo>
                  <a:lnTo>
                    <a:pt x="1588084" y="2235479"/>
                  </a:lnTo>
                  <a:lnTo>
                    <a:pt x="1597685" y="2237422"/>
                  </a:lnTo>
                  <a:lnTo>
                    <a:pt x="1607299" y="2235479"/>
                  </a:lnTo>
                  <a:lnTo>
                    <a:pt x="1615135" y="2230196"/>
                  </a:lnTo>
                  <a:lnTo>
                    <a:pt x="1620431" y="2222360"/>
                  </a:lnTo>
                  <a:lnTo>
                    <a:pt x="1622361" y="2212771"/>
                  </a:lnTo>
                  <a:close/>
                </a:path>
                <a:path w="11894820" h="2237740">
                  <a:moveTo>
                    <a:pt x="1622361" y="1981288"/>
                  </a:moveTo>
                  <a:lnTo>
                    <a:pt x="1620431" y="1971700"/>
                  </a:lnTo>
                  <a:lnTo>
                    <a:pt x="1615135" y="1963864"/>
                  </a:lnTo>
                  <a:lnTo>
                    <a:pt x="1607299" y="1958581"/>
                  </a:lnTo>
                  <a:lnTo>
                    <a:pt x="1597685" y="1956650"/>
                  </a:lnTo>
                  <a:lnTo>
                    <a:pt x="1588084" y="1958581"/>
                  </a:lnTo>
                  <a:lnTo>
                    <a:pt x="1580235" y="1963864"/>
                  </a:lnTo>
                  <a:lnTo>
                    <a:pt x="1574952" y="1971700"/>
                  </a:lnTo>
                  <a:lnTo>
                    <a:pt x="1573009" y="1981288"/>
                  </a:lnTo>
                  <a:lnTo>
                    <a:pt x="1574952" y="1990890"/>
                  </a:lnTo>
                  <a:lnTo>
                    <a:pt x="1580235" y="1998726"/>
                  </a:lnTo>
                  <a:lnTo>
                    <a:pt x="1588084" y="2003996"/>
                  </a:lnTo>
                  <a:lnTo>
                    <a:pt x="1597685" y="2005939"/>
                  </a:lnTo>
                  <a:lnTo>
                    <a:pt x="1607299" y="2003996"/>
                  </a:lnTo>
                  <a:lnTo>
                    <a:pt x="1615135" y="1998726"/>
                  </a:lnTo>
                  <a:lnTo>
                    <a:pt x="1620431" y="1990890"/>
                  </a:lnTo>
                  <a:lnTo>
                    <a:pt x="1622361" y="1981288"/>
                  </a:lnTo>
                  <a:close/>
                </a:path>
                <a:path w="11894820" h="2237740">
                  <a:moveTo>
                    <a:pt x="1622361" y="1749679"/>
                  </a:moveTo>
                  <a:lnTo>
                    <a:pt x="1620431" y="1740077"/>
                  </a:lnTo>
                  <a:lnTo>
                    <a:pt x="1615135" y="1732254"/>
                  </a:lnTo>
                  <a:lnTo>
                    <a:pt x="1607299" y="1726971"/>
                  </a:lnTo>
                  <a:lnTo>
                    <a:pt x="1597685" y="1725028"/>
                  </a:lnTo>
                  <a:lnTo>
                    <a:pt x="1588084" y="1726971"/>
                  </a:lnTo>
                  <a:lnTo>
                    <a:pt x="1580235" y="1732254"/>
                  </a:lnTo>
                  <a:lnTo>
                    <a:pt x="1574952" y="1740077"/>
                  </a:lnTo>
                  <a:lnTo>
                    <a:pt x="1573009" y="1749679"/>
                  </a:lnTo>
                  <a:lnTo>
                    <a:pt x="1574952" y="1759280"/>
                  </a:lnTo>
                  <a:lnTo>
                    <a:pt x="1580235" y="1767103"/>
                  </a:lnTo>
                  <a:lnTo>
                    <a:pt x="1588084" y="1772386"/>
                  </a:lnTo>
                  <a:lnTo>
                    <a:pt x="1597685" y="1774329"/>
                  </a:lnTo>
                  <a:lnTo>
                    <a:pt x="1607299" y="1772386"/>
                  </a:lnTo>
                  <a:lnTo>
                    <a:pt x="1615135" y="1767103"/>
                  </a:lnTo>
                  <a:lnTo>
                    <a:pt x="1620431" y="1759280"/>
                  </a:lnTo>
                  <a:lnTo>
                    <a:pt x="1622361" y="1749679"/>
                  </a:lnTo>
                  <a:close/>
                </a:path>
                <a:path w="11894820" h="2237740">
                  <a:moveTo>
                    <a:pt x="1622361" y="1518069"/>
                  </a:moveTo>
                  <a:lnTo>
                    <a:pt x="1620431" y="1508467"/>
                  </a:lnTo>
                  <a:lnTo>
                    <a:pt x="1615135" y="1500632"/>
                  </a:lnTo>
                  <a:lnTo>
                    <a:pt x="1607299" y="1495361"/>
                  </a:lnTo>
                  <a:lnTo>
                    <a:pt x="1597685" y="1493418"/>
                  </a:lnTo>
                  <a:lnTo>
                    <a:pt x="1588084" y="1495361"/>
                  </a:lnTo>
                  <a:lnTo>
                    <a:pt x="1580235" y="1500632"/>
                  </a:lnTo>
                  <a:lnTo>
                    <a:pt x="1574952" y="1508467"/>
                  </a:lnTo>
                  <a:lnTo>
                    <a:pt x="1573009" y="1518069"/>
                  </a:lnTo>
                  <a:lnTo>
                    <a:pt x="1574952" y="1527657"/>
                  </a:lnTo>
                  <a:lnTo>
                    <a:pt x="1580235" y="1535493"/>
                  </a:lnTo>
                  <a:lnTo>
                    <a:pt x="1588084" y="1540776"/>
                  </a:lnTo>
                  <a:lnTo>
                    <a:pt x="1597685" y="1542707"/>
                  </a:lnTo>
                  <a:lnTo>
                    <a:pt x="1607299" y="1540776"/>
                  </a:lnTo>
                  <a:lnTo>
                    <a:pt x="1615135" y="1535493"/>
                  </a:lnTo>
                  <a:lnTo>
                    <a:pt x="1620431" y="1527657"/>
                  </a:lnTo>
                  <a:lnTo>
                    <a:pt x="1622361" y="1518069"/>
                  </a:lnTo>
                  <a:close/>
                </a:path>
                <a:path w="11894820" h="2237740">
                  <a:moveTo>
                    <a:pt x="1622361" y="1286586"/>
                  </a:moveTo>
                  <a:lnTo>
                    <a:pt x="1620431" y="1276997"/>
                  </a:lnTo>
                  <a:lnTo>
                    <a:pt x="1615135" y="1269161"/>
                  </a:lnTo>
                  <a:lnTo>
                    <a:pt x="1607299" y="1263878"/>
                  </a:lnTo>
                  <a:lnTo>
                    <a:pt x="1597685" y="1261935"/>
                  </a:lnTo>
                  <a:lnTo>
                    <a:pt x="1588084" y="1263878"/>
                  </a:lnTo>
                  <a:lnTo>
                    <a:pt x="1580235" y="1269161"/>
                  </a:lnTo>
                  <a:lnTo>
                    <a:pt x="1574952" y="1276997"/>
                  </a:lnTo>
                  <a:lnTo>
                    <a:pt x="1573009" y="1286586"/>
                  </a:lnTo>
                  <a:lnTo>
                    <a:pt x="1574952" y="1296187"/>
                  </a:lnTo>
                  <a:lnTo>
                    <a:pt x="1580235" y="1304010"/>
                  </a:lnTo>
                  <a:lnTo>
                    <a:pt x="1588084" y="1309293"/>
                  </a:lnTo>
                  <a:lnTo>
                    <a:pt x="1597685" y="1311236"/>
                  </a:lnTo>
                  <a:lnTo>
                    <a:pt x="1607299" y="1309293"/>
                  </a:lnTo>
                  <a:lnTo>
                    <a:pt x="1615135" y="1304010"/>
                  </a:lnTo>
                  <a:lnTo>
                    <a:pt x="1620431" y="1296187"/>
                  </a:lnTo>
                  <a:lnTo>
                    <a:pt x="1622361" y="1286586"/>
                  </a:lnTo>
                  <a:close/>
                </a:path>
                <a:path w="11894820" h="2237740">
                  <a:moveTo>
                    <a:pt x="1622361" y="1054976"/>
                  </a:moveTo>
                  <a:lnTo>
                    <a:pt x="1620431" y="1045375"/>
                  </a:lnTo>
                  <a:lnTo>
                    <a:pt x="1615135" y="1037539"/>
                  </a:lnTo>
                  <a:lnTo>
                    <a:pt x="1607299" y="1032268"/>
                  </a:lnTo>
                  <a:lnTo>
                    <a:pt x="1597685" y="1030325"/>
                  </a:lnTo>
                  <a:lnTo>
                    <a:pt x="1588084" y="1032268"/>
                  </a:lnTo>
                  <a:lnTo>
                    <a:pt x="1580235" y="1037539"/>
                  </a:lnTo>
                  <a:lnTo>
                    <a:pt x="1574952" y="1045375"/>
                  </a:lnTo>
                  <a:lnTo>
                    <a:pt x="1573009" y="1054976"/>
                  </a:lnTo>
                  <a:lnTo>
                    <a:pt x="1574952" y="1064564"/>
                  </a:lnTo>
                  <a:lnTo>
                    <a:pt x="1580235" y="1072400"/>
                  </a:lnTo>
                  <a:lnTo>
                    <a:pt x="1588084" y="1077683"/>
                  </a:lnTo>
                  <a:lnTo>
                    <a:pt x="1597685" y="1079614"/>
                  </a:lnTo>
                  <a:lnTo>
                    <a:pt x="1607299" y="1077683"/>
                  </a:lnTo>
                  <a:lnTo>
                    <a:pt x="1615135" y="1072400"/>
                  </a:lnTo>
                  <a:lnTo>
                    <a:pt x="1620431" y="1064564"/>
                  </a:lnTo>
                  <a:lnTo>
                    <a:pt x="1622361" y="1054976"/>
                  </a:lnTo>
                  <a:close/>
                </a:path>
                <a:path w="11894820" h="2237740">
                  <a:moveTo>
                    <a:pt x="1894522" y="2212771"/>
                  </a:moveTo>
                  <a:lnTo>
                    <a:pt x="1892579" y="2203170"/>
                  </a:lnTo>
                  <a:lnTo>
                    <a:pt x="1887296" y="2195347"/>
                  </a:lnTo>
                  <a:lnTo>
                    <a:pt x="1879447" y="2190064"/>
                  </a:lnTo>
                  <a:lnTo>
                    <a:pt x="1869846" y="2188121"/>
                  </a:lnTo>
                  <a:lnTo>
                    <a:pt x="1860232" y="2190064"/>
                  </a:lnTo>
                  <a:lnTo>
                    <a:pt x="1852396" y="2195347"/>
                  </a:lnTo>
                  <a:lnTo>
                    <a:pt x="1847100" y="2203170"/>
                  </a:lnTo>
                  <a:lnTo>
                    <a:pt x="1845170" y="2212771"/>
                  </a:lnTo>
                  <a:lnTo>
                    <a:pt x="1847100" y="2222360"/>
                  </a:lnTo>
                  <a:lnTo>
                    <a:pt x="1852396" y="2230196"/>
                  </a:lnTo>
                  <a:lnTo>
                    <a:pt x="1860232" y="2235479"/>
                  </a:lnTo>
                  <a:lnTo>
                    <a:pt x="1869846" y="2237422"/>
                  </a:lnTo>
                  <a:lnTo>
                    <a:pt x="1879447" y="2235479"/>
                  </a:lnTo>
                  <a:lnTo>
                    <a:pt x="1887296" y="2230196"/>
                  </a:lnTo>
                  <a:lnTo>
                    <a:pt x="1892579" y="2222360"/>
                  </a:lnTo>
                  <a:lnTo>
                    <a:pt x="1894522" y="2212771"/>
                  </a:lnTo>
                  <a:close/>
                </a:path>
                <a:path w="11894820" h="2237740">
                  <a:moveTo>
                    <a:pt x="1894522" y="1981288"/>
                  </a:moveTo>
                  <a:lnTo>
                    <a:pt x="1892579" y="1971700"/>
                  </a:lnTo>
                  <a:lnTo>
                    <a:pt x="1887296" y="1963864"/>
                  </a:lnTo>
                  <a:lnTo>
                    <a:pt x="1879447" y="1958581"/>
                  </a:lnTo>
                  <a:lnTo>
                    <a:pt x="1869846" y="1956650"/>
                  </a:lnTo>
                  <a:lnTo>
                    <a:pt x="1860232" y="1958581"/>
                  </a:lnTo>
                  <a:lnTo>
                    <a:pt x="1852396" y="1963864"/>
                  </a:lnTo>
                  <a:lnTo>
                    <a:pt x="1847100" y="1971700"/>
                  </a:lnTo>
                  <a:lnTo>
                    <a:pt x="1845170" y="1981288"/>
                  </a:lnTo>
                  <a:lnTo>
                    <a:pt x="1847100" y="1990890"/>
                  </a:lnTo>
                  <a:lnTo>
                    <a:pt x="1852396" y="1998726"/>
                  </a:lnTo>
                  <a:lnTo>
                    <a:pt x="1860232" y="2003996"/>
                  </a:lnTo>
                  <a:lnTo>
                    <a:pt x="1869846" y="2005939"/>
                  </a:lnTo>
                  <a:lnTo>
                    <a:pt x="1879447" y="2003996"/>
                  </a:lnTo>
                  <a:lnTo>
                    <a:pt x="1887296" y="1998726"/>
                  </a:lnTo>
                  <a:lnTo>
                    <a:pt x="1892579" y="1990890"/>
                  </a:lnTo>
                  <a:lnTo>
                    <a:pt x="1894522" y="1981288"/>
                  </a:lnTo>
                  <a:close/>
                </a:path>
                <a:path w="11894820" h="2237740">
                  <a:moveTo>
                    <a:pt x="1894522" y="1749679"/>
                  </a:moveTo>
                  <a:lnTo>
                    <a:pt x="1892579" y="1740077"/>
                  </a:lnTo>
                  <a:lnTo>
                    <a:pt x="1887296" y="1732254"/>
                  </a:lnTo>
                  <a:lnTo>
                    <a:pt x="1879447" y="1726971"/>
                  </a:lnTo>
                  <a:lnTo>
                    <a:pt x="1869846" y="1725028"/>
                  </a:lnTo>
                  <a:lnTo>
                    <a:pt x="1860232" y="1726971"/>
                  </a:lnTo>
                  <a:lnTo>
                    <a:pt x="1852396" y="1732254"/>
                  </a:lnTo>
                  <a:lnTo>
                    <a:pt x="1847100" y="1740077"/>
                  </a:lnTo>
                  <a:lnTo>
                    <a:pt x="1845170" y="1749679"/>
                  </a:lnTo>
                  <a:lnTo>
                    <a:pt x="1847100" y="1759280"/>
                  </a:lnTo>
                  <a:lnTo>
                    <a:pt x="1852396" y="1767103"/>
                  </a:lnTo>
                  <a:lnTo>
                    <a:pt x="1860232" y="1772386"/>
                  </a:lnTo>
                  <a:lnTo>
                    <a:pt x="1869846" y="1774329"/>
                  </a:lnTo>
                  <a:lnTo>
                    <a:pt x="1879447" y="1772386"/>
                  </a:lnTo>
                  <a:lnTo>
                    <a:pt x="1887296" y="1767103"/>
                  </a:lnTo>
                  <a:lnTo>
                    <a:pt x="1892579" y="1759280"/>
                  </a:lnTo>
                  <a:lnTo>
                    <a:pt x="1894522" y="1749679"/>
                  </a:lnTo>
                  <a:close/>
                </a:path>
                <a:path w="11894820" h="2237740">
                  <a:moveTo>
                    <a:pt x="1894522" y="1518069"/>
                  </a:moveTo>
                  <a:lnTo>
                    <a:pt x="1892579" y="1508467"/>
                  </a:lnTo>
                  <a:lnTo>
                    <a:pt x="1887296" y="1500632"/>
                  </a:lnTo>
                  <a:lnTo>
                    <a:pt x="1879447" y="1495361"/>
                  </a:lnTo>
                  <a:lnTo>
                    <a:pt x="1869846" y="1493418"/>
                  </a:lnTo>
                  <a:lnTo>
                    <a:pt x="1860232" y="1495361"/>
                  </a:lnTo>
                  <a:lnTo>
                    <a:pt x="1852396" y="1500632"/>
                  </a:lnTo>
                  <a:lnTo>
                    <a:pt x="1847100" y="1508467"/>
                  </a:lnTo>
                  <a:lnTo>
                    <a:pt x="1845170" y="1518069"/>
                  </a:lnTo>
                  <a:lnTo>
                    <a:pt x="1847100" y="1527657"/>
                  </a:lnTo>
                  <a:lnTo>
                    <a:pt x="1852396" y="1535493"/>
                  </a:lnTo>
                  <a:lnTo>
                    <a:pt x="1860232" y="1540776"/>
                  </a:lnTo>
                  <a:lnTo>
                    <a:pt x="1869846" y="1542707"/>
                  </a:lnTo>
                  <a:lnTo>
                    <a:pt x="1879447" y="1540776"/>
                  </a:lnTo>
                  <a:lnTo>
                    <a:pt x="1887296" y="1535493"/>
                  </a:lnTo>
                  <a:lnTo>
                    <a:pt x="1892579" y="1527657"/>
                  </a:lnTo>
                  <a:lnTo>
                    <a:pt x="1894522" y="1518069"/>
                  </a:lnTo>
                  <a:close/>
                </a:path>
                <a:path w="11894820" h="2237740">
                  <a:moveTo>
                    <a:pt x="1894522" y="1286586"/>
                  </a:moveTo>
                  <a:lnTo>
                    <a:pt x="1892579" y="1276997"/>
                  </a:lnTo>
                  <a:lnTo>
                    <a:pt x="1887296" y="1269161"/>
                  </a:lnTo>
                  <a:lnTo>
                    <a:pt x="1879447" y="1263878"/>
                  </a:lnTo>
                  <a:lnTo>
                    <a:pt x="1869846" y="1261935"/>
                  </a:lnTo>
                  <a:lnTo>
                    <a:pt x="1860232" y="1263878"/>
                  </a:lnTo>
                  <a:lnTo>
                    <a:pt x="1852396" y="1269161"/>
                  </a:lnTo>
                  <a:lnTo>
                    <a:pt x="1847100" y="1276997"/>
                  </a:lnTo>
                  <a:lnTo>
                    <a:pt x="1845170" y="1286586"/>
                  </a:lnTo>
                  <a:lnTo>
                    <a:pt x="1847100" y="1296187"/>
                  </a:lnTo>
                  <a:lnTo>
                    <a:pt x="1852396" y="1304010"/>
                  </a:lnTo>
                  <a:lnTo>
                    <a:pt x="1860232" y="1309293"/>
                  </a:lnTo>
                  <a:lnTo>
                    <a:pt x="1869846" y="1311236"/>
                  </a:lnTo>
                  <a:lnTo>
                    <a:pt x="1879447" y="1309293"/>
                  </a:lnTo>
                  <a:lnTo>
                    <a:pt x="1887296" y="1304010"/>
                  </a:lnTo>
                  <a:lnTo>
                    <a:pt x="1892579" y="1296187"/>
                  </a:lnTo>
                  <a:lnTo>
                    <a:pt x="1894522" y="1286586"/>
                  </a:lnTo>
                  <a:close/>
                </a:path>
                <a:path w="11894820" h="2237740">
                  <a:moveTo>
                    <a:pt x="1894522" y="1054976"/>
                  </a:moveTo>
                  <a:lnTo>
                    <a:pt x="1892579" y="1045375"/>
                  </a:lnTo>
                  <a:lnTo>
                    <a:pt x="1887296" y="1037539"/>
                  </a:lnTo>
                  <a:lnTo>
                    <a:pt x="1879447" y="1032268"/>
                  </a:lnTo>
                  <a:lnTo>
                    <a:pt x="1869846" y="1030325"/>
                  </a:lnTo>
                  <a:lnTo>
                    <a:pt x="1860232" y="1032268"/>
                  </a:lnTo>
                  <a:lnTo>
                    <a:pt x="1852396" y="1037539"/>
                  </a:lnTo>
                  <a:lnTo>
                    <a:pt x="1847100" y="1045375"/>
                  </a:lnTo>
                  <a:lnTo>
                    <a:pt x="1845170" y="1054976"/>
                  </a:lnTo>
                  <a:lnTo>
                    <a:pt x="1847100" y="1064564"/>
                  </a:lnTo>
                  <a:lnTo>
                    <a:pt x="1852396" y="1072400"/>
                  </a:lnTo>
                  <a:lnTo>
                    <a:pt x="1860232" y="1077683"/>
                  </a:lnTo>
                  <a:lnTo>
                    <a:pt x="1869846" y="1079614"/>
                  </a:lnTo>
                  <a:lnTo>
                    <a:pt x="1879447" y="1077683"/>
                  </a:lnTo>
                  <a:lnTo>
                    <a:pt x="1887296" y="1072400"/>
                  </a:lnTo>
                  <a:lnTo>
                    <a:pt x="1892579" y="1064564"/>
                  </a:lnTo>
                  <a:lnTo>
                    <a:pt x="1894522" y="1054976"/>
                  </a:lnTo>
                  <a:close/>
                </a:path>
                <a:path w="11894820" h="2237740">
                  <a:moveTo>
                    <a:pt x="2166683" y="2212771"/>
                  </a:moveTo>
                  <a:lnTo>
                    <a:pt x="2164740" y="2203170"/>
                  </a:lnTo>
                  <a:lnTo>
                    <a:pt x="2159457" y="2195347"/>
                  </a:lnTo>
                  <a:lnTo>
                    <a:pt x="2151608" y="2190064"/>
                  </a:lnTo>
                  <a:lnTo>
                    <a:pt x="2142007" y="2188121"/>
                  </a:lnTo>
                  <a:lnTo>
                    <a:pt x="2132393" y="2190064"/>
                  </a:lnTo>
                  <a:lnTo>
                    <a:pt x="2124545" y="2195347"/>
                  </a:lnTo>
                  <a:lnTo>
                    <a:pt x="2119261" y="2203170"/>
                  </a:lnTo>
                  <a:lnTo>
                    <a:pt x="2117318" y="2212771"/>
                  </a:lnTo>
                  <a:lnTo>
                    <a:pt x="2119261" y="2222360"/>
                  </a:lnTo>
                  <a:lnTo>
                    <a:pt x="2124545" y="2230196"/>
                  </a:lnTo>
                  <a:lnTo>
                    <a:pt x="2132393" y="2235479"/>
                  </a:lnTo>
                  <a:lnTo>
                    <a:pt x="2142007" y="2237422"/>
                  </a:lnTo>
                  <a:lnTo>
                    <a:pt x="2151608" y="2235479"/>
                  </a:lnTo>
                  <a:lnTo>
                    <a:pt x="2159457" y="2230196"/>
                  </a:lnTo>
                  <a:lnTo>
                    <a:pt x="2164740" y="2222360"/>
                  </a:lnTo>
                  <a:lnTo>
                    <a:pt x="2166683" y="2212771"/>
                  </a:lnTo>
                  <a:close/>
                </a:path>
                <a:path w="11894820" h="2237740">
                  <a:moveTo>
                    <a:pt x="2166683" y="1981288"/>
                  </a:moveTo>
                  <a:lnTo>
                    <a:pt x="2164740" y="1971700"/>
                  </a:lnTo>
                  <a:lnTo>
                    <a:pt x="2159457" y="1963864"/>
                  </a:lnTo>
                  <a:lnTo>
                    <a:pt x="2151608" y="1958581"/>
                  </a:lnTo>
                  <a:lnTo>
                    <a:pt x="2142007" y="1956650"/>
                  </a:lnTo>
                  <a:lnTo>
                    <a:pt x="2132393" y="1958581"/>
                  </a:lnTo>
                  <a:lnTo>
                    <a:pt x="2124545" y="1963864"/>
                  </a:lnTo>
                  <a:lnTo>
                    <a:pt x="2119261" y="1971700"/>
                  </a:lnTo>
                  <a:lnTo>
                    <a:pt x="2117318" y="1981288"/>
                  </a:lnTo>
                  <a:lnTo>
                    <a:pt x="2119261" y="1990890"/>
                  </a:lnTo>
                  <a:lnTo>
                    <a:pt x="2124545" y="1998726"/>
                  </a:lnTo>
                  <a:lnTo>
                    <a:pt x="2132393" y="2003996"/>
                  </a:lnTo>
                  <a:lnTo>
                    <a:pt x="2142007" y="2005939"/>
                  </a:lnTo>
                  <a:lnTo>
                    <a:pt x="2151608" y="2003996"/>
                  </a:lnTo>
                  <a:lnTo>
                    <a:pt x="2159457" y="1998726"/>
                  </a:lnTo>
                  <a:lnTo>
                    <a:pt x="2164740" y="1990890"/>
                  </a:lnTo>
                  <a:lnTo>
                    <a:pt x="2166683" y="1981288"/>
                  </a:lnTo>
                  <a:close/>
                </a:path>
                <a:path w="11894820" h="2237740">
                  <a:moveTo>
                    <a:pt x="2166683" y="1749679"/>
                  </a:moveTo>
                  <a:lnTo>
                    <a:pt x="2164740" y="1740077"/>
                  </a:lnTo>
                  <a:lnTo>
                    <a:pt x="2159457" y="1732254"/>
                  </a:lnTo>
                  <a:lnTo>
                    <a:pt x="2151608" y="1726971"/>
                  </a:lnTo>
                  <a:lnTo>
                    <a:pt x="2142007" y="1725028"/>
                  </a:lnTo>
                  <a:lnTo>
                    <a:pt x="2132393" y="1726971"/>
                  </a:lnTo>
                  <a:lnTo>
                    <a:pt x="2124545" y="1732254"/>
                  </a:lnTo>
                  <a:lnTo>
                    <a:pt x="2119261" y="1740077"/>
                  </a:lnTo>
                  <a:lnTo>
                    <a:pt x="2117318" y="1749679"/>
                  </a:lnTo>
                  <a:lnTo>
                    <a:pt x="2119261" y="1759280"/>
                  </a:lnTo>
                  <a:lnTo>
                    <a:pt x="2124545" y="1767103"/>
                  </a:lnTo>
                  <a:lnTo>
                    <a:pt x="2132393" y="1772386"/>
                  </a:lnTo>
                  <a:lnTo>
                    <a:pt x="2142007" y="1774329"/>
                  </a:lnTo>
                  <a:lnTo>
                    <a:pt x="2151608" y="1772386"/>
                  </a:lnTo>
                  <a:lnTo>
                    <a:pt x="2159457" y="1767103"/>
                  </a:lnTo>
                  <a:lnTo>
                    <a:pt x="2164740" y="1759280"/>
                  </a:lnTo>
                  <a:lnTo>
                    <a:pt x="2166683" y="1749679"/>
                  </a:lnTo>
                  <a:close/>
                </a:path>
                <a:path w="11894820" h="2237740">
                  <a:moveTo>
                    <a:pt x="2166683" y="1518069"/>
                  </a:moveTo>
                  <a:lnTo>
                    <a:pt x="2164740" y="1508467"/>
                  </a:lnTo>
                  <a:lnTo>
                    <a:pt x="2159457" y="1500632"/>
                  </a:lnTo>
                  <a:lnTo>
                    <a:pt x="2151608" y="1495361"/>
                  </a:lnTo>
                  <a:lnTo>
                    <a:pt x="2142007" y="1493418"/>
                  </a:lnTo>
                  <a:lnTo>
                    <a:pt x="2132393" y="1495361"/>
                  </a:lnTo>
                  <a:lnTo>
                    <a:pt x="2124545" y="1500632"/>
                  </a:lnTo>
                  <a:lnTo>
                    <a:pt x="2119261" y="1508467"/>
                  </a:lnTo>
                  <a:lnTo>
                    <a:pt x="2117318" y="1518069"/>
                  </a:lnTo>
                  <a:lnTo>
                    <a:pt x="2119261" y="1527657"/>
                  </a:lnTo>
                  <a:lnTo>
                    <a:pt x="2124545" y="1535493"/>
                  </a:lnTo>
                  <a:lnTo>
                    <a:pt x="2132393" y="1540776"/>
                  </a:lnTo>
                  <a:lnTo>
                    <a:pt x="2142007" y="1542707"/>
                  </a:lnTo>
                  <a:lnTo>
                    <a:pt x="2151608" y="1540776"/>
                  </a:lnTo>
                  <a:lnTo>
                    <a:pt x="2159457" y="1535493"/>
                  </a:lnTo>
                  <a:lnTo>
                    <a:pt x="2164740" y="1527657"/>
                  </a:lnTo>
                  <a:lnTo>
                    <a:pt x="2166683" y="1518069"/>
                  </a:lnTo>
                  <a:close/>
                </a:path>
                <a:path w="11894820" h="2237740">
                  <a:moveTo>
                    <a:pt x="2166683" y="1286586"/>
                  </a:moveTo>
                  <a:lnTo>
                    <a:pt x="2164740" y="1276997"/>
                  </a:lnTo>
                  <a:lnTo>
                    <a:pt x="2159457" y="1269161"/>
                  </a:lnTo>
                  <a:lnTo>
                    <a:pt x="2151608" y="1263878"/>
                  </a:lnTo>
                  <a:lnTo>
                    <a:pt x="2142007" y="1261935"/>
                  </a:lnTo>
                  <a:lnTo>
                    <a:pt x="2132393" y="1263878"/>
                  </a:lnTo>
                  <a:lnTo>
                    <a:pt x="2124545" y="1269161"/>
                  </a:lnTo>
                  <a:lnTo>
                    <a:pt x="2119261" y="1276997"/>
                  </a:lnTo>
                  <a:lnTo>
                    <a:pt x="2117318" y="1286586"/>
                  </a:lnTo>
                  <a:lnTo>
                    <a:pt x="2119261" y="1296187"/>
                  </a:lnTo>
                  <a:lnTo>
                    <a:pt x="2124545" y="1304010"/>
                  </a:lnTo>
                  <a:lnTo>
                    <a:pt x="2132393" y="1309293"/>
                  </a:lnTo>
                  <a:lnTo>
                    <a:pt x="2142007" y="1311236"/>
                  </a:lnTo>
                  <a:lnTo>
                    <a:pt x="2151608" y="1309293"/>
                  </a:lnTo>
                  <a:lnTo>
                    <a:pt x="2159457" y="1304010"/>
                  </a:lnTo>
                  <a:lnTo>
                    <a:pt x="2164740" y="1296187"/>
                  </a:lnTo>
                  <a:lnTo>
                    <a:pt x="2166683" y="1286586"/>
                  </a:lnTo>
                  <a:close/>
                </a:path>
                <a:path w="11894820" h="2237740">
                  <a:moveTo>
                    <a:pt x="2166683" y="1054976"/>
                  </a:moveTo>
                  <a:lnTo>
                    <a:pt x="2164740" y="1045375"/>
                  </a:lnTo>
                  <a:lnTo>
                    <a:pt x="2159457" y="1037539"/>
                  </a:lnTo>
                  <a:lnTo>
                    <a:pt x="2151608" y="1032268"/>
                  </a:lnTo>
                  <a:lnTo>
                    <a:pt x="2142007" y="1030325"/>
                  </a:lnTo>
                  <a:lnTo>
                    <a:pt x="2132393" y="1032268"/>
                  </a:lnTo>
                  <a:lnTo>
                    <a:pt x="2124545" y="1037539"/>
                  </a:lnTo>
                  <a:lnTo>
                    <a:pt x="2119261" y="1045375"/>
                  </a:lnTo>
                  <a:lnTo>
                    <a:pt x="2117318" y="1054976"/>
                  </a:lnTo>
                  <a:lnTo>
                    <a:pt x="2119261" y="1064564"/>
                  </a:lnTo>
                  <a:lnTo>
                    <a:pt x="2124545" y="1072400"/>
                  </a:lnTo>
                  <a:lnTo>
                    <a:pt x="2132393" y="1077683"/>
                  </a:lnTo>
                  <a:lnTo>
                    <a:pt x="2142007" y="1079614"/>
                  </a:lnTo>
                  <a:lnTo>
                    <a:pt x="2151608" y="1077683"/>
                  </a:lnTo>
                  <a:lnTo>
                    <a:pt x="2159457" y="1072400"/>
                  </a:lnTo>
                  <a:lnTo>
                    <a:pt x="2164740" y="1064564"/>
                  </a:lnTo>
                  <a:lnTo>
                    <a:pt x="2166683" y="1054976"/>
                  </a:lnTo>
                  <a:close/>
                </a:path>
                <a:path w="11894820" h="2237740">
                  <a:moveTo>
                    <a:pt x="2438844" y="2212771"/>
                  </a:moveTo>
                  <a:lnTo>
                    <a:pt x="2436901" y="2203170"/>
                  </a:lnTo>
                  <a:lnTo>
                    <a:pt x="2431618" y="2195347"/>
                  </a:lnTo>
                  <a:lnTo>
                    <a:pt x="2423769" y="2190064"/>
                  </a:lnTo>
                  <a:lnTo>
                    <a:pt x="2414155" y="2188121"/>
                  </a:lnTo>
                  <a:lnTo>
                    <a:pt x="2404554" y="2190064"/>
                  </a:lnTo>
                  <a:lnTo>
                    <a:pt x="2396706" y="2195347"/>
                  </a:lnTo>
                  <a:lnTo>
                    <a:pt x="2391422" y="2203170"/>
                  </a:lnTo>
                  <a:lnTo>
                    <a:pt x="2389479" y="2212771"/>
                  </a:lnTo>
                  <a:lnTo>
                    <a:pt x="2391422" y="2222360"/>
                  </a:lnTo>
                  <a:lnTo>
                    <a:pt x="2396706" y="2230196"/>
                  </a:lnTo>
                  <a:lnTo>
                    <a:pt x="2404554" y="2235479"/>
                  </a:lnTo>
                  <a:lnTo>
                    <a:pt x="2414155" y="2237422"/>
                  </a:lnTo>
                  <a:lnTo>
                    <a:pt x="2423769" y="2235479"/>
                  </a:lnTo>
                  <a:lnTo>
                    <a:pt x="2431618" y="2230196"/>
                  </a:lnTo>
                  <a:lnTo>
                    <a:pt x="2436901" y="2222360"/>
                  </a:lnTo>
                  <a:lnTo>
                    <a:pt x="2438844" y="2212771"/>
                  </a:lnTo>
                  <a:close/>
                </a:path>
                <a:path w="11894820" h="2237740">
                  <a:moveTo>
                    <a:pt x="2438844" y="1981288"/>
                  </a:moveTo>
                  <a:lnTo>
                    <a:pt x="2436901" y="1971700"/>
                  </a:lnTo>
                  <a:lnTo>
                    <a:pt x="2431618" y="1963864"/>
                  </a:lnTo>
                  <a:lnTo>
                    <a:pt x="2423769" y="1958581"/>
                  </a:lnTo>
                  <a:lnTo>
                    <a:pt x="2414155" y="1956650"/>
                  </a:lnTo>
                  <a:lnTo>
                    <a:pt x="2404554" y="1958581"/>
                  </a:lnTo>
                  <a:lnTo>
                    <a:pt x="2396706" y="1963864"/>
                  </a:lnTo>
                  <a:lnTo>
                    <a:pt x="2391422" y="1971700"/>
                  </a:lnTo>
                  <a:lnTo>
                    <a:pt x="2389479" y="1981288"/>
                  </a:lnTo>
                  <a:lnTo>
                    <a:pt x="2391422" y="1990890"/>
                  </a:lnTo>
                  <a:lnTo>
                    <a:pt x="2396706" y="1998726"/>
                  </a:lnTo>
                  <a:lnTo>
                    <a:pt x="2404554" y="2003996"/>
                  </a:lnTo>
                  <a:lnTo>
                    <a:pt x="2414155" y="2005939"/>
                  </a:lnTo>
                  <a:lnTo>
                    <a:pt x="2423769" y="2003996"/>
                  </a:lnTo>
                  <a:lnTo>
                    <a:pt x="2431618" y="1998726"/>
                  </a:lnTo>
                  <a:lnTo>
                    <a:pt x="2436901" y="1990890"/>
                  </a:lnTo>
                  <a:lnTo>
                    <a:pt x="2438844" y="1981288"/>
                  </a:lnTo>
                  <a:close/>
                </a:path>
                <a:path w="11894820" h="2237740">
                  <a:moveTo>
                    <a:pt x="2438844" y="1749679"/>
                  </a:moveTo>
                  <a:lnTo>
                    <a:pt x="2436901" y="1740077"/>
                  </a:lnTo>
                  <a:lnTo>
                    <a:pt x="2431618" y="1732254"/>
                  </a:lnTo>
                  <a:lnTo>
                    <a:pt x="2423769" y="1726971"/>
                  </a:lnTo>
                  <a:lnTo>
                    <a:pt x="2414155" y="1725028"/>
                  </a:lnTo>
                  <a:lnTo>
                    <a:pt x="2404554" y="1726971"/>
                  </a:lnTo>
                  <a:lnTo>
                    <a:pt x="2396706" y="1732254"/>
                  </a:lnTo>
                  <a:lnTo>
                    <a:pt x="2391422" y="1740077"/>
                  </a:lnTo>
                  <a:lnTo>
                    <a:pt x="2389479" y="1749679"/>
                  </a:lnTo>
                  <a:lnTo>
                    <a:pt x="2391422" y="1759280"/>
                  </a:lnTo>
                  <a:lnTo>
                    <a:pt x="2396706" y="1767103"/>
                  </a:lnTo>
                  <a:lnTo>
                    <a:pt x="2404554" y="1772386"/>
                  </a:lnTo>
                  <a:lnTo>
                    <a:pt x="2414155" y="1774329"/>
                  </a:lnTo>
                  <a:lnTo>
                    <a:pt x="2423769" y="1772386"/>
                  </a:lnTo>
                  <a:lnTo>
                    <a:pt x="2431618" y="1767103"/>
                  </a:lnTo>
                  <a:lnTo>
                    <a:pt x="2436901" y="1759280"/>
                  </a:lnTo>
                  <a:lnTo>
                    <a:pt x="2438844" y="1749679"/>
                  </a:lnTo>
                  <a:close/>
                </a:path>
                <a:path w="11894820" h="2237740">
                  <a:moveTo>
                    <a:pt x="2438844" y="1518069"/>
                  </a:moveTo>
                  <a:lnTo>
                    <a:pt x="2436901" y="1508467"/>
                  </a:lnTo>
                  <a:lnTo>
                    <a:pt x="2431618" y="1500632"/>
                  </a:lnTo>
                  <a:lnTo>
                    <a:pt x="2423769" y="1495361"/>
                  </a:lnTo>
                  <a:lnTo>
                    <a:pt x="2414155" y="1493418"/>
                  </a:lnTo>
                  <a:lnTo>
                    <a:pt x="2404554" y="1495361"/>
                  </a:lnTo>
                  <a:lnTo>
                    <a:pt x="2396706" y="1500632"/>
                  </a:lnTo>
                  <a:lnTo>
                    <a:pt x="2391422" y="1508467"/>
                  </a:lnTo>
                  <a:lnTo>
                    <a:pt x="2389479" y="1518069"/>
                  </a:lnTo>
                  <a:lnTo>
                    <a:pt x="2391422" y="1527657"/>
                  </a:lnTo>
                  <a:lnTo>
                    <a:pt x="2396706" y="1535493"/>
                  </a:lnTo>
                  <a:lnTo>
                    <a:pt x="2404554" y="1540776"/>
                  </a:lnTo>
                  <a:lnTo>
                    <a:pt x="2414155" y="1542707"/>
                  </a:lnTo>
                  <a:lnTo>
                    <a:pt x="2423769" y="1540776"/>
                  </a:lnTo>
                  <a:lnTo>
                    <a:pt x="2431618" y="1535493"/>
                  </a:lnTo>
                  <a:lnTo>
                    <a:pt x="2436901" y="1527657"/>
                  </a:lnTo>
                  <a:lnTo>
                    <a:pt x="2438844" y="1518069"/>
                  </a:lnTo>
                  <a:close/>
                </a:path>
                <a:path w="11894820" h="2237740">
                  <a:moveTo>
                    <a:pt x="2438844" y="1286586"/>
                  </a:moveTo>
                  <a:lnTo>
                    <a:pt x="2436901" y="1276997"/>
                  </a:lnTo>
                  <a:lnTo>
                    <a:pt x="2431618" y="1269161"/>
                  </a:lnTo>
                  <a:lnTo>
                    <a:pt x="2423769" y="1263878"/>
                  </a:lnTo>
                  <a:lnTo>
                    <a:pt x="2414155" y="1261935"/>
                  </a:lnTo>
                  <a:lnTo>
                    <a:pt x="2404554" y="1263878"/>
                  </a:lnTo>
                  <a:lnTo>
                    <a:pt x="2396706" y="1269161"/>
                  </a:lnTo>
                  <a:lnTo>
                    <a:pt x="2391422" y="1276997"/>
                  </a:lnTo>
                  <a:lnTo>
                    <a:pt x="2389479" y="1286586"/>
                  </a:lnTo>
                  <a:lnTo>
                    <a:pt x="2391422" y="1296187"/>
                  </a:lnTo>
                  <a:lnTo>
                    <a:pt x="2396706" y="1304010"/>
                  </a:lnTo>
                  <a:lnTo>
                    <a:pt x="2404554" y="1309293"/>
                  </a:lnTo>
                  <a:lnTo>
                    <a:pt x="2414155" y="1311236"/>
                  </a:lnTo>
                  <a:lnTo>
                    <a:pt x="2423769" y="1309293"/>
                  </a:lnTo>
                  <a:lnTo>
                    <a:pt x="2431618" y="1304010"/>
                  </a:lnTo>
                  <a:lnTo>
                    <a:pt x="2436901" y="1296187"/>
                  </a:lnTo>
                  <a:lnTo>
                    <a:pt x="2438844" y="1286586"/>
                  </a:lnTo>
                  <a:close/>
                </a:path>
                <a:path w="11894820" h="2237740">
                  <a:moveTo>
                    <a:pt x="2438844" y="1054976"/>
                  </a:moveTo>
                  <a:lnTo>
                    <a:pt x="2436901" y="1045375"/>
                  </a:lnTo>
                  <a:lnTo>
                    <a:pt x="2431618" y="1037539"/>
                  </a:lnTo>
                  <a:lnTo>
                    <a:pt x="2423769" y="1032268"/>
                  </a:lnTo>
                  <a:lnTo>
                    <a:pt x="2414155" y="1030325"/>
                  </a:lnTo>
                  <a:lnTo>
                    <a:pt x="2404554" y="1032268"/>
                  </a:lnTo>
                  <a:lnTo>
                    <a:pt x="2396706" y="1037539"/>
                  </a:lnTo>
                  <a:lnTo>
                    <a:pt x="2391422" y="1045375"/>
                  </a:lnTo>
                  <a:lnTo>
                    <a:pt x="2389479" y="1054976"/>
                  </a:lnTo>
                  <a:lnTo>
                    <a:pt x="2391422" y="1064564"/>
                  </a:lnTo>
                  <a:lnTo>
                    <a:pt x="2396706" y="1072400"/>
                  </a:lnTo>
                  <a:lnTo>
                    <a:pt x="2404554" y="1077683"/>
                  </a:lnTo>
                  <a:lnTo>
                    <a:pt x="2414155" y="1079614"/>
                  </a:lnTo>
                  <a:lnTo>
                    <a:pt x="2423769" y="1077683"/>
                  </a:lnTo>
                  <a:lnTo>
                    <a:pt x="2431618" y="1072400"/>
                  </a:lnTo>
                  <a:lnTo>
                    <a:pt x="2436901" y="1064564"/>
                  </a:lnTo>
                  <a:lnTo>
                    <a:pt x="2438844" y="1054976"/>
                  </a:lnTo>
                  <a:close/>
                </a:path>
                <a:path w="11894820" h="2237740">
                  <a:moveTo>
                    <a:pt x="2710992" y="2212771"/>
                  </a:moveTo>
                  <a:lnTo>
                    <a:pt x="2709062" y="2203170"/>
                  </a:lnTo>
                  <a:lnTo>
                    <a:pt x="2703766" y="2195347"/>
                  </a:lnTo>
                  <a:lnTo>
                    <a:pt x="2695930" y="2190064"/>
                  </a:lnTo>
                  <a:lnTo>
                    <a:pt x="2686316" y="2188121"/>
                  </a:lnTo>
                  <a:lnTo>
                    <a:pt x="2676702" y="2190064"/>
                  </a:lnTo>
                  <a:lnTo>
                    <a:pt x="2668867" y="2195347"/>
                  </a:lnTo>
                  <a:lnTo>
                    <a:pt x="2663571" y="2203170"/>
                  </a:lnTo>
                  <a:lnTo>
                    <a:pt x="2661640" y="2212771"/>
                  </a:lnTo>
                  <a:lnTo>
                    <a:pt x="2663571" y="2222360"/>
                  </a:lnTo>
                  <a:lnTo>
                    <a:pt x="2668867" y="2230196"/>
                  </a:lnTo>
                  <a:lnTo>
                    <a:pt x="2676702" y="2235479"/>
                  </a:lnTo>
                  <a:lnTo>
                    <a:pt x="2686316" y="2237422"/>
                  </a:lnTo>
                  <a:lnTo>
                    <a:pt x="2695930" y="2235479"/>
                  </a:lnTo>
                  <a:lnTo>
                    <a:pt x="2703766" y="2230196"/>
                  </a:lnTo>
                  <a:lnTo>
                    <a:pt x="2709062" y="2222360"/>
                  </a:lnTo>
                  <a:lnTo>
                    <a:pt x="2710992" y="2212771"/>
                  </a:lnTo>
                  <a:close/>
                </a:path>
                <a:path w="11894820" h="2237740">
                  <a:moveTo>
                    <a:pt x="2710992" y="1981288"/>
                  </a:moveTo>
                  <a:lnTo>
                    <a:pt x="2709062" y="1971700"/>
                  </a:lnTo>
                  <a:lnTo>
                    <a:pt x="2703766" y="1963864"/>
                  </a:lnTo>
                  <a:lnTo>
                    <a:pt x="2695930" y="1958581"/>
                  </a:lnTo>
                  <a:lnTo>
                    <a:pt x="2686316" y="1956650"/>
                  </a:lnTo>
                  <a:lnTo>
                    <a:pt x="2676702" y="1958581"/>
                  </a:lnTo>
                  <a:lnTo>
                    <a:pt x="2668867" y="1963864"/>
                  </a:lnTo>
                  <a:lnTo>
                    <a:pt x="2663571" y="1971700"/>
                  </a:lnTo>
                  <a:lnTo>
                    <a:pt x="2661640" y="1981288"/>
                  </a:lnTo>
                  <a:lnTo>
                    <a:pt x="2663571" y="1990890"/>
                  </a:lnTo>
                  <a:lnTo>
                    <a:pt x="2668867" y="1998726"/>
                  </a:lnTo>
                  <a:lnTo>
                    <a:pt x="2676702" y="2003996"/>
                  </a:lnTo>
                  <a:lnTo>
                    <a:pt x="2686316" y="2005939"/>
                  </a:lnTo>
                  <a:lnTo>
                    <a:pt x="2695930" y="2003996"/>
                  </a:lnTo>
                  <a:lnTo>
                    <a:pt x="2703766" y="1998726"/>
                  </a:lnTo>
                  <a:lnTo>
                    <a:pt x="2709062" y="1990890"/>
                  </a:lnTo>
                  <a:lnTo>
                    <a:pt x="2710992" y="1981288"/>
                  </a:lnTo>
                  <a:close/>
                </a:path>
                <a:path w="11894820" h="2237740">
                  <a:moveTo>
                    <a:pt x="2710992" y="1749679"/>
                  </a:moveTo>
                  <a:lnTo>
                    <a:pt x="2709062" y="1740077"/>
                  </a:lnTo>
                  <a:lnTo>
                    <a:pt x="2703766" y="1732254"/>
                  </a:lnTo>
                  <a:lnTo>
                    <a:pt x="2695930" y="1726971"/>
                  </a:lnTo>
                  <a:lnTo>
                    <a:pt x="2686316" y="1725028"/>
                  </a:lnTo>
                  <a:lnTo>
                    <a:pt x="2676702" y="1726971"/>
                  </a:lnTo>
                  <a:lnTo>
                    <a:pt x="2668867" y="1732254"/>
                  </a:lnTo>
                  <a:lnTo>
                    <a:pt x="2663571" y="1740077"/>
                  </a:lnTo>
                  <a:lnTo>
                    <a:pt x="2661640" y="1749679"/>
                  </a:lnTo>
                  <a:lnTo>
                    <a:pt x="2663571" y="1759280"/>
                  </a:lnTo>
                  <a:lnTo>
                    <a:pt x="2668867" y="1767103"/>
                  </a:lnTo>
                  <a:lnTo>
                    <a:pt x="2676702" y="1772386"/>
                  </a:lnTo>
                  <a:lnTo>
                    <a:pt x="2686316" y="1774329"/>
                  </a:lnTo>
                  <a:lnTo>
                    <a:pt x="2695930" y="1772386"/>
                  </a:lnTo>
                  <a:lnTo>
                    <a:pt x="2703766" y="1767103"/>
                  </a:lnTo>
                  <a:lnTo>
                    <a:pt x="2709062" y="1759280"/>
                  </a:lnTo>
                  <a:lnTo>
                    <a:pt x="2710992" y="1749679"/>
                  </a:lnTo>
                  <a:close/>
                </a:path>
                <a:path w="11894820" h="2237740">
                  <a:moveTo>
                    <a:pt x="2710992" y="1518069"/>
                  </a:moveTo>
                  <a:lnTo>
                    <a:pt x="2709062" y="1508467"/>
                  </a:lnTo>
                  <a:lnTo>
                    <a:pt x="2703766" y="1500632"/>
                  </a:lnTo>
                  <a:lnTo>
                    <a:pt x="2695930" y="1495361"/>
                  </a:lnTo>
                  <a:lnTo>
                    <a:pt x="2686316" y="1493418"/>
                  </a:lnTo>
                  <a:lnTo>
                    <a:pt x="2676702" y="1495361"/>
                  </a:lnTo>
                  <a:lnTo>
                    <a:pt x="2668867" y="1500632"/>
                  </a:lnTo>
                  <a:lnTo>
                    <a:pt x="2663571" y="1508467"/>
                  </a:lnTo>
                  <a:lnTo>
                    <a:pt x="2661640" y="1518069"/>
                  </a:lnTo>
                  <a:lnTo>
                    <a:pt x="2663571" y="1527657"/>
                  </a:lnTo>
                  <a:lnTo>
                    <a:pt x="2668867" y="1535493"/>
                  </a:lnTo>
                  <a:lnTo>
                    <a:pt x="2676702" y="1540776"/>
                  </a:lnTo>
                  <a:lnTo>
                    <a:pt x="2686316" y="1542707"/>
                  </a:lnTo>
                  <a:lnTo>
                    <a:pt x="2695930" y="1540776"/>
                  </a:lnTo>
                  <a:lnTo>
                    <a:pt x="2703766" y="1535493"/>
                  </a:lnTo>
                  <a:lnTo>
                    <a:pt x="2709062" y="1527657"/>
                  </a:lnTo>
                  <a:lnTo>
                    <a:pt x="2710992" y="1518069"/>
                  </a:lnTo>
                  <a:close/>
                </a:path>
                <a:path w="11894820" h="2237740">
                  <a:moveTo>
                    <a:pt x="2710992" y="1286586"/>
                  </a:moveTo>
                  <a:lnTo>
                    <a:pt x="2709062" y="1276997"/>
                  </a:lnTo>
                  <a:lnTo>
                    <a:pt x="2703766" y="1269161"/>
                  </a:lnTo>
                  <a:lnTo>
                    <a:pt x="2695930" y="1263878"/>
                  </a:lnTo>
                  <a:lnTo>
                    <a:pt x="2686316" y="1261935"/>
                  </a:lnTo>
                  <a:lnTo>
                    <a:pt x="2676702" y="1263878"/>
                  </a:lnTo>
                  <a:lnTo>
                    <a:pt x="2668867" y="1269161"/>
                  </a:lnTo>
                  <a:lnTo>
                    <a:pt x="2663571" y="1276997"/>
                  </a:lnTo>
                  <a:lnTo>
                    <a:pt x="2661640" y="1286586"/>
                  </a:lnTo>
                  <a:lnTo>
                    <a:pt x="2663571" y="1296187"/>
                  </a:lnTo>
                  <a:lnTo>
                    <a:pt x="2668867" y="1304010"/>
                  </a:lnTo>
                  <a:lnTo>
                    <a:pt x="2676702" y="1309293"/>
                  </a:lnTo>
                  <a:lnTo>
                    <a:pt x="2686316" y="1311236"/>
                  </a:lnTo>
                  <a:lnTo>
                    <a:pt x="2695930" y="1309293"/>
                  </a:lnTo>
                  <a:lnTo>
                    <a:pt x="2703766" y="1304010"/>
                  </a:lnTo>
                  <a:lnTo>
                    <a:pt x="2709062" y="1296187"/>
                  </a:lnTo>
                  <a:lnTo>
                    <a:pt x="2710992" y="1286586"/>
                  </a:lnTo>
                  <a:close/>
                </a:path>
                <a:path w="11894820" h="2237740">
                  <a:moveTo>
                    <a:pt x="2710992" y="1054976"/>
                  </a:moveTo>
                  <a:lnTo>
                    <a:pt x="2709062" y="1045375"/>
                  </a:lnTo>
                  <a:lnTo>
                    <a:pt x="2703766" y="1037539"/>
                  </a:lnTo>
                  <a:lnTo>
                    <a:pt x="2695930" y="1032268"/>
                  </a:lnTo>
                  <a:lnTo>
                    <a:pt x="2686316" y="1030325"/>
                  </a:lnTo>
                  <a:lnTo>
                    <a:pt x="2676702" y="1032268"/>
                  </a:lnTo>
                  <a:lnTo>
                    <a:pt x="2668867" y="1037539"/>
                  </a:lnTo>
                  <a:lnTo>
                    <a:pt x="2663571" y="1045375"/>
                  </a:lnTo>
                  <a:lnTo>
                    <a:pt x="2661640" y="1054976"/>
                  </a:lnTo>
                  <a:lnTo>
                    <a:pt x="2663571" y="1064564"/>
                  </a:lnTo>
                  <a:lnTo>
                    <a:pt x="2668867" y="1072400"/>
                  </a:lnTo>
                  <a:lnTo>
                    <a:pt x="2676702" y="1077683"/>
                  </a:lnTo>
                  <a:lnTo>
                    <a:pt x="2686316" y="1079614"/>
                  </a:lnTo>
                  <a:lnTo>
                    <a:pt x="2695930" y="1077683"/>
                  </a:lnTo>
                  <a:lnTo>
                    <a:pt x="2703766" y="1072400"/>
                  </a:lnTo>
                  <a:lnTo>
                    <a:pt x="2709062" y="1064564"/>
                  </a:lnTo>
                  <a:lnTo>
                    <a:pt x="2710992" y="1054976"/>
                  </a:lnTo>
                  <a:close/>
                </a:path>
                <a:path w="11894820" h="2237740">
                  <a:moveTo>
                    <a:pt x="2983153" y="2212771"/>
                  </a:moveTo>
                  <a:lnTo>
                    <a:pt x="2981210" y="2203170"/>
                  </a:lnTo>
                  <a:lnTo>
                    <a:pt x="2975927" y="2195347"/>
                  </a:lnTo>
                  <a:lnTo>
                    <a:pt x="2968079" y="2190064"/>
                  </a:lnTo>
                  <a:lnTo>
                    <a:pt x="2958477" y="2188121"/>
                  </a:lnTo>
                  <a:lnTo>
                    <a:pt x="2948863" y="2190064"/>
                  </a:lnTo>
                  <a:lnTo>
                    <a:pt x="2941015" y="2195347"/>
                  </a:lnTo>
                  <a:lnTo>
                    <a:pt x="2935732" y="2203170"/>
                  </a:lnTo>
                  <a:lnTo>
                    <a:pt x="2933789" y="2212771"/>
                  </a:lnTo>
                  <a:lnTo>
                    <a:pt x="2935732" y="2222360"/>
                  </a:lnTo>
                  <a:lnTo>
                    <a:pt x="2941015" y="2230196"/>
                  </a:lnTo>
                  <a:lnTo>
                    <a:pt x="2948863" y="2235479"/>
                  </a:lnTo>
                  <a:lnTo>
                    <a:pt x="2958477" y="2237422"/>
                  </a:lnTo>
                  <a:lnTo>
                    <a:pt x="2968079" y="2235479"/>
                  </a:lnTo>
                  <a:lnTo>
                    <a:pt x="2975927" y="2230196"/>
                  </a:lnTo>
                  <a:lnTo>
                    <a:pt x="2981210" y="2222360"/>
                  </a:lnTo>
                  <a:lnTo>
                    <a:pt x="2983153" y="2212771"/>
                  </a:lnTo>
                  <a:close/>
                </a:path>
                <a:path w="11894820" h="2237740">
                  <a:moveTo>
                    <a:pt x="2983153" y="1981288"/>
                  </a:moveTo>
                  <a:lnTo>
                    <a:pt x="2981210" y="1971700"/>
                  </a:lnTo>
                  <a:lnTo>
                    <a:pt x="2975927" y="1963864"/>
                  </a:lnTo>
                  <a:lnTo>
                    <a:pt x="2968079" y="1958581"/>
                  </a:lnTo>
                  <a:lnTo>
                    <a:pt x="2958477" y="1956650"/>
                  </a:lnTo>
                  <a:lnTo>
                    <a:pt x="2948863" y="1958581"/>
                  </a:lnTo>
                  <a:lnTo>
                    <a:pt x="2941015" y="1963864"/>
                  </a:lnTo>
                  <a:lnTo>
                    <a:pt x="2935732" y="1971700"/>
                  </a:lnTo>
                  <a:lnTo>
                    <a:pt x="2933789" y="1981288"/>
                  </a:lnTo>
                  <a:lnTo>
                    <a:pt x="2935732" y="1990890"/>
                  </a:lnTo>
                  <a:lnTo>
                    <a:pt x="2941015" y="1998726"/>
                  </a:lnTo>
                  <a:lnTo>
                    <a:pt x="2948863" y="2003996"/>
                  </a:lnTo>
                  <a:lnTo>
                    <a:pt x="2958477" y="2005939"/>
                  </a:lnTo>
                  <a:lnTo>
                    <a:pt x="2968079" y="2003996"/>
                  </a:lnTo>
                  <a:lnTo>
                    <a:pt x="2975927" y="1998726"/>
                  </a:lnTo>
                  <a:lnTo>
                    <a:pt x="2981210" y="1990890"/>
                  </a:lnTo>
                  <a:lnTo>
                    <a:pt x="2983153" y="1981288"/>
                  </a:lnTo>
                  <a:close/>
                </a:path>
                <a:path w="11894820" h="2237740">
                  <a:moveTo>
                    <a:pt x="2983153" y="1749679"/>
                  </a:moveTo>
                  <a:lnTo>
                    <a:pt x="2981210" y="1740077"/>
                  </a:lnTo>
                  <a:lnTo>
                    <a:pt x="2975927" y="1732254"/>
                  </a:lnTo>
                  <a:lnTo>
                    <a:pt x="2968079" y="1726971"/>
                  </a:lnTo>
                  <a:lnTo>
                    <a:pt x="2958477" y="1725028"/>
                  </a:lnTo>
                  <a:lnTo>
                    <a:pt x="2948863" y="1726971"/>
                  </a:lnTo>
                  <a:lnTo>
                    <a:pt x="2941015" y="1732254"/>
                  </a:lnTo>
                  <a:lnTo>
                    <a:pt x="2935732" y="1740077"/>
                  </a:lnTo>
                  <a:lnTo>
                    <a:pt x="2933789" y="1749679"/>
                  </a:lnTo>
                  <a:lnTo>
                    <a:pt x="2935732" y="1759280"/>
                  </a:lnTo>
                  <a:lnTo>
                    <a:pt x="2941015" y="1767103"/>
                  </a:lnTo>
                  <a:lnTo>
                    <a:pt x="2948863" y="1772386"/>
                  </a:lnTo>
                  <a:lnTo>
                    <a:pt x="2958477" y="1774329"/>
                  </a:lnTo>
                  <a:lnTo>
                    <a:pt x="2968079" y="1772386"/>
                  </a:lnTo>
                  <a:lnTo>
                    <a:pt x="2975927" y="1767103"/>
                  </a:lnTo>
                  <a:lnTo>
                    <a:pt x="2981210" y="1759280"/>
                  </a:lnTo>
                  <a:lnTo>
                    <a:pt x="2983153" y="1749679"/>
                  </a:lnTo>
                  <a:close/>
                </a:path>
                <a:path w="11894820" h="2237740">
                  <a:moveTo>
                    <a:pt x="2983153" y="1518069"/>
                  </a:moveTo>
                  <a:lnTo>
                    <a:pt x="2981210" y="1508467"/>
                  </a:lnTo>
                  <a:lnTo>
                    <a:pt x="2975927" y="1500632"/>
                  </a:lnTo>
                  <a:lnTo>
                    <a:pt x="2968079" y="1495361"/>
                  </a:lnTo>
                  <a:lnTo>
                    <a:pt x="2958477" y="1493418"/>
                  </a:lnTo>
                  <a:lnTo>
                    <a:pt x="2948863" y="1495361"/>
                  </a:lnTo>
                  <a:lnTo>
                    <a:pt x="2941015" y="1500632"/>
                  </a:lnTo>
                  <a:lnTo>
                    <a:pt x="2935732" y="1508467"/>
                  </a:lnTo>
                  <a:lnTo>
                    <a:pt x="2933789" y="1518069"/>
                  </a:lnTo>
                  <a:lnTo>
                    <a:pt x="2935732" y="1527657"/>
                  </a:lnTo>
                  <a:lnTo>
                    <a:pt x="2941015" y="1535493"/>
                  </a:lnTo>
                  <a:lnTo>
                    <a:pt x="2948863" y="1540776"/>
                  </a:lnTo>
                  <a:lnTo>
                    <a:pt x="2958477" y="1542707"/>
                  </a:lnTo>
                  <a:lnTo>
                    <a:pt x="2968079" y="1540776"/>
                  </a:lnTo>
                  <a:lnTo>
                    <a:pt x="2975927" y="1535493"/>
                  </a:lnTo>
                  <a:lnTo>
                    <a:pt x="2981210" y="1527657"/>
                  </a:lnTo>
                  <a:lnTo>
                    <a:pt x="2983153" y="1518069"/>
                  </a:lnTo>
                  <a:close/>
                </a:path>
                <a:path w="11894820" h="2237740">
                  <a:moveTo>
                    <a:pt x="2983153" y="1286586"/>
                  </a:moveTo>
                  <a:lnTo>
                    <a:pt x="2981210" y="1276997"/>
                  </a:lnTo>
                  <a:lnTo>
                    <a:pt x="2975927" y="1269161"/>
                  </a:lnTo>
                  <a:lnTo>
                    <a:pt x="2968079" y="1263878"/>
                  </a:lnTo>
                  <a:lnTo>
                    <a:pt x="2958477" y="1261935"/>
                  </a:lnTo>
                  <a:lnTo>
                    <a:pt x="2948863" y="1263878"/>
                  </a:lnTo>
                  <a:lnTo>
                    <a:pt x="2941015" y="1269161"/>
                  </a:lnTo>
                  <a:lnTo>
                    <a:pt x="2935732" y="1276997"/>
                  </a:lnTo>
                  <a:lnTo>
                    <a:pt x="2933789" y="1286586"/>
                  </a:lnTo>
                  <a:lnTo>
                    <a:pt x="2935732" y="1296187"/>
                  </a:lnTo>
                  <a:lnTo>
                    <a:pt x="2941015" y="1304010"/>
                  </a:lnTo>
                  <a:lnTo>
                    <a:pt x="2948863" y="1309293"/>
                  </a:lnTo>
                  <a:lnTo>
                    <a:pt x="2958477" y="1311236"/>
                  </a:lnTo>
                  <a:lnTo>
                    <a:pt x="2968079" y="1309293"/>
                  </a:lnTo>
                  <a:lnTo>
                    <a:pt x="2975927" y="1304010"/>
                  </a:lnTo>
                  <a:lnTo>
                    <a:pt x="2981210" y="1296187"/>
                  </a:lnTo>
                  <a:lnTo>
                    <a:pt x="2983153" y="1286586"/>
                  </a:lnTo>
                  <a:close/>
                </a:path>
                <a:path w="11894820" h="2237740">
                  <a:moveTo>
                    <a:pt x="2983153" y="1054976"/>
                  </a:moveTo>
                  <a:lnTo>
                    <a:pt x="2981210" y="1045375"/>
                  </a:lnTo>
                  <a:lnTo>
                    <a:pt x="2975927" y="1037539"/>
                  </a:lnTo>
                  <a:lnTo>
                    <a:pt x="2968079" y="1032268"/>
                  </a:lnTo>
                  <a:lnTo>
                    <a:pt x="2958477" y="1030325"/>
                  </a:lnTo>
                  <a:lnTo>
                    <a:pt x="2948863" y="1032268"/>
                  </a:lnTo>
                  <a:lnTo>
                    <a:pt x="2941015" y="1037539"/>
                  </a:lnTo>
                  <a:lnTo>
                    <a:pt x="2935732" y="1045375"/>
                  </a:lnTo>
                  <a:lnTo>
                    <a:pt x="2933789" y="1054976"/>
                  </a:lnTo>
                  <a:lnTo>
                    <a:pt x="2935732" y="1064564"/>
                  </a:lnTo>
                  <a:lnTo>
                    <a:pt x="2941015" y="1072400"/>
                  </a:lnTo>
                  <a:lnTo>
                    <a:pt x="2948863" y="1077683"/>
                  </a:lnTo>
                  <a:lnTo>
                    <a:pt x="2958477" y="1079614"/>
                  </a:lnTo>
                  <a:lnTo>
                    <a:pt x="2968079" y="1077683"/>
                  </a:lnTo>
                  <a:lnTo>
                    <a:pt x="2975927" y="1072400"/>
                  </a:lnTo>
                  <a:lnTo>
                    <a:pt x="2981210" y="1064564"/>
                  </a:lnTo>
                  <a:lnTo>
                    <a:pt x="2983153" y="1054976"/>
                  </a:lnTo>
                  <a:close/>
                </a:path>
                <a:path w="11894820" h="2237740">
                  <a:moveTo>
                    <a:pt x="3255314" y="2212771"/>
                  </a:moveTo>
                  <a:lnTo>
                    <a:pt x="3253371" y="2203170"/>
                  </a:lnTo>
                  <a:lnTo>
                    <a:pt x="3248088" y="2195347"/>
                  </a:lnTo>
                  <a:lnTo>
                    <a:pt x="3240240" y="2190064"/>
                  </a:lnTo>
                  <a:lnTo>
                    <a:pt x="3230626" y="2188121"/>
                  </a:lnTo>
                  <a:lnTo>
                    <a:pt x="3221024" y="2190064"/>
                  </a:lnTo>
                  <a:lnTo>
                    <a:pt x="3213176" y="2195347"/>
                  </a:lnTo>
                  <a:lnTo>
                    <a:pt x="3207893" y="2203170"/>
                  </a:lnTo>
                  <a:lnTo>
                    <a:pt x="3205950" y="2212771"/>
                  </a:lnTo>
                  <a:lnTo>
                    <a:pt x="3207893" y="2222360"/>
                  </a:lnTo>
                  <a:lnTo>
                    <a:pt x="3213176" y="2230196"/>
                  </a:lnTo>
                  <a:lnTo>
                    <a:pt x="3221024" y="2235479"/>
                  </a:lnTo>
                  <a:lnTo>
                    <a:pt x="3230626" y="2237422"/>
                  </a:lnTo>
                  <a:lnTo>
                    <a:pt x="3240240" y="2235479"/>
                  </a:lnTo>
                  <a:lnTo>
                    <a:pt x="3248088" y="2230196"/>
                  </a:lnTo>
                  <a:lnTo>
                    <a:pt x="3253371" y="2222360"/>
                  </a:lnTo>
                  <a:lnTo>
                    <a:pt x="3255314" y="2212771"/>
                  </a:lnTo>
                  <a:close/>
                </a:path>
                <a:path w="11894820" h="2237740">
                  <a:moveTo>
                    <a:pt x="3255314" y="1981288"/>
                  </a:moveTo>
                  <a:lnTo>
                    <a:pt x="3253371" y="1971700"/>
                  </a:lnTo>
                  <a:lnTo>
                    <a:pt x="3248088" y="1963864"/>
                  </a:lnTo>
                  <a:lnTo>
                    <a:pt x="3240240" y="1958581"/>
                  </a:lnTo>
                  <a:lnTo>
                    <a:pt x="3230626" y="1956650"/>
                  </a:lnTo>
                  <a:lnTo>
                    <a:pt x="3221024" y="1958581"/>
                  </a:lnTo>
                  <a:lnTo>
                    <a:pt x="3213176" y="1963864"/>
                  </a:lnTo>
                  <a:lnTo>
                    <a:pt x="3207893" y="1971700"/>
                  </a:lnTo>
                  <a:lnTo>
                    <a:pt x="3205950" y="1981288"/>
                  </a:lnTo>
                  <a:lnTo>
                    <a:pt x="3207893" y="1990890"/>
                  </a:lnTo>
                  <a:lnTo>
                    <a:pt x="3213176" y="1998726"/>
                  </a:lnTo>
                  <a:lnTo>
                    <a:pt x="3221024" y="2003996"/>
                  </a:lnTo>
                  <a:lnTo>
                    <a:pt x="3230626" y="2005939"/>
                  </a:lnTo>
                  <a:lnTo>
                    <a:pt x="3240240" y="2003996"/>
                  </a:lnTo>
                  <a:lnTo>
                    <a:pt x="3248088" y="1998726"/>
                  </a:lnTo>
                  <a:lnTo>
                    <a:pt x="3253371" y="1990890"/>
                  </a:lnTo>
                  <a:lnTo>
                    <a:pt x="3255314" y="1981288"/>
                  </a:lnTo>
                  <a:close/>
                </a:path>
                <a:path w="11894820" h="2237740">
                  <a:moveTo>
                    <a:pt x="3255314" y="1749679"/>
                  </a:moveTo>
                  <a:lnTo>
                    <a:pt x="3253371" y="1740077"/>
                  </a:lnTo>
                  <a:lnTo>
                    <a:pt x="3248088" y="1732254"/>
                  </a:lnTo>
                  <a:lnTo>
                    <a:pt x="3240240" y="1726971"/>
                  </a:lnTo>
                  <a:lnTo>
                    <a:pt x="3230626" y="1725028"/>
                  </a:lnTo>
                  <a:lnTo>
                    <a:pt x="3221024" y="1726971"/>
                  </a:lnTo>
                  <a:lnTo>
                    <a:pt x="3213176" y="1732254"/>
                  </a:lnTo>
                  <a:lnTo>
                    <a:pt x="3207893" y="1740077"/>
                  </a:lnTo>
                  <a:lnTo>
                    <a:pt x="3205950" y="1749679"/>
                  </a:lnTo>
                  <a:lnTo>
                    <a:pt x="3207893" y="1759280"/>
                  </a:lnTo>
                  <a:lnTo>
                    <a:pt x="3213176" y="1767103"/>
                  </a:lnTo>
                  <a:lnTo>
                    <a:pt x="3221024" y="1772386"/>
                  </a:lnTo>
                  <a:lnTo>
                    <a:pt x="3230626" y="1774329"/>
                  </a:lnTo>
                  <a:lnTo>
                    <a:pt x="3240240" y="1772386"/>
                  </a:lnTo>
                  <a:lnTo>
                    <a:pt x="3248088" y="1767103"/>
                  </a:lnTo>
                  <a:lnTo>
                    <a:pt x="3253371" y="1759280"/>
                  </a:lnTo>
                  <a:lnTo>
                    <a:pt x="3255314" y="1749679"/>
                  </a:lnTo>
                  <a:close/>
                </a:path>
                <a:path w="11894820" h="2237740">
                  <a:moveTo>
                    <a:pt x="3255314" y="1518069"/>
                  </a:moveTo>
                  <a:lnTo>
                    <a:pt x="3253371" y="1508467"/>
                  </a:lnTo>
                  <a:lnTo>
                    <a:pt x="3248088" y="1500632"/>
                  </a:lnTo>
                  <a:lnTo>
                    <a:pt x="3240240" y="1495361"/>
                  </a:lnTo>
                  <a:lnTo>
                    <a:pt x="3230626" y="1493418"/>
                  </a:lnTo>
                  <a:lnTo>
                    <a:pt x="3221024" y="1495361"/>
                  </a:lnTo>
                  <a:lnTo>
                    <a:pt x="3213176" y="1500632"/>
                  </a:lnTo>
                  <a:lnTo>
                    <a:pt x="3207893" y="1508467"/>
                  </a:lnTo>
                  <a:lnTo>
                    <a:pt x="3205950" y="1518069"/>
                  </a:lnTo>
                  <a:lnTo>
                    <a:pt x="3207893" y="1527657"/>
                  </a:lnTo>
                  <a:lnTo>
                    <a:pt x="3213176" y="1535493"/>
                  </a:lnTo>
                  <a:lnTo>
                    <a:pt x="3221024" y="1540776"/>
                  </a:lnTo>
                  <a:lnTo>
                    <a:pt x="3230626" y="1542707"/>
                  </a:lnTo>
                  <a:lnTo>
                    <a:pt x="3240240" y="1540776"/>
                  </a:lnTo>
                  <a:lnTo>
                    <a:pt x="3248088" y="1535493"/>
                  </a:lnTo>
                  <a:lnTo>
                    <a:pt x="3253371" y="1527657"/>
                  </a:lnTo>
                  <a:lnTo>
                    <a:pt x="3255314" y="1518069"/>
                  </a:lnTo>
                  <a:close/>
                </a:path>
                <a:path w="11894820" h="2237740">
                  <a:moveTo>
                    <a:pt x="3255314" y="1286586"/>
                  </a:moveTo>
                  <a:lnTo>
                    <a:pt x="3253371" y="1276997"/>
                  </a:lnTo>
                  <a:lnTo>
                    <a:pt x="3248088" y="1269161"/>
                  </a:lnTo>
                  <a:lnTo>
                    <a:pt x="3240240" y="1263878"/>
                  </a:lnTo>
                  <a:lnTo>
                    <a:pt x="3230626" y="1261935"/>
                  </a:lnTo>
                  <a:lnTo>
                    <a:pt x="3221024" y="1263878"/>
                  </a:lnTo>
                  <a:lnTo>
                    <a:pt x="3213176" y="1269161"/>
                  </a:lnTo>
                  <a:lnTo>
                    <a:pt x="3207893" y="1276997"/>
                  </a:lnTo>
                  <a:lnTo>
                    <a:pt x="3205950" y="1286586"/>
                  </a:lnTo>
                  <a:lnTo>
                    <a:pt x="3207893" y="1296187"/>
                  </a:lnTo>
                  <a:lnTo>
                    <a:pt x="3213176" y="1304010"/>
                  </a:lnTo>
                  <a:lnTo>
                    <a:pt x="3221024" y="1309293"/>
                  </a:lnTo>
                  <a:lnTo>
                    <a:pt x="3230626" y="1311236"/>
                  </a:lnTo>
                  <a:lnTo>
                    <a:pt x="3240240" y="1309293"/>
                  </a:lnTo>
                  <a:lnTo>
                    <a:pt x="3248088" y="1304010"/>
                  </a:lnTo>
                  <a:lnTo>
                    <a:pt x="3253371" y="1296187"/>
                  </a:lnTo>
                  <a:lnTo>
                    <a:pt x="3255314" y="1286586"/>
                  </a:lnTo>
                  <a:close/>
                </a:path>
                <a:path w="11894820" h="2237740">
                  <a:moveTo>
                    <a:pt x="3255314" y="1054976"/>
                  </a:moveTo>
                  <a:lnTo>
                    <a:pt x="3253371" y="1045375"/>
                  </a:lnTo>
                  <a:lnTo>
                    <a:pt x="3248088" y="1037539"/>
                  </a:lnTo>
                  <a:lnTo>
                    <a:pt x="3240240" y="1032268"/>
                  </a:lnTo>
                  <a:lnTo>
                    <a:pt x="3230626" y="1030325"/>
                  </a:lnTo>
                  <a:lnTo>
                    <a:pt x="3221024" y="1032268"/>
                  </a:lnTo>
                  <a:lnTo>
                    <a:pt x="3213176" y="1037539"/>
                  </a:lnTo>
                  <a:lnTo>
                    <a:pt x="3207893" y="1045375"/>
                  </a:lnTo>
                  <a:lnTo>
                    <a:pt x="3205950" y="1054976"/>
                  </a:lnTo>
                  <a:lnTo>
                    <a:pt x="3207893" y="1064564"/>
                  </a:lnTo>
                  <a:lnTo>
                    <a:pt x="3213176" y="1072400"/>
                  </a:lnTo>
                  <a:lnTo>
                    <a:pt x="3221024" y="1077683"/>
                  </a:lnTo>
                  <a:lnTo>
                    <a:pt x="3230626" y="1079614"/>
                  </a:lnTo>
                  <a:lnTo>
                    <a:pt x="3240240" y="1077683"/>
                  </a:lnTo>
                  <a:lnTo>
                    <a:pt x="3248088" y="1072400"/>
                  </a:lnTo>
                  <a:lnTo>
                    <a:pt x="3253371" y="1064564"/>
                  </a:lnTo>
                  <a:lnTo>
                    <a:pt x="3255314" y="1054976"/>
                  </a:lnTo>
                  <a:close/>
                </a:path>
                <a:path w="11894820" h="2237740">
                  <a:moveTo>
                    <a:pt x="3527463" y="2212771"/>
                  </a:moveTo>
                  <a:lnTo>
                    <a:pt x="3525532" y="2203170"/>
                  </a:lnTo>
                  <a:lnTo>
                    <a:pt x="3520236" y="2195347"/>
                  </a:lnTo>
                  <a:lnTo>
                    <a:pt x="3512401" y="2190064"/>
                  </a:lnTo>
                  <a:lnTo>
                    <a:pt x="3502787" y="2188121"/>
                  </a:lnTo>
                  <a:lnTo>
                    <a:pt x="3493173" y="2190064"/>
                  </a:lnTo>
                  <a:lnTo>
                    <a:pt x="3485337" y="2195347"/>
                  </a:lnTo>
                  <a:lnTo>
                    <a:pt x="3480041" y="2203170"/>
                  </a:lnTo>
                  <a:lnTo>
                    <a:pt x="3478111" y="2212771"/>
                  </a:lnTo>
                  <a:lnTo>
                    <a:pt x="3480041" y="2222360"/>
                  </a:lnTo>
                  <a:lnTo>
                    <a:pt x="3485337" y="2230196"/>
                  </a:lnTo>
                  <a:lnTo>
                    <a:pt x="3493173" y="2235479"/>
                  </a:lnTo>
                  <a:lnTo>
                    <a:pt x="3502787" y="2237422"/>
                  </a:lnTo>
                  <a:lnTo>
                    <a:pt x="3512401" y="2235479"/>
                  </a:lnTo>
                  <a:lnTo>
                    <a:pt x="3520236" y="2230196"/>
                  </a:lnTo>
                  <a:lnTo>
                    <a:pt x="3525532" y="2222360"/>
                  </a:lnTo>
                  <a:lnTo>
                    <a:pt x="3527463" y="2212771"/>
                  </a:lnTo>
                  <a:close/>
                </a:path>
                <a:path w="11894820" h="2237740">
                  <a:moveTo>
                    <a:pt x="3527463" y="1981288"/>
                  </a:moveTo>
                  <a:lnTo>
                    <a:pt x="3525532" y="1971700"/>
                  </a:lnTo>
                  <a:lnTo>
                    <a:pt x="3520236" y="1963864"/>
                  </a:lnTo>
                  <a:lnTo>
                    <a:pt x="3512401" y="1958581"/>
                  </a:lnTo>
                  <a:lnTo>
                    <a:pt x="3502787" y="1956650"/>
                  </a:lnTo>
                  <a:lnTo>
                    <a:pt x="3493173" y="1958581"/>
                  </a:lnTo>
                  <a:lnTo>
                    <a:pt x="3485337" y="1963864"/>
                  </a:lnTo>
                  <a:lnTo>
                    <a:pt x="3480041" y="1971700"/>
                  </a:lnTo>
                  <a:lnTo>
                    <a:pt x="3478111" y="1981288"/>
                  </a:lnTo>
                  <a:lnTo>
                    <a:pt x="3480041" y="1990890"/>
                  </a:lnTo>
                  <a:lnTo>
                    <a:pt x="3485337" y="1998726"/>
                  </a:lnTo>
                  <a:lnTo>
                    <a:pt x="3493173" y="2003996"/>
                  </a:lnTo>
                  <a:lnTo>
                    <a:pt x="3502787" y="2005939"/>
                  </a:lnTo>
                  <a:lnTo>
                    <a:pt x="3512401" y="2003996"/>
                  </a:lnTo>
                  <a:lnTo>
                    <a:pt x="3520236" y="1998726"/>
                  </a:lnTo>
                  <a:lnTo>
                    <a:pt x="3525532" y="1990890"/>
                  </a:lnTo>
                  <a:lnTo>
                    <a:pt x="3527463" y="1981288"/>
                  </a:lnTo>
                  <a:close/>
                </a:path>
                <a:path w="11894820" h="2237740">
                  <a:moveTo>
                    <a:pt x="3527463" y="1749679"/>
                  </a:moveTo>
                  <a:lnTo>
                    <a:pt x="3525532" y="1740077"/>
                  </a:lnTo>
                  <a:lnTo>
                    <a:pt x="3520236" y="1732254"/>
                  </a:lnTo>
                  <a:lnTo>
                    <a:pt x="3512401" y="1726971"/>
                  </a:lnTo>
                  <a:lnTo>
                    <a:pt x="3502787" y="1725028"/>
                  </a:lnTo>
                  <a:lnTo>
                    <a:pt x="3493173" y="1726971"/>
                  </a:lnTo>
                  <a:lnTo>
                    <a:pt x="3485337" y="1732254"/>
                  </a:lnTo>
                  <a:lnTo>
                    <a:pt x="3480041" y="1740077"/>
                  </a:lnTo>
                  <a:lnTo>
                    <a:pt x="3478111" y="1749679"/>
                  </a:lnTo>
                  <a:lnTo>
                    <a:pt x="3480041" y="1759280"/>
                  </a:lnTo>
                  <a:lnTo>
                    <a:pt x="3485337" y="1767103"/>
                  </a:lnTo>
                  <a:lnTo>
                    <a:pt x="3493173" y="1772386"/>
                  </a:lnTo>
                  <a:lnTo>
                    <a:pt x="3502787" y="1774329"/>
                  </a:lnTo>
                  <a:lnTo>
                    <a:pt x="3512401" y="1772386"/>
                  </a:lnTo>
                  <a:lnTo>
                    <a:pt x="3520236" y="1767103"/>
                  </a:lnTo>
                  <a:lnTo>
                    <a:pt x="3525532" y="1759280"/>
                  </a:lnTo>
                  <a:lnTo>
                    <a:pt x="3527463" y="1749679"/>
                  </a:lnTo>
                  <a:close/>
                </a:path>
                <a:path w="11894820" h="2237740">
                  <a:moveTo>
                    <a:pt x="3527463" y="1518069"/>
                  </a:moveTo>
                  <a:lnTo>
                    <a:pt x="3525532" y="1508467"/>
                  </a:lnTo>
                  <a:lnTo>
                    <a:pt x="3520236" y="1500632"/>
                  </a:lnTo>
                  <a:lnTo>
                    <a:pt x="3512401" y="1495361"/>
                  </a:lnTo>
                  <a:lnTo>
                    <a:pt x="3502787" y="1493418"/>
                  </a:lnTo>
                  <a:lnTo>
                    <a:pt x="3493173" y="1495361"/>
                  </a:lnTo>
                  <a:lnTo>
                    <a:pt x="3485337" y="1500632"/>
                  </a:lnTo>
                  <a:lnTo>
                    <a:pt x="3480041" y="1508467"/>
                  </a:lnTo>
                  <a:lnTo>
                    <a:pt x="3478111" y="1518069"/>
                  </a:lnTo>
                  <a:lnTo>
                    <a:pt x="3480041" y="1527657"/>
                  </a:lnTo>
                  <a:lnTo>
                    <a:pt x="3485337" y="1535493"/>
                  </a:lnTo>
                  <a:lnTo>
                    <a:pt x="3493173" y="1540776"/>
                  </a:lnTo>
                  <a:lnTo>
                    <a:pt x="3502787" y="1542707"/>
                  </a:lnTo>
                  <a:lnTo>
                    <a:pt x="3512401" y="1540776"/>
                  </a:lnTo>
                  <a:lnTo>
                    <a:pt x="3520236" y="1535493"/>
                  </a:lnTo>
                  <a:lnTo>
                    <a:pt x="3525532" y="1527657"/>
                  </a:lnTo>
                  <a:lnTo>
                    <a:pt x="3527463" y="1518069"/>
                  </a:lnTo>
                  <a:close/>
                </a:path>
                <a:path w="11894820" h="2237740">
                  <a:moveTo>
                    <a:pt x="3527463" y="1286586"/>
                  </a:moveTo>
                  <a:lnTo>
                    <a:pt x="3525532" y="1276997"/>
                  </a:lnTo>
                  <a:lnTo>
                    <a:pt x="3520236" y="1269161"/>
                  </a:lnTo>
                  <a:lnTo>
                    <a:pt x="3512401" y="1263878"/>
                  </a:lnTo>
                  <a:lnTo>
                    <a:pt x="3502787" y="1261935"/>
                  </a:lnTo>
                  <a:lnTo>
                    <a:pt x="3493173" y="1263878"/>
                  </a:lnTo>
                  <a:lnTo>
                    <a:pt x="3485337" y="1269161"/>
                  </a:lnTo>
                  <a:lnTo>
                    <a:pt x="3480041" y="1276997"/>
                  </a:lnTo>
                  <a:lnTo>
                    <a:pt x="3478111" y="1286586"/>
                  </a:lnTo>
                  <a:lnTo>
                    <a:pt x="3480041" y="1296187"/>
                  </a:lnTo>
                  <a:lnTo>
                    <a:pt x="3485337" y="1304010"/>
                  </a:lnTo>
                  <a:lnTo>
                    <a:pt x="3493173" y="1309293"/>
                  </a:lnTo>
                  <a:lnTo>
                    <a:pt x="3502787" y="1311236"/>
                  </a:lnTo>
                  <a:lnTo>
                    <a:pt x="3512401" y="1309293"/>
                  </a:lnTo>
                  <a:lnTo>
                    <a:pt x="3520236" y="1304010"/>
                  </a:lnTo>
                  <a:lnTo>
                    <a:pt x="3525532" y="1296187"/>
                  </a:lnTo>
                  <a:lnTo>
                    <a:pt x="3527463" y="1286586"/>
                  </a:lnTo>
                  <a:close/>
                </a:path>
                <a:path w="11894820" h="2237740">
                  <a:moveTo>
                    <a:pt x="3527463" y="1054976"/>
                  </a:moveTo>
                  <a:lnTo>
                    <a:pt x="3525532" y="1045375"/>
                  </a:lnTo>
                  <a:lnTo>
                    <a:pt x="3520236" y="1037539"/>
                  </a:lnTo>
                  <a:lnTo>
                    <a:pt x="3512401" y="1032268"/>
                  </a:lnTo>
                  <a:lnTo>
                    <a:pt x="3502787" y="1030325"/>
                  </a:lnTo>
                  <a:lnTo>
                    <a:pt x="3493173" y="1032268"/>
                  </a:lnTo>
                  <a:lnTo>
                    <a:pt x="3485337" y="1037539"/>
                  </a:lnTo>
                  <a:lnTo>
                    <a:pt x="3480041" y="1045375"/>
                  </a:lnTo>
                  <a:lnTo>
                    <a:pt x="3478111" y="1054976"/>
                  </a:lnTo>
                  <a:lnTo>
                    <a:pt x="3480041" y="1064564"/>
                  </a:lnTo>
                  <a:lnTo>
                    <a:pt x="3485337" y="1072400"/>
                  </a:lnTo>
                  <a:lnTo>
                    <a:pt x="3493173" y="1077683"/>
                  </a:lnTo>
                  <a:lnTo>
                    <a:pt x="3502787" y="1079614"/>
                  </a:lnTo>
                  <a:lnTo>
                    <a:pt x="3512401" y="1077683"/>
                  </a:lnTo>
                  <a:lnTo>
                    <a:pt x="3520236" y="1072400"/>
                  </a:lnTo>
                  <a:lnTo>
                    <a:pt x="3525532" y="1064564"/>
                  </a:lnTo>
                  <a:lnTo>
                    <a:pt x="3527463" y="1054976"/>
                  </a:lnTo>
                  <a:close/>
                </a:path>
                <a:path w="11894820" h="2237740">
                  <a:moveTo>
                    <a:pt x="3799624" y="2212771"/>
                  </a:moveTo>
                  <a:lnTo>
                    <a:pt x="3797681" y="2203170"/>
                  </a:lnTo>
                  <a:lnTo>
                    <a:pt x="3792397" y="2195347"/>
                  </a:lnTo>
                  <a:lnTo>
                    <a:pt x="3784549" y="2190064"/>
                  </a:lnTo>
                  <a:lnTo>
                    <a:pt x="3774948" y="2188121"/>
                  </a:lnTo>
                  <a:lnTo>
                    <a:pt x="3765334" y="2190064"/>
                  </a:lnTo>
                  <a:lnTo>
                    <a:pt x="3757485" y="2195347"/>
                  </a:lnTo>
                  <a:lnTo>
                    <a:pt x="3752202" y="2203170"/>
                  </a:lnTo>
                  <a:lnTo>
                    <a:pt x="3750259" y="2212771"/>
                  </a:lnTo>
                  <a:lnTo>
                    <a:pt x="3752202" y="2222360"/>
                  </a:lnTo>
                  <a:lnTo>
                    <a:pt x="3757485" y="2230196"/>
                  </a:lnTo>
                  <a:lnTo>
                    <a:pt x="3765334" y="2235479"/>
                  </a:lnTo>
                  <a:lnTo>
                    <a:pt x="3774948" y="2237422"/>
                  </a:lnTo>
                  <a:lnTo>
                    <a:pt x="3784549" y="2235479"/>
                  </a:lnTo>
                  <a:lnTo>
                    <a:pt x="3792397" y="2230196"/>
                  </a:lnTo>
                  <a:lnTo>
                    <a:pt x="3797681" y="2222360"/>
                  </a:lnTo>
                  <a:lnTo>
                    <a:pt x="3799624" y="2212771"/>
                  </a:lnTo>
                  <a:close/>
                </a:path>
                <a:path w="11894820" h="2237740">
                  <a:moveTo>
                    <a:pt x="3799624" y="1981288"/>
                  </a:moveTo>
                  <a:lnTo>
                    <a:pt x="3797681" y="1971700"/>
                  </a:lnTo>
                  <a:lnTo>
                    <a:pt x="3792397" y="1963864"/>
                  </a:lnTo>
                  <a:lnTo>
                    <a:pt x="3784549" y="1958581"/>
                  </a:lnTo>
                  <a:lnTo>
                    <a:pt x="3774948" y="1956650"/>
                  </a:lnTo>
                  <a:lnTo>
                    <a:pt x="3765334" y="1958581"/>
                  </a:lnTo>
                  <a:lnTo>
                    <a:pt x="3757485" y="1963864"/>
                  </a:lnTo>
                  <a:lnTo>
                    <a:pt x="3752202" y="1971700"/>
                  </a:lnTo>
                  <a:lnTo>
                    <a:pt x="3750259" y="1981288"/>
                  </a:lnTo>
                  <a:lnTo>
                    <a:pt x="3752202" y="1990890"/>
                  </a:lnTo>
                  <a:lnTo>
                    <a:pt x="3757485" y="1998726"/>
                  </a:lnTo>
                  <a:lnTo>
                    <a:pt x="3765334" y="2003996"/>
                  </a:lnTo>
                  <a:lnTo>
                    <a:pt x="3774948" y="2005939"/>
                  </a:lnTo>
                  <a:lnTo>
                    <a:pt x="3784549" y="2003996"/>
                  </a:lnTo>
                  <a:lnTo>
                    <a:pt x="3792397" y="1998726"/>
                  </a:lnTo>
                  <a:lnTo>
                    <a:pt x="3797681" y="1990890"/>
                  </a:lnTo>
                  <a:lnTo>
                    <a:pt x="3799624" y="1981288"/>
                  </a:lnTo>
                  <a:close/>
                </a:path>
                <a:path w="11894820" h="2237740">
                  <a:moveTo>
                    <a:pt x="3799624" y="1749679"/>
                  </a:moveTo>
                  <a:lnTo>
                    <a:pt x="3797681" y="1740077"/>
                  </a:lnTo>
                  <a:lnTo>
                    <a:pt x="3792397" y="1732254"/>
                  </a:lnTo>
                  <a:lnTo>
                    <a:pt x="3784549" y="1726971"/>
                  </a:lnTo>
                  <a:lnTo>
                    <a:pt x="3774948" y="1725028"/>
                  </a:lnTo>
                  <a:lnTo>
                    <a:pt x="3765334" y="1726971"/>
                  </a:lnTo>
                  <a:lnTo>
                    <a:pt x="3757485" y="1732254"/>
                  </a:lnTo>
                  <a:lnTo>
                    <a:pt x="3752202" y="1740077"/>
                  </a:lnTo>
                  <a:lnTo>
                    <a:pt x="3750259" y="1749679"/>
                  </a:lnTo>
                  <a:lnTo>
                    <a:pt x="3752202" y="1759280"/>
                  </a:lnTo>
                  <a:lnTo>
                    <a:pt x="3757485" y="1767103"/>
                  </a:lnTo>
                  <a:lnTo>
                    <a:pt x="3765334" y="1772386"/>
                  </a:lnTo>
                  <a:lnTo>
                    <a:pt x="3774948" y="1774329"/>
                  </a:lnTo>
                  <a:lnTo>
                    <a:pt x="3784549" y="1772386"/>
                  </a:lnTo>
                  <a:lnTo>
                    <a:pt x="3792397" y="1767103"/>
                  </a:lnTo>
                  <a:lnTo>
                    <a:pt x="3797681" y="1759280"/>
                  </a:lnTo>
                  <a:lnTo>
                    <a:pt x="3799624" y="1749679"/>
                  </a:lnTo>
                  <a:close/>
                </a:path>
                <a:path w="11894820" h="2237740">
                  <a:moveTo>
                    <a:pt x="3799624" y="1518069"/>
                  </a:moveTo>
                  <a:lnTo>
                    <a:pt x="3797681" y="1508467"/>
                  </a:lnTo>
                  <a:lnTo>
                    <a:pt x="3792397" y="1500632"/>
                  </a:lnTo>
                  <a:lnTo>
                    <a:pt x="3784549" y="1495361"/>
                  </a:lnTo>
                  <a:lnTo>
                    <a:pt x="3774948" y="1493418"/>
                  </a:lnTo>
                  <a:lnTo>
                    <a:pt x="3765334" y="1495361"/>
                  </a:lnTo>
                  <a:lnTo>
                    <a:pt x="3757485" y="1500632"/>
                  </a:lnTo>
                  <a:lnTo>
                    <a:pt x="3752202" y="1508467"/>
                  </a:lnTo>
                  <a:lnTo>
                    <a:pt x="3750259" y="1518069"/>
                  </a:lnTo>
                  <a:lnTo>
                    <a:pt x="3752202" y="1527657"/>
                  </a:lnTo>
                  <a:lnTo>
                    <a:pt x="3757485" y="1535493"/>
                  </a:lnTo>
                  <a:lnTo>
                    <a:pt x="3765334" y="1540776"/>
                  </a:lnTo>
                  <a:lnTo>
                    <a:pt x="3774948" y="1542707"/>
                  </a:lnTo>
                  <a:lnTo>
                    <a:pt x="3784549" y="1540776"/>
                  </a:lnTo>
                  <a:lnTo>
                    <a:pt x="3792397" y="1535493"/>
                  </a:lnTo>
                  <a:lnTo>
                    <a:pt x="3797681" y="1527657"/>
                  </a:lnTo>
                  <a:lnTo>
                    <a:pt x="3799624" y="1518069"/>
                  </a:lnTo>
                  <a:close/>
                </a:path>
                <a:path w="11894820" h="2237740">
                  <a:moveTo>
                    <a:pt x="3799624" y="1286586"/>
                  </a:moveTo>
                  <a:lnTo>
                    <a:pt x="3797681" y="1276997"/>
                  </a:lnTo>
                  <a:lnTo>
                    <a:pt x="3792397" y="1269161"/>
                  </a:lnTo>
                  <a:lnTo>
                    <a:pt x="3784549" y="1263878"/>
                  </a:lnTo>
                  <a:lnTo>
                    <a:pt x="3774948" y="1261935"/>
                  </a:lnTo>
                  <a:lnTo>
                    <a:pt x="3765334" y="1263878"/>
                  </a:lnTo>
                  <a:lnTo>
                    <a:pt x="3757485" y="1269161"/>
                  </a:lnTo>
                  <a:lnTo>
                    <a:pt x="3752202" y="1276997"/>
                  </a:lnTo>
                  <a:lnTo>
                    <a:pt x="3750259" y="1286586"/>
                  </a:lnTo>
                  <a:lnTo>
                    <a:pt x="3752202" y="1296187"/>
                  </a:lnTo>
                  <a:lnTo>
                    <a:pt x="3757485" y="1304010"/>
                  </a:lnTo>
                  <a:lnTo>
                    <a:pt x="3765334" y="1309293"/>
                  </a:lnTo>
                  <a:lnTo>
                    <a:pt x="3774948" y="1311236"/>
                  </a:lnTo>
                  <a:lnTo>
                    <a:pt x="3784549" y="1309293"/>
                  </a:lnTo>
                  <a:lnTo>
                    <a:pt x="3792397" y="1304010"/>
                  </a:lnTo>
                  <a:lnTo>
                    <a:pt x="3797681" y="1296187"/>
                  </a:lnTo>
                  <a:lnTo>
                    <a:pt x="3799624" y="1286586"/>
                  </a:lnTo>
                  <a:close/>
                </a:path>
                <a:path w="11894820" h="2237740">
                  <a:moveTo>
                    <a:pt x="3799624" y="1054976"/>
                  </a:moveTo>
                  <a:lnTo>
                    <a:pt x="3797681" y="1045375"/>
                  </a:lnTo>
                  <a:lnTo>
                    <a:pt x="3792397" y="1037539"/>
                  </a:lnTo>
                  <a:lnTo>
                    <a:pt x="3784549" y="1032268"/>
                  </a:lnTo>
                  <a:lnTo>
                    <a:pt x="3774948" y="1030325"/>
                  </a:lnTo>
                  <a:lnTo>
                    <a:pt x="3765334" y="1032268"/>
                  </a:lnTo>
                  <a:lnTo>
                    <a:pt x="3757485" y="1037539"/>
                  </a:lnTo>
                  <a:lnTo>
                    <a:pt x="3752202" y="1045375"/>
                  </a:lnTo>
                  <a:lnTo>
                    <a:pt x="3750259" y="1054976"/>
                  </a:lnTo>
                  <a:lnTo>
                    <a:pt x="3752202" y="1064564"/>
                  </a:lnTo>
                  <a:lnTo>
                    <a:pt x="3757485" y="1072400"/>
                  </a:lnTo>
                  <a:lnTo>
                    <a:pt x="3765334" y="1077683"/>
                  </a:lnTo>
                  <a:lnTo>
                    <a:pt x="3774948" y="1079614"/>
                  </a:lnTo>
                  <a:lnTo>
                    <a:pt x="3784549" y="1077683"/>
                  </a:lnTo>
                  <a:lnTo>
                    <a:pt x="3792397" y="1072400"/>
                  </a:lnTo>
                  <a:lnTo>
                    <a:pt x="3797681" y="1064564"/>
                  </a:lnTo>
                  <a:lnTo>
                    <a:pt x="3799624" y="1054976"/>
                  </a:lnTo>
                  <a:close/>
                </a:path>
                <a:path w="11894820" h="2237740">
                  <a:moveTo>
                    <a:pt x="4071785" y="2212771"/>
                  </a:moveTo>
                  <a:lnTo>
                    <a:pt x="4069842" y="2203170"/>
                  </a:lnTo>
                  <a:lnTo>
                    <a:pt x="4064558" y="2195347"/>
                  </a:lnTo>
                  <a:lnTo>
                    <a:pt x="4056710" y="2190064"/>
                  </a:lnTo>
                  <a:lnTo>
                    <a:pt x="4047096" y="2188121"/>
                  </a:lnTo>
                  <a:lnTo>
                    <a:pt x="4037495" y="2190064"/>
                  </a:lnTo>
                  <a:lnTo>
                    <a:pt x="4029646" y="2195347"/>
                  </a:lnTo>
                  <a:lnTo>
                    <a:pt x="4024363" y="2203170"/>
                  </a:lnTo>
                  <a:lnTo>
                    <a:pt x="4022420" y="2212771"/>
                  </a:lnTo>
                  <a:lnTo>
                    <a:pt x="4024363" y="2222360"/>
                  </a:lnTo>
                  <a:lnTo>
                    <a:pt x="4029646" y="2230196"/>
                  </a:lnTo>
                  <a:lnTo>
                    <a:pt x="4037495" y="2235479"/>
                  </a:lnTo>
                  <a:lnTo>
                    <a:pt x="4047096" y="2237422"/>
                  </a:lnTo>
                  <a:lnTo>
                    <a:pt x="4056710" y="2235479"/>
                  </a:lnTo>
                  <a:lnTo>
                    <a:pt x="4064558" y="2230196"/>
                  </a:lnTo>
                  <a:lnTo>
                    <a:pt x="4069842" y="2222360"/>
                  </a:lnTo>
                  <a:lnTo>
                    <a:pt x="4071785" y="2212771"/>
                  </a:lnTo>
                  <a:close/>
                </a:path>
                <a:path w="11894820" h="2237740">
                  <a:moveTo>
                    <a:pt x="4071785" y="1981288"/>
                  </a:moveTo>
                  <a:lnTo>
                    <a:pt x="4069842" y="1971700"/>
                  </a:lnTo>
                  <a:lnTo>
                    <a:pt x="4064558" y="1963864"/>
                  </a:lnTo>
                  <a:lnTo>
                    <a:pt x="4056710" y="1958581"/>
                  </a:lnTo>
                  <a:lnTo>
                    <a:pt x="4047096" y="1956650"/>
                  </a:lnTo>
                  <a:lnTo>
                    <a:pt x="4037495" y="1958581"/>
                  </a:lnTo>
                  <a:lnTo>
                    <a:pt x="4029646" y="1963864"/>
                  </a:lnTo>
                  <a:lnTo>
                    <a:pt x="4024363" y="1971700"/>
                  </a:lnTo>
                  <a:lnTo>
                    <a:pt x="4022420" y="1981288"/>
                  </a:lnTo>
                  <a:lnTo>
                    <a:pt x="4024363" y="1990890"/>
                  </a:lnTo>
                  <a:lnTo>
                    <a:pt x="4029646" y="1998726"/>
                  </a:lnTo>
                  <a:lnTo>
                    <a:pt x="4037495" y="2003996"/>
                  </a:lnTo>
                  <a:lnTo>
                    <a:pt x="4047096" y="2005939"/>
                  </a:lnTo>
                  <a:lnTo>
                    <a:pt x="4056710" y="2003996"/>
                  </a:lnTo>
                  <a:lnTo>
                    <a:pt x="4064558" y="1998726"/>
                  </a:lnTo>
                  <a:lnTo>
                    <a:pt x="4069842" y="1990890"/>
                  </a:lnTo>
                  <a:lnTo>
                    <a:pt x="4071785" y="1981288"/>
                  </a:lnTo>
                  <a:close/>
                </a:path>
                <a:path w="11894820" h="2237740">
                  <a:moveTo>
                    <a:pt x="4071785" y="1749679"/>
                  </a:moveTo>
                  <a:lnTo>
                    <a:pt x="4069842" y="1740077"/>
                  </a:lnTo>
                  <a:lnTo>
                    <a:pt x="4064558" y="1732254"/>
                  </a:lnTo>
                  <a:lnTo>
                    <a:pt x="4056710" y="1726971"/>
                  </a:lnTo>
                  <a:lnTo>
                    <a:pt x="4047096" y="1725028"/>
                  </a:lnTo>
                  <a:lnTo>
                    <a:pt x="4037495" y="1726971"/>
                  </a:lnTo>
                  <a:lnTo>
                    <a:pt x="4029646" y="1732254"/>
                  </a:lnTo>
                  <a:lnTo>
                    <a:pt x="4024363" y="1740077"/>
                  </a:lnTo>
                  <a:lnTo>
                    <a:pt x="4022420" y="1749679"/>
                  </a:lnTo>
                  <a:lnTo>
                    <a:pt x="4024363" y="1759280"/>
                  </a:lnTo>
                  <a:lnTo>
                    <a:pt x="4029646" y="1767103"/>
                  </a:lnTo>
                  <a:lnTo>
                    <a:pt x="4037495" y="1772386"/>
                  </a:lnTo>
                  <a:lnTo>
                    <a:pt x="4047096" y="1774329"/>
                  </a:lnTo>
                  <a:lnTo>
                    <a:pt x="4056710" y="1772386"/>
                  </a:lnTo>
                  <a:lnTo>
                    <a:pt x="4064558" y="1767103"/>
                  </a:lnTo>
                  <a:lnTo>
                    <a:pt x="4069842" y="1759280"/>
                  </a:lnTo>
                  <a:lnTo>
                    <a:pt x="4071785" y="1749679"/>
                  </a:lnTo>
                  <a:close/>
                </a:path>
                <a:path w="11894820" h="2237740">
                  <a:moveTo>
                    <a:pt x="4071785" y="1518069"/>
                  </a:moveTo>
                  <a:lnTo>
                    <a:pt x="4069842" y="1508467"/>
                  </a:lnTo>
                  <a:lnTo>
                    <a:pt x="4064558" y="1500632"/>
                  </a:lnTo>
                  <a:lnTo>
                    <a:pt x="4056710" y="1495361"/>
                  </a:lnTo>
                  <a:lnTo>
                    <a:pt x="4047096" y="1493418"/>
                  </a:lnTo>
                  <a:lnTo>
                    <a:pt x="4037495" y="1495361"/>
                  </a:lnTo>
                  <a:lnTo>
                    <a:pt x="4029646" y="1500632"/>
                  </a:lnTo>
                  <a:lnTo>
                    <a:pt x="4024363" y="1508467"/>
                  </a:lnTo>
                  <a:lnTo>
                    <a:pt x="4022420" y="1518069"/>
                  </a:lnTo>
                  <a:lnTo>
                    <a:pt x="4024363" y="1527657"/>
                  </a:lnTo>
                  <a:lnTo>
                    <a:pt x="4029646" y="1535493"/>
                  </a:lnTo>
                  <a:lnTo>
                    <a:pt x="4037495" y="1540776"/>
                  </a:lnTo>
                  <a:lnTo>
                    <a:pt x="4047096" y="1542707"/>
                  </a:lnTo>
                  <a:lnTo>
                    <a:pt x="4056710" y="1540776"/>
                  </a:lnTo>
                  <a:lnTo>
                    <a:pt x="4064558" y="1535493"/>
                  </a:lnTo>
                  <a:lnTo>
                    <a:pt x="4069842" y="1527657"/>
                  </a:lnTo>
                  <a:lnTo>
                    <a:pt x="4071785" y="1518069"/>
                  </a:lnTo>
                  <a:close/>
                </a:path>
                <a:path w="11894820" h="2237740">
                  <a:moveTo>
                    <a:pt x="4071785" y="1286586"/>
                  </a:moveTo>
                  <a:lnTo>
                    <a:pt x="4069842" y="1276997"/>
                  </a:lnTo>
                  <a:lnTo>
                    <a:pt x="4064558" y="1269161"/>
                  </a:lnTo>
                  <a:lnTo>
                    <a:pt x="4056710" y="1263878"/>
                  </a:lnTo>
                  <a:lnTo>
                    <a:pt x="4047096" y="1261935"/>
                  </a:lnTo>
                  <a:lnTo>
                    <a:pt x="4037495" y="1263878"/>
                  </a:lnTo>
                  <a:lnTo>
                    <a:pt x="4029646" y="1269161"/>
                  </a:lnTo>
                  <a:lnTo>
                    <a:pt x="4024363" y="1276997"/>
                  </a:lnTo>
                  <a:lnTo>
                    <a:pt x="4022420" y="1286586"/>
                  </a:lnTo>
                  <a:lnTo>
                    <a:pt x="4024363" y="1296187"/>
                  </a:lnTo>
                  <a:lnTo>
                    <a:pt x="4029646" y="1304010"/>
                  </a:lnTo>
                  <a:lnTo>
                    <a:pt x="4037495" y="1309293"/>
                  </a:lnTo>
                  <a:lnTo>
                    <a:pt x="4047096" y="1311236"/>
                  </a:lnTo>
                  <a:lnTo>
                    <a:pt x="4056710" y="1309293"/>
                  </a:lnTo>
                  <a:lnTo>
                    <a:pt x="4064558" y="1304010"/>
                  </a:lnTo>
                  <a:lnTo>
                    <a:pt x="4069842" y="1296187"/>
                  </a:lnTo>
                  <a:lnTo>
                    <a:pt x="4071785" y="1286586"/>
                  </a:lnTo>
                  <a:close/>
                </a:path>
                <a:path w="11894820" h="2237740">
                  <a:moveTo>
                    <a:pt x="4071785" y="1054976"/>
                  </a:moveTo>
                  <a:lnTo>
                    <a:pt x="4069842" y="1045375"/>
                  </a:lnTo>
                  <a:lnTo>
                    <a:pt x="4064558" y="1037539"/>
                  </a:lnTo>
                  <a:lnTo>
                    <a:pt x="4056710" y="1032268"/>
                  </a:lnTo>
                  <a:lnTo>
                    <a:pt x="4047096" y="1030325"/>
                  </a:lnTo>
                  <a:lnTo>
                    <a:pt x="4037495" y="1032268"/>
                  </a:lnTo>
                  <a:lnTo>
                    <a:pt x="4029646" y="1037539"/>
                  </a:lnTo>
                  <a:lnTo>
                    <a:pt x="4024363" y="1045375"/>
                  </a:lnTo>
                  <a:lnTo>
                    <a:pt x="4022420" y="1054976"/>
                  </a:lnTo>
                  <a:lnTo>
                    <a:pt x="4024363" y="1064564"/>
                  </a:lnTo>
                  <a:lnTo>
                    <a:pt x="4029646" y="1072400"/>
                  </a:lnTo>
                  <a:lnTo>
                    <a:pt x="4037495" y="1077683"/>
                  </a:lnTo>
                  <a:lnTo>
                    <a:pt x="4047096" y="1079614"/>
                  </a:lnTo>
                  <a:lnTo>
                    <a:pt x="4056710" y="1077683"/>
                  </a:lnTo>
                  <a:lnTo>
                    <a:pt x="4064558" y="1072400"/>
                  </a:lnTo>
                  <a:lnTo>
                    <a:pt x="4069842" y="1064564"/>
                  </a:lnTo>
                  <a:lnTo>
                    <a:pt x="4071785" y="1054976"/>
                  </a:lnTo>
                  <a:close/>
                </a:path>
                <a:path w="11894820" h="2237740">
                  <a:moveTo>
                    <a:pt x="4343933" y="2212771"/>
                  </a:moveTo>
                  <a:lnTo>
                    <a:pt x="4342003" y="2203170"/>
                  </a:lnTo>
                  <a:lnTo>
                    <a:pt x="4336707" y="2195347"/>
                  </a:lnTo>
                  <a:lnTo>
                    <a:pt x="4328871" y="2190064"/>
                  </a:lnTo>
                  <a:lnTo>
                    <a:pt x="4319257" y="2188121"/>
                  </a:lnTo>
                  <a:lnTo>
                    <a:pt x="4309656" y="2190064"/>
                  </a:lnTo>
                  <a:lnTo>
                    <a:pt x="4301807" y="2195347"/>
                  </a:lnTo>
                  <a:lnTo>
                    <a:pt x="4296524" y="2203170"/>
                  </a:lnTo>
                  <a:lnTo>
                    <a:pt x="4294581" y="2212771"/>
                  </a:lnTo>
                  <a:lnTo>
                    <a:pt x="4296524" y="2222360"/>
                  </a:lnTo>
                  <a:lnTo>
                    <a:pt x="4301807" y="2230196"/>
                  </a:lnTo>
                  <a:lnTo>
                    <a:pt x="4309656" y="2235479"/>
                  </a:lnTo>
                  <a:lnTo>
                    <a:pt x="4319257" y="2237422"/>
                  </a:lnTo>
                  <a:lnTo>
                    <a:pt x="4328871" y="2235479"/>
                  </a:lnTo>
                  <a:lnTo>
                    <a:pt x="4336707" y="2230196"/>
                  </a:lnTo>
                  <a:lnTo>
                    <a:pt x="4342003" y="2222360"/>
                  </a:lnTo>
                  <a:lnTo>
                    <a:pt x="4343933" y="2212771"/>
                  </a:lnTo>
                  <a:close/>
                </a:path>
                <a:path w="11894820" h="2237740">
                  <a:moveTo>
                    <a:pt x="4343933" y="1981288"/>
                  </a:moveTo>
                  <a:lnTo>
                    <a:pt x="4342003" y="1971700"/>
                  </a:lnTo>
                  <a:lnTo>
                    <a:pt x="4336707" y="1963864"/>
                  </a:lnTo>
                  <a:lnTo>
                    <a:pt x="4328871" y="1958581"/>
                  </a:lnTo>
                  <a:lnTo>
                    <a:pt x="4319257" y="1956650"/>
                  </a:lnTo>
                  <a:lnTo>
                    <a:pt x="4309656" y="1958581"/>
                  </a:lnTo>
                  <a:lnTo>
                    <a:pt x="4301807" y="1963864"/>
                  </a:lnTo>
                  <a:lnTo>
                    <a:pt x="4296524" y="1971700"/>
                  </a:lnTo>
                  <a:lnTo>
                    <a:pt x="4294581" y="1981288"/>
                  </a:lnTo>
                  <a:lnTo>
                    <a:pt x="4296524" y="1990890"/>
                  </a:lnTo>
                  <a:lnTo>
                    <a:pt x="4301807" y="1998726"/>
                  </a:lnTo>
                  <a:lnTo>
                    <a:pt x="4309656" y="2003996"/>
                  </a:lnTo>
                  <a:lnTo>
                    <a:pt x="4319257" y="2005939"/>
                  </a:lnTo>
                  <a:lnTo>
                    <a:pt x="4328871" y="2003996"/>
                  </a:lnTo>
                  <a:lnTo>
                    <a:pt x="4336707" y="1998726"/>
                  </a:lnTo>
                  <a:lnTo>
                    <a:pt x="4342003" y="1990890"/>
                  </a:lnTo>
                  <a:lnTo>
                    <a:pt x="4343933" y="1981288"/>
                  </a:lnTo>
                  <a:close/>
                </a:path>
                <a:path w="11894820" h="2237740">
                  <a:moveTo>
                    <a:pt x="4343933" y="1749679"/>
                  </a:moveTo>
                  <a:lnTo>
                    <a:pt x="4342003" y="1740077"/>
                  </a:lnTo>
                  <a:lnTo>
                    <a:pt x="4336707" y="1732254"/>
                  </a:lnTo>
                  <a:lnTo>
                    <a:pt x="4328871" y="1726971"/>
                  </a:lnTo>
                  <a:lnTo>
                    <a:pt x="4319257" y="1725028"/>
                  </a:lnTo>
                  <a:lnTo>
                    <a:pt x="4309656" y="1726971"/>
                  </a:lnTo>
                  <a:lnTo>
                    <a:pt x="4301807" y="1732254"/>
                  </a:lnTo>
                  <a:lnTo>
                    <a:pt x="4296524" y="1740077"/>
                  </a:lnTo>
                  <a:lnTo>
                    <a:pt x="4294581" y="1749679"/>
                  </a:lnTo>
                  <a:lnTo>
                    <a:pt x="4296524" y="1759280"/>
                  </a:lnTo>
                  <a:lnTo>
                    <a:pt x="4301807" y="1767103"/>
                  </a:lnTo>
                  <a:lnTo>
                    <a:pt x="4309656" y="1772386"/>
                  </a:lnTo>
                  <a:lnTo>
                    <a:pt x="4319257" y="1774329"/>
                  </a:lnTo>
                  <a:lnTo>
                    <a:pt x="4328871" y="1772386"/>
                  </a:lnTo>
                  <a:lnTo>
                    <a:pt x="4336707" y="1767103"/>
                  </a:lnTo>
                  <a:lnTo>
                    <a:pt x="4342003" y="1759280"/>
                  </a:lnTo>
                  <a:lnTo>
                    <a:pt x="4343933" y="1749679"/>
                  </a:lnTo>
                  <a:close/>
                </a:path>
                <a:path w="11894820" h="2237740">
                  <a:moveTo>
                    <a:pt x="4343933" y="1518069"/>
                  </a:moveTo>
                  <a:lnTo>
                    <a:pt x="4342003" y="1508467"/>
                  </a:lnTo>
                  <a:lnTo>
                    <a:pt x="4336707" y="1500632"/>
                  </a:lnTo>
                  <a:lnTo>
                    <a:pt x="4328871" y="1495361"/>
                  </a:lnTo>
                  <a:lnTo>
                    <a:pt x="4319257" y="1493418"/>
                  </a:lnTo>
                  <a:lnTo>
                    <a:pt x="4309656" y="1495361"/>
                  </a:lnTo>
                  <a:lnTo>
                    <a:pt x="4301807" y="1500632"/>
                  </a:lnTo>
                  <a:lnTo>
                    <a:pt x="4296524" y="1508467"/>
                  </a:lnTo>
                  <a:lnTo>
                    <a:pt x="4294581" y="1518069"/>
                  </a:lnTo>
                  <a:lnTo>
                    <a:pt x="4296524" y="1527657"/>
                  </a:lnTo>
                  <a:lnTo>
                    <a:pt x="4301807" y="1535493"/>
                  </a:lnTo>
                  <a:lnTo>
                    <a:pt x="4309656" y="1540776"/>
                  </a:lnTo>
                  <a:lnTo>
                    <a:pt x="4319257" y="1542707"/>
                  </a:lnTo>
                  <a:lnTo>
                    <a:pt x="4328871" y="1540776"/>
                  </a:lnTo>
                  <a:lnTo>
                    <a:pt x="4336707" y="1535493"/>
                  </a:lnTo>
                  <a:lnTo>
                    <a:pt x="4342003" y="1527657"/>
                  </a:lnTo>
                  <a:lnTo>
                    <a:pt x="4343933" y="1518069"/>
                  </a:lnTo>
                  <a:close/>
                </a:path>
                <a:path w="11894820" h="2237740">
                  <a:moveTo>
                    <a:pt x="4343933" y="1286586"/>
                  </a:moveTo>
                  <a:lnTo>
                    <a:pt x="4342003" y="1276997"/>
                  </a:lnTo>
                  <a:lnTo>
                    <a:pt x="4336707" y="1269161"/>
                  </a:lnTo>
                  <a:lnTo>
                    <a:pt x="4328871" y="1263878"/>
                  </a:lnTo>
                  <a:lnTo>
                    <a:pt x="4319257" y="1261935"/>
                  </a:lnTo>
                  <a:lnTo>
                    <a:pt x="4309656" y="1263878"/>
                  </a:lnTo>
                  <a:lnTo>
                    <a:pt x="4301807" y="1269161"/>
                  </a:lnTo>
                  <a:lnTo>
                    <a:pt x="4296524" y="1276997"/>
                  </a:lnTo>
                  <a:lnTo>
                    <a:pt x="4294581" y="1286586"/>
                  </a:lnTo>
                  <a:lnTo>
                    <a:pt x="4296524" y="1296187"/>
                  </a:lnTo>
                  <a:lnTo>
                    <a:pt x="4301807" y="1304010"/>
                  </a:lnTo>
                  <a:lnTo>
                    <a:pt x="4309656" y="1309293"/>
                  </a:lnTo>
                  <a:lnTo>
                    <a:pt x="4319257" y="1311236"/>
                  </a:lnTo>
                  <a:lnTo>
                    <a:pt x="4328871" y="1309293"/>
                  </a:lnTo>
                  <a:lnTo>
                    <a:pt x="4336707" y="1304010"/>
                  </a:lnTo>
                  <a:lnTo>
                    <a:pt x="4342003" y="1296187"/>
                  </a:lnTo>
                  <a:lnTo>
                    <a:pt x="4343933" y="1286586"/>
                  </a:lnTo>
                  <a:close/>
                </a:path>
                <a:path w="11894820" h="2237740">
                  <a:moveTo>
                    <a:pt x="4343933" y="1054976"/>
                  </a:moveTo>
                  <a:lnTo>
                    <a:pt x="4342003" y="1045375"/>
                  </a:lnTo>
                  <a:lnTo>
                    <a:pt x="4336707" y="1037539"/>
                  </a:lnTo>
                  <a:lnTo>
                    <a:pt x="4328871" y="1032268"/>
                  </a:lnTo>
                  <a:lnTo>
                    <a:pt x="4319257" y="1030325"/>
                  </a:lnTo>
                  <a:lnTo>
                    <a:pt x="4309656" y="1032268"/>
                  </a:lnTo>
                  <a:lnTo>
                    <a:pt x="4301807" y="1037539"/>
                  </a:lnTo>
                  <a:lnTo>
                    <a:pt x="4296524" y="1045375"/>
                  </a:lnTo>
                  <a:lnTo>
                    <a:pt x="4294581" y="1054976"/>
                  </a:lnTo>
                  <a:lnTo>
                    <a:pt x="4296524" y="1064564"/>
                  </a:lnTo>
                  <a:lnTo>
                    <a:pt x="4301807" y="1072400"/>
                  </a:lnTo>
                  <a:lnTo>
                    <a:pt x="4309656" y="1077683"/>
                  </a:lnTo>
                  <a:lnTo>
                    <a:pt x="4319257" y="1079614"/>
                  </a:lnTo>
                  <a:lnTo>
                    <a:pt x="4328871" y="1077683"/>
                  </a:lnTo>
                  <a:lnTo>
                    <a:pt x="4336707" y="1072400"/>
                  </a:lnTo>
                  <a:lnTo>
                    <a:pt x="4342003" y="1064564"/>
                  </a:lnTo>
                  <a:lnTo>
                    <a:pt x="4343933" y="1054976"/>
                  </a:lnTo>
                  <a:close/>
                </a:path>
                <a:path w="11894820" h="2237740">
                  <a:moveTo>
                    <a:pt x="11894223" y="0"/>
                  </a:moveTo>
                  <a:lnTo>
                    <a:pt x="0" y="0"/>
                  </a:lnTo>
                  <a:lnTo>
                    <a:pt x="0" y="655002"/>
                  </a:lnTo>
                  <a:lnTo>
                    <a:pt x="11894223" y="655002"/>
                  </a:lnTo>
                  <a:lnTo>
                    <a:pt x="11894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2912509"/>
            <a:ext cx="8856345" cy="37280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300" spc="1430">
                <a:solidFill>
                  <a:srgbClr val="535353"/>
                </a:solidFill>
              </a:rPr>
              <a:t>Merci</a:t>
            </a:r>
            <a:endParaRPr sz="24300"/>
          </a:p>
        </p:txBody>
      </p:sp>
      <p:sp>
        <p:nvSpPr>
          <p:cNvPr id="11" name="object 11" descr=""/>
          <p:cNvSpPr txBox="1"/>
          <p:nvPr/>
        </p:nvSpPr>
        <p:spPr>
          <a:xfrm>
            <a:off x="14002894" y="8313762"/>
            <a:ext cx="200533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1700" spc="45" b="1">
                <a:solidFill>
                  <a:srgbClr val="001F3C"/>
                </a:solidFill>
                <a:uFill>
                  <a:solidFill>
                    <a:srgbClr val="001F3C"/>
                  </a:solidFill>
                </a:uFill>
                <a:latin typeface="Trebuchet MS"/>
                <a:cs typeface="Trebuchet MS"/>
                <a:hlinkClick r:id="rId4"/>
              </a:rPr>
              <a:t>www.courrierx.co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028700" y="7994773"/>
            <a:ext cx="3315335" cy="1207135"/>
          </a:xfrm>
          <a:custGeom>
            <a:avLst/>
            <a:gdLst/>
            <a:ahLst/>
            <a:cxnLst/>
            <a:rect l="l" t="t" r="r" b="b"/>
            <a:pathLst>
              <a:path w="3315335" h="1207134">
                <a:moveTo>
                  <a:pt x="24679" y="49291"/>
                </a:moveTo>
                <a:lnTo>
                  <a:pt x="15071" y="47355"/>
                </a:lnTo>
                <a:lnTo>
                  <a:pt x="7226" y="42074"/>
                </a:lnTo>
                <a:lnTo>
                  <a:pt x="1938" y="34240"/>
                </a:lnTo>
                <a:lnTo>
                  <a:pt x="0" y="24645"/>
                </a:lnTo>
                <a:lnTo>
                  <a:pt x="1938" y="15050"/>
                </a:lnTo>
                <a:lnTo>
                  <a:pt x="7226" y="7216"/>
                </a:lnTo>
                <a:lnTo>
                  <a:pt x="15071" y="1936"/>
                </a:lnTo>
                <a:lnTo>
                  <a:pt x="24679" y="0"/>
                </a:lnTo>
                <a:lnTo>
                  <a:pt x="34288" y="1936"/>
                </a:lnTo>
                <a:lnTo>
                  <a:pt x="42132" y="7216"/>
                </a:lnTo>
                <a:lnTo>
                  <a:pt x="47420" y="15050"/>
                </a:lnTo>
                <a:lnTo>
                  <a:pt x="49359" y="24645"/>
                </a:lnTo>
                <a:lnTo>
                  <a:pt x="47420" y="34240"/>
                </a:lnTo>
                <a:lnTo>
                  <a:pt x="42132" y="42074"/>
                </a:lnTo>
                <a:lnTo>
                  <a:pt x="34288" y="47355"/>
                </a:lnTo>
                <a:lnTo>
                  <a:pt x="24679" y="49291"/>
                </a:lnTo>
                <a:close/>
              </a:path>
              <a:path w="3315335" h="1207134">
                <a:moveTo>
                  <a:pt x="296836" y="49291"/>
                </a:moveTo>
                <a:lnTo>
                  <a:pt x="287228" y="47355"/>
                </a:lnTo>
                <a:lnTo>
                  <a:pt x="279383" y="42074"/>
                </a:lnTo>
                <a:lnTo>
                  <a:pt x="274095" y="34240"/>
                </a:lnTo>
                <a:lnTo>
                  <a:pt x="272157" y="24645"/>
                </a:lnTo>
                <a:lnTo>
                  <a:pt x="274095" y="15050"/>
                </a:lnTo>
                <a:lnTo>
                  <a:pt x="279383" y="7216"/>
                </a:lnTo>
                <a:lnTo>
                  <a:pt x="287228" y="1936"/>
                </a:lnTo>
                <a:lnTo>
                  <a:pt x="296836" y="0"/>
                </a:lnTo>
                <a:lnTo>
                  <a:pt x="306445" y="1936"/>
                </a:lnTo>
                <a:lnTo>
                  <a:pt x="314289" y="7216"/>
                </a:lnTo>
                <a:lnTo>
                  <a:pt x="319577" y="15050"/>
                </a:lnTo>
                <a:lnTo>
                  <a:pt x="321516" y="24645"/>
                </a:lnTo>
                <a:lnTo>
                  <a:pt x="319577" y="34240"/>
                </a:lnTo>
                <a:lnTo>
                  <a:pt x="314289" y="42074"/>
                </a:lnTo>
                <a:lnTo>
                  <a:pt x="306445" y="47355"/>
                </a:lnTo>
                <a:lnTo>
                  <a:pt x="296836" y="49291"/>
                </a:lnTo>
                <a:close/>
              </a:path>
              <a:path w="3315335" h="1207134">
                <a:moveTo>
                  <a:pt x="568993" y="49291"/>
                </a:moveTo>
                <a:lnTo>
                  <a:pt x="559385" y="47355"/>
                </a:lnTo>
                <a:lnTo>
                  <a:pt x="551540" y="42074"/>
                </a:lnTo>
                <a:lnTo>
                  <a:pt x="546253" y="34240"/>
                </a:lnTo>
                <a:lnTo>
                  <a:pt x="544314" y="24645"/>
                </a:lnTo>
                <a:lnTo>
                  <a:pt x="546253" y="15050"/>
                </a:lnTo>
                <a:lnTo>
                  <a:pt x="551540" y="7216"/>
                </a:lnTo>
                <a:lnTo>
                  <a:pt x="559385" y="1936"/>
                </a:lnTo>
                <a:lnTo>
                  <a:pt x="568993" y="0"/>
                </a:lnTo>
                <a:lnTo>
                  <a:pt x="578602" y="1936"/>
                </a:lnTo>
                <a:lnTo>
                  <a:pt x="586446" y="7216"/>
                </a:lnTo>
                <a:lnTo>
                  <a:pt x="591734" y="15050"/>
                </a:lnTo>
                <a:lnTo>
                  <a:pt x="593673" y="24645"/>
                </a:lnTo>
                <a:lnTo>
                  <a:pt x="591734" y="34240"/>
                </a:lnTo>
                <a:lnTo>
                  <a:pt x="586446" y="42074"/>
                </a:lnTo>
                <a:lnTo>
                  <a:pt x="578602" y="47355"/>
                </a:lnTo>
                <a:lnTo>
                  <a:pt x="568993" y="49291"/>
                </a:lnTo>
                <a:close/>
              </a:path>
              <a:path w="3315335" h="1207134">
                <a:moveTo>
                  <a:pt x="841151" y="49291"/>
                </a:moveTo>
                <a:lnTo>
                  <a:pt x="831542" y="47355"/>
                </a:lnTo>
                <a:lnTo>
                  <a:pt x="823698" y="42074"/>
                </a:lnTo>
                <a:lnTo>
                  <a:pt x="818410" y="34240"/>
                </a:lnTo>
                <a:lnTo>
                  <a:pt x="816471" y="24645"/>
                </a:lnTo>
                <a:lnTo>
                  <a:pt x="818410" y="15050"/>
                </a:lnTo>
                <a:lnTo>
                  <a:pt x="823698" y="7216"/>
                </a:lnTo>
                <a:lnTo>
                  <a:pt x="831542" y="1936"/>
                </a:lnTo>
                <a:lnTo>
                  <a:pt x="841151" y="0"/>
                </a:lnTo>
                <a:lnTo>
                  <a:pt x="850759" y="1936"/>
                </a:lnTo>
                <a:lnTo>
                  <a:pt x="858604" y="7216"/>
                </a:lnTo>
                <a:lnTo>
                  <a:pt x="863891" y="15050"/>
                </a:lnTo>
                <a:lnTo>
                  <a:pt x="865830" y="24645"/>
                </a:lnTo>
                <a:lnTo>
                  <a:pt x="863891" y="34240"/>
                </a:lnTo>
                <a:lnTo>
                  <a:pt x="858604" y="42074"/>
                </a:lnTo>
                <a:lnTo>
                  <a:pt x="850759" y="47355"/>
                </a:lnTo>
                <a:lnTo>
                  <a:pt x="841151" y="49291"/>
                </a:lnTo>
                <a:close/>
              </a:path>
              <a:path w="3315335" h="1207134">
                <a:moveTo>
                  <a:pt x="1113308" y="49291"/>
                </a:moveTo>
                <a:lnTo>
                  <a:pt x="1103699" y="47355"/>
                </a:lnTo>
                <a:lnTo>
                  <a:pt x="1095855" y="42074"/>
                </a:lnTo>
                <a:lnTo>
                  <a:pt x="1090567" y="34240"/>
                </a:lnTo>
                <a:lnTo>
                  <a:pt x="1088628" y="24645"/>
                </a:lnTo>
                <a:lnTo>
                  <a:pt x="1090567" y="15050"/>
                </a:lnTo>
                <a:lnTo>
                  <a:pt x="1095855" y="7216"/>
                </a:lnTo>
                <a:lnTo>
                  <a:pt x="1103699" y="1936"/>
                </a:lnTo>
                <a:lnTo>
                  <a:pt x="1113308" y="0"/>
                </a:lnTo>
                <a:lnTo>
                  <a:pt x="1122916" y="1936"/>
                </a:lnTo>
                <a:lnTo>
                  <a:pt x="1130761" y="7216"/>
                </a:lnTo>
                <a:lnTo>
                  <a:pt x="1136048" y="15050"/>
                </a:lnTo>
                <a:lnTo>
                  <a:pt x="1137987" y="24645"/>
                </a:lnTo>
                <a:lnTo>
                  <a:pt x="1136048" y="34240"/>
                </a:lnTo>
                <a:lnTo>
                  <a:pt x="1130761" y="42074"/>
                </a:lnTo>
                <a:lnTo>
                  <a:pt x="1122916" y="47355"/>
                </a:lnTo>
                <a:lnTo>
                  <a:pt x="1113308" y="49291"/>
                </a:lnTo>
                <a:close/>
              </a:path>
              <a:path w="3315335" h="1207134">
                <a:moveTo>
                  <a:pt x="1385465" y="49291"/>
                </a:moveTo>
                <a:lnTo>
                  <a:pt x="1375856" y="47355"/>
                </a:lnTo>
                <a:lnTo>
                  <a:pt x="1368012" y="42074"/>
                </a:lnTo>
                <a:lnTo>
                  <a:pt x="1362724" y="34240"/>
                </a:lnTo>
                <a:lnTo>
                  <a:pt x="1360785" y="24645"/>
                </a:lnTo>
                <a:lnTo>
                  <a:pt x="1362724" y="15050"/>
                </a:lnTo>
                <a:lnTo>
                  <a:pt x="1368012" y="7216"/>
                </a:lnTo>
                <a:lnTo>
                  <a:pt x="1375856" y="1936"/>
                </a:lnTo>
                <a:lnTo>
                  <a:pt x="1385465" y="0"/>
                </a:lnTo>
                <a:lnTo>
                  <a:pt x="1395073" y="1936"/>
                </a:lnTo>
                <a:lnTo>
                  <a:pt x="1402918" y="7216"/>
                </a:lnTo>
                <a:lnTo>
                  <a:pt x="1408206" y="15050"/>
                </a:lnTo>
                <a:lnTo>
                  <a:pt x="1410144" y="24645"/>
                </a:lnTo>
                <a:lnTo>
                  <a:pt x="1408206" y="34240"/>
                </a:lnTo>
                <a:lnTo>
                  <a:pt x="1402918" y="42074"/>
                </a:lnTo>
                <a:lnTo>
                  <a:pt x="1395073" y="47355"/>
                </a:lnTo>
                <a:lnTo>
                  <a:pt x="1385465" y="49291"/>
                </a:lnTo>
                <a:close/>
              </a:path>
              <a:path w="3315335" h="1207134">
                <a:moveTo>
                  <a:pt x="1657622" y="49291"/>
                </a:moveTo>
                <a:lnTo>
                  <a:pt x="1648014" y="47355"/>
                </a:lnTo>
                <a:lnTo>
                  <a:pt x="1640169" y="42074"/>
                </a:lnTo>
                <a:lnTo>
                  <a:pt x="1634881" y="34240"/>
                </a:lnTo>
                <a:lnTo>
                  <a:pt x="1632942" y="24645"/>
                </a:lnTo>
                <a:lnTo>
                  <a:pt x="1634881" y="15050"/>
                </a:lnTo>
                <a:lnTo>
                  <a:pt x="1640169" y="7216"/>
                </a:lnTo>
                <a:lnTo>
                  <a:pt x="1648014" y="1936"/>
                </a:lnTo>
                <a:lnTo>
                  <a:pt x="1657622" y="0"/>
                </a:lnTo>
                <a:lnTo>
                  <a:pt x="1667231" y="1936"/>
                </a:lnTo>
                <a:lnTo>
                  <a:pt x="1675075" y="7216"/>
                </a:lnTo>
                <a:lnTo>
                  <a:pt x="1680363" y="15050"/>
                </a:lnTo>
                <a:lnTo>
                  <a:pt x="1682302" y="24645"/>
                </a:lnTo>
                <a:lnTo>
                  <a:pt x="1680363" y="34240"/>
                </a:lnTo>
                <a:lnTo>
                  <a:pt x="1675075" y="42074"/>
                </a:lnTo>
                <a:lnTo>
                  <a:pt x="1667231" y="47355"/>
                </a:lnTo>
                <a:lnTo>
                  <a:pt x="1657622" y="49291"/>
                </a:lnTo>
                <a:close/>
              </a:path>
              <a:path w="3315335" h="1207134">
                <a:moveTo>
                  <a:pt x="1929779" y="49291"/>
                </a:moveTo>
                <a:lnTo>
                  <a:pt x="1920171" y="47355"/>
                </a:lnTo>
                <a:lnTo>
                  <a:pt x="1912326" y="42074"/>
                </a:lnTo>
                <a:lnTo>
                  <a:pt x="1907038" y="34240"/>
                </a:lnTo>
                <a:lnTo>
                  <a:pt x="1905100" y="24645"/>
                </a:lnTo>
                <a:lnTo>
                  <a:pt x="1907038" y="15050"/>
                </a:lnTo>
                <a:lnTo>
                  <a:pt x="1912326" y="7216"/>
                </a:lnTo>
                <a:lnTo>
                  <a:pt x="1920171" y="1936"/>
                </a:lnTo>
                <a:lnTo>
                  <a:pt x="1929779" y="0"/>
                </a:lnTo>
                <a:lnTo>
                  <a:pt x="1939388" y="1936"/>
                </a:lnTo>
                <a:lnTo>
                  <a:pt x="1947232" y="7216"/>
                </a:lnTo>
                <a:lnTo>
                  <a:pt x="1952520" y="15050"/>
                </a:lnTo>
                <a:lnTo>
                  <a:pt x="1954459" y="24645"/>
                </a:lnTo>
                <a:lnTo>
                  <a:pt x="1952520" y="34240"/>
                </a:lnTo>
                <a:lnTo>
                  <a:pt x="1947232" y="42074"/>
                </a:lnTo>
                <a:lnTo>
                  <a:pt x="1939388" y="47355"/>
                </a:lnTo>
                <a:lnTo>
                  <a:pt x="1929779" y="49291"/>
                </a:lnTo>
                <a:close/>
              </a:path>
              <a:path w="3315335" h="1207134">
                <a:moveTo>
                  <a:pt x="2201936" y="49291"/>
                </a:moveTo>
                <a:lnTo>
                  <a:pt x="2192328" y="47355"/>
                </a:lnTo>
                <a:lnTo>
                  <a:pt x="2184483" y="42074"/>
                </a:lnTo>
                <a:lnTo>
                  <a:pt x="2179195" y="34240"/>
                </a:lnTo>
                <a:lnTo>
                  <a:pt x="2177257" y="24645"/>
                </a:lnTo>
                <a:lnTo>
                  <a:pt x="2179195" y="15050"/>
                </a:lnTo>
                <a:lnTo>
                  <a:pt x="2184483" y="7216"/>
                </a:lnTo>
                <a:lnTo>
                  <a:pt x="2192328" y="1936"/>
                </a:lnTo>
                <a:lnTo>
                  <a:pt x="2201936" y="0"/>
                </a:lnTo>
                <a:lnTo>
                  <a:pt x="2211545" y="1936"/>
                </a:lnTo>
                <a:lnTo>
                  <a:pt x="2219389" y="7216"/>
                </a:lnTo>
                <a:lnTo>
                  <a:pt x="2224677" y="15050"/>
                </a:lnTo>
                <a:lnTo>
                  <a:pt x="2226616" y="24645"/>
                </a:lnTo>
                <a:lnTo>
                  <a:pt x="2224677" y="34240"/>
                </a:lnTo>
                <a:lnTo>
                  <a:pt x="2219389" y="42074"/>
                </a:lnTo>
                <a:lnTo>
                  <a:pt x="2211545" y="47355"/>
                </a:lnTo>
                <a:lnTo>
                  <a:pt x="2201936" y="49291"/>
                </a:lnTo>
                <a:close/>
              </a:path>
              <a:path w="3315335" h="1207134">
                <a:moveTo>
                  <a:pt x="2474094" y="49291"/>
                </a:moveTo>
                <a:lnTo>
                  <a:pt x="2464485" y="47355"/>
                </a:lnTo>
                <a:lnTo>
                  <a:pt x="2456641" y="42074"/>
                </a:lnTo>
                <a:lnTo>
                  <a:pt x="2451353" y="34240"/>
                </a:lnTo>
                <a:lnTo>
                  <a:pt x="2449414" y="24645"/>
                </a:lnTo>
                <a:lnTo>
                  <a:pt x="2451353" y="15050"/>
                </a:lnTo>
                <a:lnTo>
                  <a:pt x="2456641" y="7216"/>
                </a:lnTo>
                <a:lnTo>
                  <a:pt x="2464485" y="1936"/>
                </a:lnTo>
                <a:lnTo>
                  <a:pt x="2474094" y="0"/>
                </a:lnTo>
                <a:lnTo>
                  <a:pt x="2483702" y="1936"/>
                </a:lnTo>
                <a:lnTo>
                  <a:pt x="2491546" y="7216"/>
                </a:lnTo>
                <a:lnTo>
                  <a:pt x="2496834" y="15050"/>
                </a:lnTo>
                <a:lnTo>
                  <a:pt x="2498773" y="24645"/>
                </a:lnTo>
                <a:lnTo>
                  <a:pt x="2496834" y="34240"/>
                </a:lnTo>
                <a:lnTo>
                  <a:pt x="2491546" y="42074"/>
                </a:lnTo>
                <a:lnTo>
                  <a:pt x="2483702" y="47355"/>
                </a:lnTo>
                <a:lnTo>
                  <a:pt x="2474094" y="49291"/>
                </a:lnTo>
                <a:close/>
              </a:path>
              <a:path w="3315335" h="1207134">
                <a:moveTo>
                  <a:pt x="2746251" y="49291"/>
                </a:moveTo>
                <a:lnTo>
                  <a:pt x="2736642" y="47355"/>
                </a:lnTo>
                <a:lnTo>
                  <a:pt x="2728798" y="42074"/>
                </a:lnTo>
                <a:lnTo>
                  <a:pt x="2723510" y="34240"/>
                </a:lnTo>
                <a:lnTo>
                  <a:pt x="2721571" y="24645"/>
                </a:lnTo>
                <a:lnTo>
                  <a:pt x="2723510" y="15050"/>
                </a:lnTo>
                <a:lnTo>
                  <a:pt x="2728798" y="7216"/>
                </a:lnTo>
                <a:lnTo>
                  <a:pt x="2736642" y="1936"/>
                </a:lnTo>
                <a:lnTo>
                  <a:pt x="2746251" y="0"/>
                </a:lnTo>
                <a:lnTo>
                  <a:pt x="2755859" y="1936"/>
                </a:lnTo>
                <a:lnTo>
                  <a:pt x="2763704" y="7216"/>
                </a:lnTo>
                <a:lnTo>
                  <a:pt x="2768992" y="15050"/>
                </a:lnTo>
                <a:lnTo>
                  <a:pt x="2770930" y="24645"/>
                </a:lnTo>
                <a:lnTo>
                  <a:pt x="2768992" y="34240"/>
                </a:lnTo>
                <a:lnTo>
                  <a:pt x="2763704" y="42074"/>
                </a:lnTo>
                <a:lnTo>
                  <a:pt x="2755859" y="47355"/>
                </a:lnTo>
                <a:lnTo>
                  <a:pt x="2746251" y="49291"/>
                </a:lnTo>
                <a:close/>
              </a:path>
              <a:path w="3315335" h="1207134">
                <a:moveTo>
                  <a:pt x="3018408" y="49291"/>
                </a:moveTo>
                <a:lnTo>
                  <a:pt x="3008799" y="47355"/>
                </a:lnTo>
                <a:lnTo>
                  <a:pt x="3000955" y="42074"/>
                </a:lnTo>
                <a:lnTo>
                  <a:pt x="2995667" y="34240"/>
                </a:lnTo>
                <a:lnTo>
                  <a:pt x="2993728" y="24645"/>
                </a:lnTo>
                <a:lnTo>
                  <a:pt x="2995667" y="15050"/>
                </a:lnTo>
                <a:lnTo>
                  <a:pt x="3000955" y="7216"/>
                </a:lnTo>
                <a:lnTo>
                  <a:pt x="3008799" y="1936"/>
                </a:lnTo>
                <a:lnTo>
                  <a:pt x="3018408" y="0"/>
                </a:lnTo>
                <a:lnTo>
                  <a:pt x="3028016" y="1936"/>
                </a:lnTo>
                <a:lnTo>
                  <a:pt x="3035861" y="7216"/>
                </a:lnTo>
                <a:lnTo>
                  <a:pt x="3041149" y="15050"/>
                </a:lnTo>
                <a:lnTo>
                  <a:pt x="3043087" y="24645"/>
                </a:lnTo>
                <a:lnTo>
                  <a:pt x="3041149" y="34240"/>
                </a:lnTo>
                <a:lnTo>
                  <a:pt x="3035861" y="42074"/>
                </a:lnTo>
                <a:lnTo>
                  <a:pt x="3028016" y="47355"/>
                </a:lnTo>
                <a:lnTo>
                  <a:pt x="3018408" y="49291"/>
                </a:lnTo>
                <a:close/>
              </a:path>
              <a:path w="3315335" h="1207134">
                <a:moveTo>
                  <a:pt x="3290565" y="49291"/>
                </a:moveTo>
                <a:lnTo>
                  <a:pt x="3280957" y="47355"/>
                </a:lnTo>
                <a:lnTo>
                  <a:pt x="3273112" y="42074"/>
                </a:lnTo>
                <a:lnTo>
                  <a:pt x="3267824" y="34240"/>
                </a:lnTo>
                <a:lnTo>
                  <a:pt x="3265885" y="24645"/>
                </a:lnTo>
                <a:lnTo>
                  <a:pt x="3267824" y="15050"/>
                </a:lnTo>
                <a:lnTo>
                  <a:pt x="3273112" y="7216"/>
                </a:lnTo>
                <a:lnTo>
                  <a:pt x="3280957" y="1936"/>
                </a:lnTo>
                <a:lnTo>
                  <a:pt x="3290565" y="0"/>
                </a:lnTo>
                <a:lnTo>
                  <a:pt x="3300174" y="1936"/>
                </a:lnTo>
                <a:lnTo>
                  <a:pt x="3308018" y="7216"/>
                </a:lnTo>
                <a:lnTo>
                  <a:pt x="3313306" y="15050"/>
                </a:lnTo>
                <a:lnTo>
                  <a:pt x="3315245" y="24645"/>
                </a:lnTo>
                <a:lnTo>
                  <a:pt x="3313306" y="34240"/>
                </a:lnTo>
                <a:lnTo>
                  <a:pt x="3308018" y="42074"/>
                </a:lnTo>
                <a:lnTo>
                  <a:pt x="3300174" y="47355"/>
                </a:lnTo>
                <a:lnTo>
                  <a:pt x="3290565" y="49291"/>
                </a:lnTo>
                <a:close/>
              </a:path>
              <a:path w="3315335" h="1207134">
                <a:moveTo>
                  <a:pt x="24679" y="280905"/>
                </a:moveTo>
                <a:lnTo>
                  <a:pt x="15071" y="278969"/>
                </a:lnTo>
                <a:lnTo>
                  <a:pt x="7226" y="273688"/>
                </a:lnTo>
                <a:lnTo>
                  <a:pt x="1938" y="265854"/>
                </a:lnTo>
                <a:lnTo>
                  <a:pt x="0" y="256259"/>
                </a:lnTo>
                <a:lnTo>
                  <a:pt x="1938" y="246664"/>
                </a:lnTo>
                <a:lnTo>
                  <a:pt x="7226" y="238830"/>
                </a:lnTo>
                <a:lnTo>
                  <a:pt x="15071" y="233550"/>
                </a:lnTo>
                <a:lnTo>
                  <a:pt x="24679" y="231614"/>
                </a:lnTo>
                <a:lnTo>
                  <a:pt x="34288" y="233550"/>
                </a:lnTo>
                <a:lnTo>
                  <a:pt x="42132" y="238830"/>
                </a:lnTo>
                <a:lnTo>
                  <a:pt x="47420" y="246664"/>
                </a:lnTo>
                <a:lnTo>
                  <a:pt x="49359" y="256259"/>
                </a:lnTo>
                <a:lnTo>
                  <a:pt x="47420" y="265854"/>
                </a:lnTo>
                <a:lnTo>
                  <a:pt x="42132" y="273688"/>
                </a:lnTo>
                <a:lnTo>
                  <a:pt x="34288" y="278969"/>
                </a:lnTo>
                <a:lnTo>
                  <a:pt x="24679" y="280905"/>
                </a:lnTo>
                <a:close/>
              </a:path>
              <a:path w="3315335" h="1207134">
                <a:moveTo>
                  <a:pt x="296836" y="280905"/>
                </a:moveTo>
                <a:lnTo>
                  <a:pt x="287228" y="278969"/>
                </a:lnTo>
                <a:lnTo>
                  <a:pt x="279383" y="273688"/>
                </a:lnTo>
                <a:lnTo>
                  <a:pt x="274095" y="265854"/>
                </a:lnTo>
                <a:lnTo>
                  <a:pt x="272157" y="256259"/>
                </a:lnTo>
                <a:lnTo>
                  <a:pt x="274095" y="246664"/>
                </a:lnTo>
                <a:lnTo>
                  <a:pt x="279383" y="238830"/>
                </a:lnTo>
                <a:lnTo>
                  <a:pt x="287228" y="233550"/>
                </a:lnTo>
                <a:lnTo>
                  <a:pt x="296836" y="231614"/>
                </a:lnTo>
                <a:lnTo>
                  <a:pt x="306445" y="233550"/>
                </a:lnTo>
                <a:lnTo>
                  <a:pt x="314289" y="238830"/>
                </a:lnTo>
                <a:lnTo>
                  <a:pt x="319577" y="246664"/>
                </a:lnTo>
                <a:lnTo>
                  <a:pt x="321516" y="256259"/>
                </a:lnTo>
                <a:lnTo>
                  <a:pt x="319577" y="265854"/>
                </a:lnTo>
                <a:lnTo>
                  <a:pt x="314289" y="273688"/>
                </a:lnTo>
                <a:lnTo>
                  <a:pt x="306445" y="278969"/>
                </a:lnTo>
                <a:lnTo>
                  <a:pt x="296836" y="280905"/>
                </a:lnTo>
                <a:close/>
              </a:path>
              <a:path w="3315335" h="1207134">
                <a:moveTo>
                  <a:pt x="568993" y="280905"/>
                </a:moveTo>
                <a:lnTo>
                  <a:pt x="559385" y="278969"/>
                </a:lnTo>
                <a:lnTo>
                  <a:pt x="551540" y="273688"/>
                </a:lnTo>
                <a:lnTo>
                  <a:pt x="546253" y="265854"/>
                </a:lnTo>
                <a:lnTo>
                  <a:pt x="544314" y="256259"/>
                </a:lnTo>
                <a:lnTo>
                  <a:pt x="546253" y="246664"/>
                </a:lnTo>
                <a:lnTo>
                  <a:pt x="551540" y="238830"/>
                </a:lnTo>
                <a:lnTo>
                  <a:pt x="559385" y="233550"/>
                </a:lnTo>
                <a:lnTo>
                  <a:pt x="568993" y="231614"/>
                </a:lnTo>
                <a:lnTo>
                  <a:pt x="578602" y="233550"/>
                </a:lnTo>
                <a:lnTo>
                  <a:pt x="586446" y="238830"/>
                </a:lnTo>
                <a:lnTo>
                  <a:pt x="591734" y="246664"/>
                </a:lnTo>
                <a:lnTo>
                  <a:pt x="593673" y="256259"/>
                </a:lnTo>
                <a:lnTo>
                  <a:pt x="591734" y="265854"/>
                </a:lnTo>
                <a:lnTo>
                  <a:pt x="586446" y="273688"/>
                </a:lnTo>
                <a:lnTo>
                  <a:pt x="578602" y="278969"/>
                </a:lnTo>
                <a:lnTo>
                  <a:pt x="568993" y="280905"/>
                </a:lnTo>
                <a:close/>
              </a:path>
              <a:path w="3315335" h="1207134">
                <a:moveTo>
                  <a:pt x="841151" y="280905"/>
                </a:moveTo>
                <a:lnTo>
                  <a:pt x="831542" y="278969"/>
                </a:lnTo>
                <a:lnTo>
                  <a:pt x="823698" y="273688"/>
                </a:lnTo>
                <a:lnTo>
                  <a:pt x="818410" y="265854"/>
                </a:lnTo>
                <a:lnTo>
                  <a:pt x="816471" y="256259"/>
                </a:lnTo>
                <a:lnTo>
                  <a:pt x="818410" y="246664"/>
                </a:lnTo>
                <a:lnTo>
                  <a:pt x="823698" y="238830"/>
                </a:lnTo>
                <a:lnTo>
                  <a:pt x="831542" y="233550"/>
                </a:lnTo>
                <a:lnTo>
                  <a:pt x="841151" y="231614"/>
                </a:lnTo>
                <a:lnTo>
                  <a:pt x="850759" y="233550"/>
                </a:lnTo>
                <a:lnTo>
                  <a:pt x="858604" y="238830"/>
                </a:lnTo>
                <a:lnTo>
                  <a:pt x="863891" y="246664"/>
                </a:lnTo>
                <a:lnTo>
                  <a:pt x="865830" y="256259"/>
                </a:lnTo>
                <a:lnTo>
                  <a:pt x="863891" y="265854"/>
                </a:lnTo>
                <a:lnTo>
                  <a:pt x="858604" y="273688"/>
                </a:lnTo>
                <a:lnTo>
                  <a:pt x="850759" y="278969"/>
                </a:lnTo>
                <a:lnTo>
                  <a:pt x="841151" y="280905"/>
                </a:lnTo>
                <a:close/>
              </a:path>
              <a:path w="3315335" h="1207134">
                <a:moveTo>
                  <a:pt x="1113308" y="280905"/>
                </a:moveTo>
                <a:lnTo>
                  <a:pt x="1103699" y="278969"/>
                </a:lnTo>
                <a:lnTo>
                  <a:pt x="1095855" y="273688"/>
                </a:lnTo>
                <a:lnTo>
                  <a:pt x="1090567" y="265854"/>
                </a:lnTo>
                <a:lnTo>
                  <a:pt x="1088628" y="256259"/>
                </a:lnTo>
                <a:lnTo>
                  <a:pt x="1090567" y="246664"/>
                </a:lnTo>
                <a:lnTo>
                  <a:pt x="1095855" y="238830"/>
                </a:lnTo>
                <a:lnTo>
                  <a:pt x="1103699" y="233550"/>
                </a:lnTo>
                <a:lnTo>
                  <a:pt x="1113308" y="231614"/>
                </a:lnTo>
                <a:lnTo>
                  <a:pt x="1122916" y="233550"/>
                </a:lnTo>
                <a:lnTo>
                  <a:pt x="1130761" y="238830"/>
                </a:lnTo>
                <a:lnTo>
                  <a:pt x="1136048" y="246664"/>
                </a:lnTo>
                <a:lnTo>
                  <a:pt x="1137987" y="256259"/>
                </a:lnTo>
                <a:lnTo>
                  <a:pt x="1136048" y="265854"/>
                </a:lnTo>
                <a:lnTo>
                  <a:pt x="1130761" y="273688"/>
                </a:lnTo>
                <a:lnTo>
                  <a:pt x="1122916" y="278969"/>
                </a:lnTo>
                <a:lnTo>
                  <a:pt x="1113308" y="280905"/>
                </a:lnTo>
                <a:close/>
              </a:path>
              <a:path w="3315335" h="1207134">
                <a:moveTo>
                  <a:pt x="1385465" y="280905"/>
                </a:moveTo>
                <a:lnTo>
                  <a:pt x="1375856" y="278969"/>
                </a:lnTo>
                <a:lnTo>
                  <a:pt x="1368012" y="273688"/>
                </a:lnTo>
                <a:lnTo>
                  <a:pt x="1362724" y="265854"/>
                </a:lnTo>
                <a:lnTo>
                  <a:pt x="1360785" y="256259"/>
                </a:lnTo>
                <a:lnTo>
                  <a:pt x="1362724" y="246664"/>
                </a:lnTo>
                <a:lnTo>
                  <a:pt x="1368012" y="238830"/>
                </a:lnTo>
                <a:lnTo>
                  <a:pt x="1375856" y="233550"/>
                </a:lnTo>
                <a:lnTo>
                  <a:pt x="1385465" y="231614"/>
                </a:lnTo>
                <a:lnTo>
                  <a:pt x="1395073" y="233550"/>
                </a:lnTo>
                <a:lnTo>
                  <a:pt x="1402918" y="238830"/>
                </a:lnTo>
                <a:lnTo>
                  <a:pt x="1408206" y="246664"/>
                </a:lnTo>
                <a:lnTo>
                  <a:pt x="1410144" y="256259"/>
                </a:lnTo>
                <a:lnTo>
                  <a:pt x="1408206" y="265854"/>
                </a:lnTo>
                <a:lnTo>
                  <a:pt x="1402918" y="273688"/>
                </a:lnTo>
                <a:lnTo>
                  <a:pt x="1395073" y="278969"/>
                </a:lnTo>
                <a:lnTo>
                  <a:pt x="1385465" y="280905"/>
                </a:lnTo>
                <a:close/>
              </a:path>
              <a:path w="3315335" h="1207134">
                <a:moveTo>
                  <a:pt x="1657622" y="280905"/>
                </a:moveTo>
                <a:lnTo>
                  <a:pt x="1648014" y="278969"/>
                </a:lnTo>
                <a:lnTo>
                  <a:pt x="1640169" y="273688"/>
                </a:lnTo>
                <a:lnTo>
                  <a:pt x="1634881" y="265854"/>
                </a:lnTo>
                <a:lnTo>
                  <a:pt x="1632942" y="256259"/>
                </a:lnTo>
                <a:lnTo>
                  <a:pt x="1634881" y="246664"/>
                </a:lnTo>
                <a:lnTo>
                  <a:pt x="1640169" y="238830"/>
                </a:lnTo>
                <a:lnTo>
                  <a:pt x="1648014" y="233550"/>
                </a:lnTo>
                <a:lnTo>
                  <a:pt x="1657622" y="231614"/>
                </a:lnTo>
                <a:lnTo>
                  <a:pt x="1667231" y="233550"/>
                </a:lnTo>
                <a:lnTo>
                  <a:pt x="1675075" y="238830"/>
                </a:lnTo>
                <a:lnTo>
                  <a:pt x="1680363" y="246664"/>
                </a:lnTo>
                <a:lnTo>
                  <a:pt x="1682302" y="256259"/>
                </a:lnTo>
                <a:lnTo>
                  <a:pt x="1680363" y="265854"/>
                </a:lnTo>
                <a:lnTo>
                  <a:pt x="1675075" y="273688"/>
                </a:lnTo>
                <a:lnTo>
                  <a:pt x="1667231" y="278969"/>
                </a:lnTo>
                <a:lnTo>
                  <a:pt x="1657622" y="280905"/>
                </a:lnTo>
                <a:close/>
              </a:path>
              <a:path w="3315335" h="1207134">
                <a:moveTo>
                  <a:pt x="1929779" y="280905"/>
                </a:moveTo>
                <a:lnTo>
                  <a:pt x="1920171" y="278969"/>
                </a:lnTo>
                <a:lnTo>
                  <a:pt x="1912326" y="273688"/>
                </a:lnTo>
                <a:lnTo>
                  <a:pt x="1907038" y="265854"/>
                </a:lnTo>
                <a:lnTo>
                  <a:pt x="1905100" y="256259"/>
                </a:lnTo>
                <a:lnTo>
                  <a:pt x="1907038" y="246664"/>
                </a:lnTo>
                <a:lnTo>
                  <a:pt x="1912326" y="238830"/>
                </a:lnTo>
                <a:lnTo>
                  <a:pt x="1920171" y="233550"/>
                </a:lnTo>
                <a:lnTo>
                  <a:pt x="1929779" y="231614"/>
                </a:lnTo>
                <a:lnTo>
                  <a:pt x="1939388" y="233550"/>
                </a:lnTo>
                <a:lnTo>
                  <a:pt x="1947232" y="238830"/>
                </a:lnTo>
                <a:lnTo>
                  <a:pt x="1952520" y="246664"/>
                </a:lnTo>
                <a:lnTo>
                  <a:pt x="1954459" y="256259"/>
                </a:lnTo>
                <a:lnTo>
                  <a:pt x="1952520" y="265854"/>
                </a:lnTo>
                <a:lnTo>
                  <a:pt x="1947232" y="273688"/>
                </a:lnTo>
                <a:lnTo>
                  <a:pt x="1939388" y="278969"/>
                </a:lnTo>
                <a:lnTo>
                  <a:pt x="1929779" y="280905"/>
                </a:lnTo>
                <a:close/>
              </a:path>
              <a:path w="3315335" h="1207134">
                <a:moveTo>
                  <a:pt x="2201936" y="280905"/>
                </a:moveTo>
                <a:lnTo>
                  <a:pt x="2192328" y="278969"/>
                </a:lnTo>
                <a:lnTo>
                  <a:pt x="2184483" y="273688"/>
                </a:lnTo>
                <a:lnTo>
                  <a:pt x="2179195" y="265854"/>
                </a:lnTo>
                <a:lnTo>
                  <a:pt x="2177257" y="256259"/>
                </a:lnTo>
                <a:lnTo>
                  <a:pt x="2179195" y="246664"/>
                </a:lnTo>
                <a:lnTo>
                  <a:pt x="2184483" y="238830"/>
                </a:lnTo>
                <a:lnTo>
                  <a:pt x="2192328" y="233550"/>
                </a:lnTo>
                <a:lnTo>
                  <a:pt x="2201936" y="231614"/>
                </a:lnTo>
                <a:lnTo>
                  <a:pt x="2211545" y="233550"/>
                </a:lnTo>
                <a:lnTo>
                  <a:pt x="2219389" y="238830"/>
                </a:lnTo>
                <a:lnTo>
                  <a:pt x="2224677" y="246664"/>
                </a:lnTo>
                <a:lnTo>
                  <a:pt x="2226616" y="256259"/>
                </a:lnTo>
                <a:lnTo>
                  <a:pt x="2224677" y="265854"/>
                </a:lnTo>
                <a:lnTo>
                  <a:pt x="2219389" y="273688"/>
                </a:lnTo>
                <a:lnTo>
                  <a:pt x="2211545" y="278969"/>
                </a:lnTo>
                <a:lnTo>
                  <a:pt x="2201936" y="280905"/>
                </a:lnTo>
                <a:close/>
              </a:path>
              <a:path w="3315335" h="1207134">
                <a:moveTo>
                  <a:pt x="2474094" y="280905"/>
                </a:moveTo>
                <a:lnTo>
                  <a:pt x="2464485" y="278969"/>
                </a:lnTo>
                <a:lnTo>
                  <a:pt x="2456641" y="273688"/>
                </a:lnTo>
                <a:lnTo>
                  <a:pt x="2451353" y="265854"/>
                </a:lnTo>
                <a:lnTo>
                  <a:pt x="2449414" y="256259"/>
                </a:lnTo>
                <a:lnTo>
                  <a:pt x="2451353" y="246664"/>
                </a:lnTo>
                <a:lnTo>
                  <a:pt x="2456641" y="238830"/>
                </a:lnTo>
                <a:lnTo>
                  <a:pt x="2464485" y="233550"/>
                </a:lnTo>
                <a:lnTo>
                  <a:pt x="2474094" y="231614"/>
                </a:lnTo>
                <a:lnTo>
                  <a:pt x="2483702" y="233550"/>
                </a:lnTo>
                <a:lnTo>
                  <a:pt x="2491546" y="238830"/>
                </a:lnTo>
                <a:lnTo>
                  <a:pt x="2496834" y="246664"/>
                </a:lnTo>
                <a:lnTo>
                  <a:pt x="2498773" y="256259"/>
                </a:lnTo>
                <a:lnTo>
                  <a:pt x="2496834" y="265854"/>
                </a:lnTo>
                <a:lnTo>
                  <a:pt x="2491546" y="273688"/>
                </a:lnTo>
                <a:lnTo>
                  <a:pt x="2483702" y="278969"/>
                </a:lnTo>
                <a:lnTo>
                  <a:pt x="2474094" y="280905"/>
                </a:lnTo>
                <a:close/>
              </a:path>
              <a:path w="3315335" h="1207134">
                <a:moveTo>
                  <a:pt x="2746251" y="280905"/>
                </a:moveTo>
                <a:lnTo>
                  <a:pt x="2736642" y="278969"/>
                </a:lnTo>
                <a:lnTo>
                  <a:pt x="2728798" y="273688"/>
                </a:lnTo>
                <a:lnTo>
                  <a:pt x="2723510" y="265854"/>
                </a:lnTo>
                <a:lnTo>
                  <a:pt x="2721571" y="256259"/>
                </a:lnTo>
                <a:lnTo>
                  <a:pt x="2723510" y="246664"/>
                </a:lnTo>
                <a:lnTo>
                  <a:pt x="2728798" y="238830"/>
                </a:lnTo>
                <a:lnTo>
                  <a:pt x="2736642" y="233550"/>
                </a:lnTo>
                <a:lnTo>
                  <a:pt x="2746251" y="231614"/>
                </a:lnTo>
                <a:lnTo>
                  <a:pt x="2755859" y="233550"/>
                </a:lnTo>
                <a:lnTo>
                  <a:pt x="2763704" y="238830"/>
                </a:lnTo>
                <a:lnTo>
                  <a:pt x="2768992" y="246664"/>
                </a:lnTo>
                <a:lnTo>
                  <a:pt x="2770930" y="256259"/>
                </a:lnTo>
                <a:lnTo>
                  <a:pt x="2768992" y="265854"/>
                </a:lnTo>
                <a:lnTo>
                  <a:pt x="2763704" y="273688"/>
                </a:lnTo>
                <a:lnTo>
                  <a:pt x="2755859" y="278969"/>
                </a:lnTo>
                <a:lnTo>
                  <a:pt x="2746251" y="280905"/>
                </a:lnTo>
                <a:close/>
              </a:path>
              <a:path w="3315335" h="1207134">
                <a:moveTo>
                  <a:pt x="3018408" y="280905"/>
                </a:moveTo>
                <a:lnTo>
                  <a:pt x="3008799" y="278969"/>
                </a:lnTo>
                <a:lnTo>
                  <a:pt x="3000955" y="273688"/>
                </a:lnTo>
                <a:lnTo>
                  <a:pt x="2995667" y="265854"/>
                </a:lnTo>
                <a:lnTo>
                  <a:pt x="2993728" y="256259"/>
                </a:lnTo>
                <a:lnTo>
                  <a:pt x="2995667" y="246664"/>
                </a:lnTo>
                <a:lnTo>
                  <a:pt x="3000955" y="238830"/>
                </a:lnTo>
                <a:lnTo>
                  <a:pt x="3008799" y="233550"/>
                </a:lnTo>
                <a:lnTo>
                  <a:pt x="3018408" y="231614"/>
                </a:lnTo>
                <a:lnTo>
                  <a:pt x="3028016" y="233550"/>
                </a:lnTo>
                <a:lnTo>
                  <a:pt x="3035861" y="238830"/>
                </a:lnTo>
                <a:lnTo>
                  <a:pt x="3041149" y="246664"/>
                </a:lnTo>
                <a:lnTo>
                  <a:pt x="3043087" y="256259"/>
                </a:lnTo>
                <a:lnTo>
                  <a:pt x="3041149" y="265854"/>
                </a:lnTo>
                <a:lnTo>
                  <a:pt x="3035861" y="273688"/>
                </a:lnTo>
                <a:lnTo>
                  <a:pt x="3028016" y="278969"/>
                </a:lnTo>
                <a:lnTo>
                  <a:pt x="3018408" y="280905"/>
                </a:lnTo>
                <a:close/>
              </a:path>
              <a:path w="3315335" h="1207134">
                <a:moveTo>
                  <a:pt x="3290565" y="280905"/>
                </a:moveTo>
                <a:lnTo>
                  <a:pt x="3280957" y="278969"/>
                </a:lnTo>
                <a:lnTo>
                  <a:pt x="3273112" y="273688"/>
                </a:lnTo>
                <a:lnTo>
                  <a:pt x="3267824" y="265854"/>
                </a:lnTo>
                <a:lnTo>
                  <a:pt x="3265885" y="256259"/>
                </a:lnTo>
                <a:lnTo>
                  <a:pt x="3267824" y="246664"/>
                </a:lnTo>
                <a:lnTo>
                  <a:pt x="3273112" y="238830"/>
                </a:lnTo>
                <a:lnTo>
                  <a:pt x="3280957" y="233550"/>
                </a:lnTo>
                <a:lnTo>
                  <a:pt x="3290565" y="231614"/>
                </a:lnTo>
                <a:lnTo>
                  <a:pt x="3300174" y="233550"/>
                </a:lnTo>
                <a:lnTo>
                  <a:pt x="3308018" y="238830"/>
                </a:lnTo>
                <a:lnTo>
                  <a:pt x="3313306" y="246664"/>
                </a:lnTo>
                <a:lnTo>
                  <a:pt x="3315245" y="256259"/>
                </a:lnTo>
                <a:lnTo>
                  <a:pt x="3313306" y="265854"/>
                </a:lnTo>
                <a:lnTo>
                  <a:pt x="3308018" y="273688"/>
                </a:lnTo>
                <a:lnTo>
                  <a:pt x="3300174" y="278969"/>
                </a:lnTo>
                <a:lnTo>
                  <a:pt x="3290565" y="280905"/>
                </a:lnTo>
                <a:close/>
              </a:path>
              <a:path w="3315335" h="1207134">
                <a:moveTo>
                  <a:pt x="24679" y="512383"/>
                </a:moveTo>
                <a:lnTo>
                  <a:pt x="15071" y="510447"/>
                </a:lnTo>
                <a:lnTo>
                  <a:pt x="7226" y="505166"/>
                </a:lnTo>
                <a:lnTo>
                  <a:pt x="1938" y="497332"/>
                </a:lnTo>
                <a:lnTo>
                  <a:pt x="0" y="487737"/>
                </a:lnTo>
                <a:lnTo>
                  <a:pt x="1938" y="478142"/>
                </a:lnTo>
                <a:lnTo>
                  <a:pt x="7226" y="470308"/>
                </a:lnTo>
                <a:lnTo>
                  <a:pt x="15071" y="465027"/>
                </a:lnTo>
                <a:lnTo>
                  <a:pt x="24679" y="463091"/>
                </a:lnTo>
                <a:lnTo>
                  <a:pt x="34288" y="465027"/>
                </a:lnTo>
                <a:lnTo>
                  <a:pt x="42132" y="470308"/>
                </a:lnTo>
                <a:lnTo>
                  <a:pt x="47420" y="478142"/>
                </a:lnTo>
                <a:lnTo>
                  <a:pt x="49359" y="487737"/>
                </a:lnTo>
                <a:lnTo>
                  <a:pt x="47420" y="497332"/>
                </a:lnTo>
                <a:lnTo>
                  <a:pt x="42132" y="505166"/>
                </a:lnTo>
                <a:lnTo>
                  <a:pt x="34288" y="510447"/>
                </a:lnTo>
                <a:lnTo>
                  <a:pt x="24679" y="512383"/>
                </a:lnTo>
                <a:close/>
              </a:path>
              <a:path w="3315335" h="1207134">
                <a:moveTo>
                  <a:pt x="296836" y="512383"/>
                </a:moveTo>
                <a:lnTo>
                  <a:pt x="287228" y="510447"/>
                </a:lnTo>
                <a:lnTo>
                  <a:pt x="279383" y="505166"/>
                </a:lnTo>
                <a:lnTo>
                  <a:pt x="274095" y="497332"/>
                </a:lnTo>
                <a:lnTo>
                  <a:pt x="272157" y="487737"/>
                </a:lnTo>
                <a:lnTo>
                  <a:pt x="274095" y="478142"/>
                </a:lnTo>
                <a:lnTo>
                  <a:pt x="279383" y="470308"/>
                </a:lnTo>
                <a:lnTo>
                  <a:pt x="287228" y="465027"/>
                </a:lnTo>
                <a:lnTo>
                  <a:pt x="296836" y="463091"/>
                </a:lnTo>
                <a:lnTo>
                  <a:pt x="306445" y="465027"/>
                </a:lnTo>
                <a:lnTo>
                  <a:pt x="314289" y="470308"/>
                </a:lnTo>
                <a:lnTo>
                  <a:pt x="319577" y="478142"/>
                </a:lnTo>
                <a:lnTo>
                  <a:pt x="321516" y="487737"/>
                </a:lnTo>
                <a:lnTo>
                  <a:pt x="319577" y="497332"/>
                </a:lnTo>
                <a:lnTo>
                  <a:pt x="314289" y="505166"/>
                </a:lnTo>
                <a:lnTo>
                  <a:pt x="306445" y="510447"/>
                </a:lnTo>
                <a:lnTo>
                  <a:pt x="296836" y="512383"/>
                </a:lnTo>
                <a:close/>
              </a:path>
              <a:path w="3315335" h="1207134">
                <a:moveTo>
                  <a:pt x="568993" y="512383"/>
                </a:moveTo>
                <a:lnTo>
                  <a:pt x="559385" y="510447"/>
                </a:lnTo>
                <a:lnTo>
                  <a:pt x="551540" y="505166"/>
                </a:lnTo>
                <a:lnTo>
                  <a:pt x="546253" y="497332"/>
                </a:lnTo>
                <a:lnTo>
                  <a:pt x="544314" y="487737"/>
                </a:lnTo>
                <a:lnTo>
                  <a:pt x="546253" y="478142"/>
                </a:lnTo>
                <a:lnTo>
                  <a:pt x="551540" y="470308"/>
                </a:lnTo>
                <a:lnTo>
                  <a:pt x="559385" y="465027"/>
                </a:lnTo>
                <a:lnTo>
                  <a:pt x="568993" y="463091"/>
                </a:lnTo>
                <a:lnTo>
                  <a:pt x="578602" y="465027"/>
                </a:lnTo>
                <a:lnTo>
                  <a:pt x="586446" y="470308"/>
                </a:lnTo>
                <a:lnTo>
                  <a:pt x="591734" y="478142"/>
                </a:lnTo>
                <a:lnTo>
                  <a:pt x="593673" y="487737"/>
                </a:lnTo>
                <a:lnTo>
                  <a:pt x="591734" y="497332"/>
                </a:lnTo>
                <a:lnTo>
                  <a:pt x="586446" y="505166"/>
                </a:lnTo>
                <a:lnTo>
                  <a:pt x="578602" y="510447"/>
                </a:lnTo>
                <a:lnTo>
                  <a:pt x="568993" y="512383"/>
                </a:lnTo>
                <a:close/>
              </a:path>
              <a:path w="3315335" h="1207134">
                <a:moveTo>
                  <a:pt x="841151" y="512383"/>
                </a:moveTo>
                <a:lnTo>
                  <a:pt x="831542" y="510447"/>
                </a:lnTo>
                <a:lnTo>
                  <a:pt x="823698" y="505166"/>
                </a:lnTo>
                <a:lnTo>
                  <a:pt x="818410" y="497332"/>
                </a:lnTo>
                <a:lnTo>
                  <a:pt x="816471" y="487737"/>
                </a:lnTo>
                <a:lnTo>
                  <a:pt x="818410" y="478142"/>
                </a:lnTo>
                <a:lnTo>
                  <a:pt x="823698" y="470308"/>
                </a:lnTo>
                <a:lnTo>
                  <a:pt x="831542" y="465027"/>
                </a:lnTo>
                <a:lnTo>
                  <a:pt x="841151" y="463091"/>
                </a:lnTo>
                <a:lnTo>
                  <a:pt x="850759" y="465027"/>
                </a:lnTo>
                <a:lnTo>
                  <a:pt x="858604" y="470308"/>
                </a:lnTo>
                <a:lnTo>
                  <a:pt x="863891" y="478142"/>
                </a:lnTo>
                <a:lnTo>
                  <a:pt x="865830" y="487737"/>
                </a:lnTo>
                <a:lnTo>
                  <a:pt x="863891" y="497332"/>
                </a:lnTo>
                <a:lnTo>
                  <a:pt x="858604" y="505166"/>
                </a:lnTo>
                <a:lnTo>
                  <a:pt x="850759" y="510447"/>
                </a:lnTo>
                <a:lnTo>
                  <a:pt x="841151" y="512383"/>
                </a:lnTo>
                <a:close/>
              </a:path>
              <a:path w="3315335" h="1207134">
                <a:moveTo>
                  <a:pt x="1113308" y="512383"/>
                </a:moveTo>
                <a:lnTo>
                  <a:pt x="1103699" y="510447"/>
                </a:lnTo>
                <a:lnTo>
                  <a:pt x="1095855" y="505166"/>
                </a:lnTo>
                <a:lnTo>
                  <a:pt x="1090567" y="497332"/>
                </a:lnTo>
                <a:lnTo>
                  <a:pt x="1088628" y="487737"/>
                </a:lnTo>
                <a:lnTo>
                  <a:pt x="1090567" y="478142"/>
                </a:lnTo>
                <a:lnTo>
                  <a:pt x="1095855" y="470308"/>
                </a:lnTo>
                <a:lnTo>
                  <a:pt x="1103699" y="465027"/>
                </a:lnTo>
                <a:lnTo>
                  <a:pt x="1113308" y="463091"/>
                </a:lnTo>
                <a:lnTo>
                  <a:pt x="1122916" y="465027"/>
                </a:lnTo>
                <a:lnTo>
                  <a:pt x="1130761" y="470308"/>
                </a:lnTo>
                <a:lnTo>
                  <a:pt x="1136048" y="478142"/>
                </a:lnTo>
                <a:lnTo>
                  <a:pt x="1137987" y="487737"/>
                </a:lnTo>
                <a:lnTo>
                  <a:pt x="1136048" y="497332"/>
                </a:lnTo>
                <a:lnTo>
                  <a:pt x="1130761" y="505166"/>
                </a:lnTo>
                <a:lnTo>
                  <a:pt x="1122916" y="510447"/>
                </a:lnTo>
                <a:lnTo>
                  <a:pt x="1113308" y="512383"/>
                </a:lnTo>
                <a:close/>
              </a:path>
              <a:path w="3315335" h="1207134">
                <a:moveTo>
                  <a:pt x="1385465" y="512383"/>
                </a:moveTo>
                <a:lnTo>
                  <a:pt x="1375856" y="510447"/>
                </a:lnTo>
                <a:lnTo>
                  <a:pt x="1368012" y="505166"/>
                </a:lnTo>
                <a:lnTo>
                  <a:pt x="1362724" y="497332"/>
                </a:lnTo>
                <a:lnTo>
                  <a:pt x="1360785" y="487737"/>
                </a:lnTo>
                <a:lnTo>
                  <a:pt x="1362724" y="478142"/>
                </a:lnTo>
                <a:lnTo>
                  <a:pt x="1368012" y="470308"/>
                </a:lnTo>
                <a:lnTo>
                  <a:pt x="1375856" y="465027"/>
                </a:lnTo>
                <a:lnTo>
                  <a:pt x="1385465" y="463091"/>
                </a:lnTo>
                <a:lnTo>
                  <a:pt x="1395073" y="465027"/>
                </a:lnTo>
                <a:lnTo>
                  <a:pt x="1402918" y="470308"/>
                </a:lnTo>
                <a:lnTo>
                  <a:pt x="1408206" y="478142"/>
                </a:lnTo>
                <a:lnTo>
                  <a:pt x="1410144" y="487737"/>
                </a:lnTo>
                <a:lnTo>
                  <a:pt x="1408206" y="497332"/>
                </a:lnTo>
                <a:lnTo>
                  <a:pt x="1402918" y="505166"/>
                </a:lnTo>
                <a:lnTo>
                  <a:pt x="1395073" y="510447"/>
                </a:lnTo>
                <a:lnTo>
                  <a:pt x="1385465" y="512383"/>
                </a:lnTo>
                <a:close/>
              </a:path>
              <a:path w="3315335" h="1207134">
                <a:moveTo>
                  <a:pt x="1657622" y="512383"/>
                </a:moveTo>
                <a:lnTo>
                  <a:pt x="1648014" y="510447"/>
                </a:lnTo>
                <a:lnTo>
                  <a:pt x="1640169" y="505166"/>
                </a:lnTo>
                <a:lnTo>
                  <a:pt x="1634881" y="497332"/>
                </a:lnTo>
                <a:lnTo>
                  <a:pt x="1632942" y="487737"/>
                </a:lnTo>
                <a:lnTo>
                  <a:pt x="1634881" y="478142"/>
                </a:lnTo>
                <a:lnTo>
                  <a:pt x="1640169" y="470308"/>
                </a:lnTo>
                <a:lnTo>
                  <a:pt x="1648014" y="465027"/>
                </a:lnTo>
                <a:lnTo>
                  <a:pt x="1657622" y="463091"/>
                </a:lnTo>
                <a:lnTo>
                  <a:pt x="1667231" y="465027"/>
                </a:lnTo>
                <a:lnTo>
                  <a:pt x="1675075" y="470308"/>
                </a:lnTo>
                <a:lnTo>
                  <a:pt x="1680363" y="478142"/>
                </a:lnTo>
                <a:lnTo>
                  <a:pt x="1682302" y="487737"/>
                </a:lnTo>
                <a:lnTo>
                  <a:pt x="1680363" y="497332"/>
                </a:lnTo>
                <a:lnTo>
                  <a:pt x="1675075" y="505166"/>
                </a:lnTo>
                <a:lnTo>
                  <a:pt x="1667231" y="510447"/>
                </a:lnTo>
                <a:lnTo>
                  <a:pt x="1657622" y="512383"/>
                </a:lnTo>
                <a:close/>
              </a:path>
              <a:path w="3315335" h="1207134">
                <a:moveTo>
                  <a:pt x="1929779" y="512383"/>
                </a:moveTo>
                <a:lnTo>
                  <a:pt x="1920171" y="510447"/>
                </a:lnTo>
                <a:lnTo>
                  <a:pt x="1912326" y="505166"/>
                </a:lnTo>
                <a:lnTo>
                  <a:pt x="1907038" y="497332"/>
                </a:lnTo>
                <a:lnTo>
                  <a:pt x="1905100" y="487737"/>
                </a:lnTo>
                <a:lnTo>
                  <a:pt x="1907038" y="478142"/>
                </a:lnTo>
                <a:lnTo>
                  <a:pt x="1912326" y="470308"/>
                </a:lnTo>
                <a:lnTo>
                  <a:pt x="1920171" y="465027"/>
                </a:lnTo>
                <a:lnTo>
                  <a:pt x="1929779" y="463091"/>
                </a:lnTo>
                <a:lnTo>
                  <a:pt x="1939388" y="465027"/>
                </a:lnTo>
                <a:lnTo>
                  <a:pt x="1947232" y="470308"/>
                </a:lnTo>
                <a:lnTo>
                  <a:pt x="1952520" y="478142"/>
                </a:lnTo>
                <a:lnTo>
                  <a:pt x="1954459" y="487737"/>
                </a:lnTo>
                <a:lnTo>
                  <a:pt x="1952520" y="497332"/>
                </a:lnTo>
                <a:lnTo>
                  <a:pt x="1947232" y="505166"/>
                </a:lnTo>
                <a:lnTo>
                  <a:pt x="1939388" y="510447"/>
                </a:lnTo>
                <a:lnTo>
                  <a:pt x="1929779" y="512383"/>
                </a:lnTo>
                <a:close/>
              </a:path>
              <a:path w="3315335" h="1207134">
                <a:moveTo>
                  <a:pt x="2201936" y="512383"/>
                </a:moveTo>
                <a:lnTo>
                  <a:pt x="2192328" y="510447"/>
                </a:lnTo>
                <a:lnTo>
                  <a:pt x="2184483" y="505166"/>
                </a:lnTo>
                <a:lnTo>
                  <a:pt x="2179195" y="497332"/>
                </a:lnTo>
                <a:lnTo>
                  <a:pt x="2177257" y="487737"/>
                </a:lnTo>
                <a:lnTo>
                  <a:pt x="2179195" y="478142"/>
                </a:lnTo>
                <a:lnTo>
                  <a:pt x="2184483" y="470308"/>
                </a:lnTo>
                <a:lnTo>
                  <a:pt x="2192328" y="465027"/>
                </a:lnTo>
                <a:lnTo>
                  <a:pt x="2201936" y="463091"/>
                </a:lnTo>
                <a:lnTo>
                  <a:pt x="2211545" y="465027"/>
                </a:lnTo>
                <a:lnTo>
                  <a:pt x="2219389" y="470308"/>
                </a:lnTo>
                <a:lnTo>
                  <a:pt x="2224677" y="478142"/>
                </a:lnTo>
                <a:lnTo>
                  <a:pt x="2226616" y="487737"/>
                </a:lnTo>
                <a:lnTo>
                  <a:pt x="2224677" y="497332"/>
                </a:lnTo>
                <a:lnTo>
                  <a:pt x="2219389" y="505166"/>
                </a:lnTo>
                <a:lnTo>
                  <a:pt x="2211545" y="510447"/>
                </a:lnTo>
                <a:lnTo>
                  <a:pt x="2201936" y="512383"/>
                </a:lnTo>
                <a:close/>
              </a:path>
              <a:path w="3315335" h="1207134">
                <a:moveTo>
                  <a:pt x="2474094" y="512383"/>
                </a:moveTo>
                <a:lnTo>
                  <a:pt x="2464485" y="510447"/>
                </a:lnTo>
                <a:lnTo>
                  <a:pt x="2456641" y="505166"/>
                </a:lnTo>
                <a:lnTo>
                  <a:pt x="2451353" y="497332"/>
                </a:lnTo>
                <a:lnTo>
                  <a:pt x="2449414" y="487737"/>
                </a:lnTo>
                <a:lnTo>
                  <a:pt x="2451353" y="478142"/>
                </a:lnTo>
                <a:lnTo>
                  <a:pt x="2456641" y="470308"/>
                </a:lnTo>
                <a:lnTo>
                  <a:pt x="2464485" y="465027"/>
                </a:lnTo>
                <a:lnTo>
                  <a:pt x="2474094" y="463091"/>
                </a:lnTo>
                <a:lnTo>
                  <a:pt x="2483702" y="465027"/>
                </a:lnTo>
                <a:lnTo>
                  <a:pt x="2491546" y="470308"/>
                </a:lnTo>
                <a:lnTo>
                  <a:pt x="2496834" y="478142"/>
                </a:lnTo>
                <a:lnTo>
                  <a:pt x="2498773" y="487737"/>
                </a:lnTo>
                <a:lnTo>
                  <a:pt x="2496834" y="497332"/>
                </a:lnTo>
                <a:lnTo>
                  <a:pt x="2491546" y="505166"/>
                </a:lnTo>
                <a:lnTo>
                  <a:pt x="2483702" y="510447"/>
                </a:lnTo>
                <a:lnTo>
                  <a:pt x="2474094" y="512383"/>
                </a:lnTo>
                <a:close/>
              </a:path>
              <a:path w="3315335" h="1207134">
                <a:moveTo>
                  <a:pt x="2746251" y="512383"/>
                </a:moveTo>
                <a:lnTo>
                  <a:pt x="2736642" y="510447"/>
                </a:lnTo>
                <a:lnTo>
                  <a:pt x="2728798" y="505166"/>
                </a:lnTo>
                <a:lnTo>
                  <a:pt x="2723510" y="497332"/>
                </a:lnTo>
                <a:lnTo>
                  <a:pt x="2721571" y="487737"/>
                </a:lnTo>
                <a:lnTo>
                  <a:pt x="2723510" y="478142"/>
                </a:lnTo>
                <a:lnTo>
                  <a:pt x="2728798" y="470308"/>
                </a:lnTo>
                <a:lnTo>
                  <a:pt x="2736642" y="465027"/>
                </a:lnTo>
                <a:lnTo>
                  <a:pt x="2746251" y="463091"/>
                </a:lnTo>
                <a:lnTo>
                  <a:pt x="2755859" y="465027"/>
                </a:lnTo>
                <a:lnTo>
                  <a:pt x="2763704" y="470308"/>
                </a:lnTo>
                <a:lnTo>
                  <a:pt x="2768992" y="478142"/>
                </a:lnTo>
                <a:lnTo>
                  <a:pt x="2770930" y="487737"/>
                </a:lnTo>
                <a:lnTo>
                  <a:pt x="2768992" y="497332"/>
                </a:lnTo>
                <a:lnTo>
                  <a:pt x="2763704" y="505166"/>
                </a:lnTo>
                <a:lnTo>
                  <a:pt x="2755859" y="510447"/>
                </a:lnTo>
                <a:lnTo>
                  <a:pt x="2746251" y="512383"/>
                </a:lnTo>
                <a:close/>
              </a:path>
              <a:path w="3315335" h="1207134">
                <a:moveTo>
                  <a:pt x="3018408" y="512383"/>
                </a:moveTo>
                <a:lnTo>
                  <a:pt x="3008799" y="510447"/>
                </a:lnTo>
                <a:lnTo>
                  <a:pt x="3000955" y="505166"/>
                </a:lnTo>
                <a:lnTo>
                  <a:pt x="2995667" y="497332"/>
                </a:lnTo>
                <a:lnTo>
                  <a:pt x="2993728" y="487737"/>
                </a:lnTo>
                <a:lnTo>
                  <a:pt x="2995667" y="478142"/>
                </a:lnTo>
                <a:lnTo>
                  <a:pt x="3000955" y="470308"/>
                </a:lnTo>
                <a:lnTo>
                  <a:pt x="3008799" y="465027"/>
                </a:lnTo>
                <a:lnTo>
                  <a:pt x="3018408" y="463091"/>
                </a:lnTo>
                <a:lnTo>
                  <a:pt x="3028016" y="465027"/>
                </a:lnTo>
                <a:lnTo>
                  <a:pt x="3035861" y="470308"/>
                </a:lnTo>
                <a:lnTo>
                  <a:pt x="3041149" y="478142"/>
                </a:lnTo>
                <a:lnTo>
                  <a:pt x="3043087" y="487737"/>
                </a:lnTo>
                <a:lnTo>
                  <a:pt x="3041149" y="497332"/>
                </a:lnTo>
                <a:lnTo>
                  <a:pt x="3035861" y="505166"/>
                </a:lnTo>
                <a:lnTo>
                  <a:pt x="3028016" y="510447"/>
                </a:lnTo>
                <a:lnTo>
                  <a:pt x="3018408" y="512383"/>
                </a:lnTo>
                <a:close/>
              </a:path>
              <a:path w="3315335" h="1207134">
                <a:moveTo>
                  <a:pt x="3290565" y="512383"/>
                </a:moveTo>
                <a:lnTo>
                  <a:pt x="3280957" y="510447"/>
                </a:lnTo>
                <a:lnTo>
                  <a:pt x="3273112" y="505166"/>
                </a:lnTo>
                <a:lnTo>
                  <a:pt x="3267824" y="497332"/>
                </a:lnTo>
                <a:lnTo>
                  <a:pt x="3265885" y="487737"/>
                </a:lnTo>
                <a:lnTo>
                  <a:pt x="3267824" y="478142"/>
                </a:lnTo>
                <a:lnTo>
                  <a:pt x="3273112" y="470308"/>
                </a:lnTo>
                <a:lnTo>
                  <a:pt x="3280957" y="465027"/>
                </a:lnTo>
                <a:lnTo>
                  <a:pt x="3290565" y="463091"/>
                </a:lnTo>
                <a:lnTo>
                  <a:pt x="3300174" y="465027"/>
                </a:lnTo>
                <a:lnTo>
                  <a:pt x="3308018" y="470308"/>
                </a:lnTo>
                <a:lnTo>
                  <a:pt x="3313306" y="478142"/>
                </a:lnTo>
                <a:lnTo>
                  <a:pt x="3315245" y="487737"/>
                </a:lnTo>
                <a:lnTo>
                  <a:pt x="3313306" y="497332"/>
                </a:lnTo>
                <a:lnTo>
                  <a:pt x="3308018" y="505166"/>
                </a:lnTo>
                <a:lnTo>
                  <a:pt x="3300174" y="510447"/>
                </a:lnTo>
                <a:lnTo>
                  <a:pt x="3290565" y="512383"/>
                </a:lnTo>
                <a:close/>
              </a:path>
              <a:path w="3315335" h="1207134">
                <a:moveTo>
                  <a:pt x="24679" y="743997"/>
                </a:moveTo>
                <a:lnTo>
                  <a:pt x="15071" y="742061"/>
                </a:lnTo>
                <a:lnTo>
                  <a:pt x="7226" y="736780"/>
                </a:lnTo>
                <a:lnTo>
                  <a:pt x="1938" y="728946"/>
                </a:lnTo>
                <a:lnTo>
                  <a:pt x="0" y="719351"/>
                </a:lnTo>
                <a:lnTo>
                  <a:pt x="1938" y="709756"/>
                </a:lnTo>
                <a:lnTo>
                  <a:pt x="7226" y="701922"/>
                </a:lnTo>
                <a:lnTo>
                  <a:pt x="15071" y="696642"/>
                </a:lnTo>
                <a:lnTo>
                  <a:pt x="24679" y="694705"/>
                </a:lnTo>
                <a:lnTo>
                  <a:pt x="34288" y="696642"/>
                </a:lnTo>
                <a:lnTo>
                  <a:pt x="42132" y="701922"/>
                </a:lnTo>
                <a:lnTo>
                  <a:pt x="47420" y="709756"/>
                </a:lnTo>
                <a:lnTo>
                  <a:pt x="49359" y="719351"/>
                </a:lnTo>
                <a:lnTo>
                  <a:pt x="47420" y="728946"/>
                </a:lnTo>
                <a:lnTo>
                  <a:pt x="42132" y="736780"/>
                </a:lnTo>
                <a:lnTo>
                  <a:pt x="34288" y="742061"/>
                </a:lnTo>
                <a:lnTo>
                  <a:pt x="24679" y="743997"/>
                </a:lnTo>
                <a:close/>
              </a:path>
              <a:path w="3315335" h="1207134">
                <a:moveTo>
                  <a:pt x="296836" y="743997"/>
                </a:moveTo>
                <a:lnTo>
                  <a:pt x="287228" y="742061"/>
                </a:lnTo>
                <a:lnTo>
                  <a:pt x="279383" y="736780"/>
                </a:lnTo>
                <a:lnTo>
                  <a:pt x="274095" y="728946"/>
                </a:lnTo>
                <a:lnTo>
                  <a:pt x="272157" y="719351"/>
                </a:lnTo>
                <a:lnTo>
                  <a:pt x="274095" y="709756"/>
                </a:lnTo>
                <a:lnTo>
                  <a:pt x="279383" y="701922"/>
                </a:lnTo>
                <a:lnTo>
                  <a:pt x="287228" y="696642"/>
                </a:lnTo>
                <a:lnTo>
                  <a:pt x="296836" y="694705"/>
                </a:lnTo>
                <a:lnTo>
                  <a:pt x="306445" y="696642"/>
                </a:lnTo>
                <a:lnTo>
                  <a:pt x="314289" y="701922"/>
                </a:lnTo>
                <a:lnTo>
                  <a:pt x="319577" y="709756"/>
                </a:lnTo>
                <a:lnTo>
                  <a:pt x="321516" y="719351"/>
                </a:lnTo>
                <a:lnTo>
                  <a:pt x="319577" y="728946"/>
                </a:lnTo>
                <a:lnTo>
                  <a:pt x="314289" y="736780"/>
                </a:lnTo>
                <a:lnTo>
                  <a:pt x="306445" y="742061"/>
                </a:lnTo>
                <a:lnTo>
                  <a:pt x="296836" y="743997"/>
                </a:lnTo>
                <a:close/>
              </a:path>
              <a:path w="3315335" h="1207134">
                <a:moveTo>
                  <a:pt x="568993" y="743997"/>
                </a:moveTo>
                <a:lnTo>
                  <a:pt x="559385" y="742061"/>
                </a:lnTo>
                <a:lnTo>
                  <a:pt x="551540" y="736780"/>
                </a:lnTo>
                <a:lnTo>
                  <a:pt x="546253" y="728946"/>
                </a:lnTo>
                <a:lnTo>
                  <a:pt x="544314" y="719351"/>
                </a:lnTo>
                <a:lnTo>
                  <a:pt x="546253" y="709756"/>
                </a:lnTo>
                <a:lnTo>
                  <a:pt x="551540" y="701922"/>
                </a:lnTo>
                <a:lnTo>
                  <a:pt x="559385" y="696642"/>
                </a:lnTo>
                <a:lnTo>
                  <a:pt x="568993" y="694705"/>
                </a:lnTo>
                <a:lnTo>
                  <a:pt x="578602" y="696642"/>
                </a:lnTo>
                <a:lnTo>
                  <a:pt x="586446" y="701922"/>
                </a:lnTo>
                <a:lnTo>
                  <a:pt x="591734" y="709756"/>
                </a:lnTo>
                <a:lnTo>
                  <a:pt x="593673" y="719351"/>
                </a:lnTo>
                <a:lnTo>
                  <a:pt x="591734" y="728946"/>
                </a:lnTo>
                <a:lnTo>
                  <a:pt x="586446" y="736780"/>
                </a:lnTo>
                <a:lnTo>
                  <a:pt x="578602" y="742061"/>
                </a:lnTo>
                <a:lnTo>
                  <a:pt x="568993" y="743997"/>
                </a:lnTo>
                <a:close/>
              </a:path>
              <a:path w="3315335" h="1207134">
                <a:moveTo>
                  <a:pt x="841151" y="743997"/>
                </a:moveTo>
                <a:lnTo>
                  <a:pt x="831542" y="742061"/>
                </a:lnTo>
                <a:lnTo>
                  <a:pt x="823698" y="736780"/>
                </a:lnTo>
                <a:lnTo>
                  <a:pt x="818410" y="728946"/>
                </a:lnTo>
                <a:lnTo>
                  <a:pt x="816471" y="719351"/>
                </a:lnTo>
                <a:lnTo>
                  <a:pt x="818410" y="709756"/>
                </a:lnTo>
                <a:lnTo>
                  <a:pt x="823698" y="701922"/>
                </a:lnTo>
                <a:lnTo>
                  <a:pt x="831542" y="696642"/>
                </a:lnTo>
                <a:lnTo>
                  <a:pt x="841151" y="694705"/>
                </a:lnTo>
                <a:lnTo>
                  <a:pt x="850759" y="696642"/>
                </a:lnTo>
                <a:lnTo>
                  <a:pt x="858604" y="701922"/>
                </a:lnTo>
                <a:lnTo>
                  <a:pt x="863891" y="709756"/>
                </a:lnTo>
                <a:lnTo>
                  <a:pt x="865830" y="719351"/>
                </a:lnTo>
                <a:lnTo>
                  <a:pt x="863891" y="728946"/>
                </a:lnTo>
                <a:lnTo>
                  <a:pt x="858604" y="736780"/>
                </a:lnTo>
                <a:lnTo>
                  <a:pt x="850759" y="742061"/>
                </a:lnTo>
                <a:lnTo>
                  <a:pt x="841151" y="743997"/>
                </a:lnTo>
                <a:close/>
              </a:path>
              <a:path w="3315335" h="1207134">
                <a:moveTo>
                  <a:pt x="1113308" y="743997"/>
                </a:moveTo>
                <a:lnTo>
                  <a:pt x="1103699" y="742061"/>
                </a:lnTo>
                <a:lnTo>
                  <a:pt x="1095855" y="736780"/>
                </a:lnTo>
                <a:lnTo>
                  <a:pt x="1090567" y="728946"/>
                </a:lnTo>
                <a:lnTo>
                  <a:pt x="1088628" y="719351"/>
                </a:lnTo>
                <a:lnTo>
                  <a:pt x="1090567" y="709756"/>
                </a:lnTo>
                <a:lnTo>
                  <a:pt x="1095855" y="701922"/>
                </a:lnTo>
                <a:lnTo>
                  <a:pt x="1103699" y="696642"/>
                </a:lnTo>
                <a:lnTo>
                  <a:pt x="1113308" y="694705"/>
                </a:lnTo>
                <a:lnTo>
                  <a:pt x="1122916" y="696642"/>
                </a:lnTo>
                <a:lnTo>
                  <a:pt x="1130761" y="701922"/>
                </a:lnTo>
                <a:lnTo>
                  <a:pt x="1136048" y="709756"/>
                </a:lnTo>
                <a:lnTo>
                  <a:pt x="1137987" y="719351"/>
                </a:lnTo>
                <a:lnTo>
                  <a:pt x="1136048" y="728946"/>
                </a:lnTo>
                <a:lnTo>
                  <a:pt x="1130761" y="736780"/>
                </a:lnTo>
                <a:lnTo>
                  <a:pt x="1122916" y="742061"/>
                </a:lnTo>
                <a:lnTo>
                  <a:pt x="1113308" y="743997"/>
                </a:lnTo>
                <a:close/>
              </a:path>
              <a:path w="3315335" h="1207134">
                <a:moveTo>
                  <a:pt x="1385465" y="743997"/>
                </a:moveTo>
                <a:lnTo>
                  <a:pt x="1375856" y="742061"/>
                </a:lnTo>
                <a:lnTo>
                  <a:pt x="1368012" y="736780"/>
                </a:lnTo>
                <a:lnTo>
                  <a:pt x="1362724" y="728946"/>
                </a:lnTo>
                <a:lnTo>
                  <a:pt x="1360785" y="719351"/>
                </a:lnTo>
                <a:lnTo>
                  <a:pt x="1362724" y="709756"/>
                </a:lnTo>
                <a:lnTo>
                  <a:pt x="1368012" y="701922"/>
                </a:lnTo>
                <a:lnTo>
                  <a:pt x="1375856" y="696642"/>
                </a:lnTo>
                <a:lnTo>
                  <a:pt x="1385465" y="694705"/>
                </a:lnTo>
                <a:lnTo>
                  <a:pt x="1395073" y="696642"/>
                </a:lnTo>
                <a:lnTo>
                  <a:pt x="1402918" y="701922"/>
                </a:lnTo>
                <a:lnTo>
                  <a:pt x="1408206" y="709756"/>
                </a:lnTo>
                <a:lnTo>
                  <a:pt x="1410144" y="719351"/>
                </a:lnTo>
                <a:lnTo>
                  <a:pt x="1408206" y="728946"/>
                </a:lnTo>
                <a:lnTo>
                  <a:pt x="1402918" y="736780"/>
                </a:lnTo>
                <a:lnTo>
                  <a:pt x="1395073" y="742061"/>
                </a:lnTo>
                <a:lnTo>
                  <a:pt x="1385465" y="743997"/>
                </a:lnTo>
                <a:close/>
              </a:path>
              <a:path w="3315335" h="1207134">
                <a:moveTo>
                  <a:pt x="1657622" y="743997"/>
                </a:moveTo>
                <a:lnTo>
                  <a:pt x="1648014" y="742061"/>
                </a:lnTo>
                <a:lnTo>
                  <a:pt x="1640169" y="736780"/>
                </a:lnTo>
                <a:lnTo>
                  <a:pt x="1634881" y="728946"/>
                </a:lnTo>
                <a:lnTo>
                  <a:pt x="1632942" y="719351"/>
                </a:lnTo>
                <a:lnTo>
                  <a:pt x="1634881" y="709756"/>
                </a:lnTo>
                <a:lnTo>
                  <a:pt x="1640169" y="701922"/>
                </a:lnTo>
                <a:lnTo>
                  <a:pt x="1648014" y="696642"/>
                </a:lnTo>
                <a:lnTo>
                  <a:pt x="1657622" y="694705"/>
                </a:lnTo>
                <a:lnTo>
                  <a:pt x="1667231" y="696642"/>
                </a:lnTo>
                <a:lnTo>
                  <a:pt x="1675075" y="701922"/>
                </a:lnTo>
                <a:lnTo>
                  <a:pt x="1680363" y="709756"/>
                </a:lnTo>
                <a:lnTo>
                  <a:pt x="1682302" y="719351"/>
                </a:lnTo>
                <a:lnTo>
                  <a:pt x="1680363" y="728946"/>
                </a:lnTo>
                <a:lnTo>
                  <a:pt x="1675075" y="736780"/>
                </a:lnTo>
                <a:lnTo>
                  <a:pt x="1667231" y="742061"/>
                </a:lnTo>
                <a:lnTo>
                  <a:pt x="1657622" y="743997"/>
                </a:lnTo>
                <a:close/>
              </a:path>
              <a:path w="3315335" h="1207134">
                <a:moveTo>
                  <a:pt x="1929779" y="743997"/>
                </a:moveTo>
                <a:lnTo>
                  <a:pt x="1920171" y="742061"/>
                </a:lnTo>
                <a:lnTo>
                  <a:pt x="1912326" y="736780"/>
                </a:lnTo>
                <a:lnTo>
                  <a:pt x="1907038" y="728946"/>
                </a:lnTo>
                <a:lnTo>
                  <a:pt x="1905100" y="719351"/>
                </a:lnTo>
                <a:lnTo>
                  <a:pt x="1907038" y="709756"/>
                </a:lnTo>
                <a:lnTo>
                  <a:pt x="1912326" y="701922"/>
                </a:lnTo>
                <a:lnTo>
                  <a:pt x="1920171" y="696642"/>
                </a:lnTo>
                <a:lnTo>
                  <a:pt x="1929779" y="694705"/>
                </a:lnTo>
                <a:lnTo>
                  <a:pt x="1939388" y="696642"/>
                </a:lnTo>
                <a:lnTo>
                  <a:pt x="1947232" y="701922"/>
                </a:lnTo>
                <a:lnTo>
                  <a:pt x="1952520" y="709756"/>
                </a:lnTo>
                <a:lnTo>
                  <a:pt x="1954459" y="719351"/>
                </a:lnTo>
                <a:lnTo>
                  <a:pt x="1952520" y="728946"/>
                </a:lnTo>
                <a:lnTo>
                  <a:pt x="1947232" y="736780"/>
                </a:lnTo>
                <a:lnTo>
                  <a:pt x="1939388" y="742061"/>
                </a:lnTo>
                <a:lnTo>
                  <a:pt x="1929779" y="743997"/>
                </a:lnTo>
                <a:close/>
              </a:path>
              <a:path w="3315335" h="1207134">
                <a:moveTo>
                  <a:pt x="2201936" y="743997"/>
                </a:moveTo>
                <a:lnTo>
                  <a:pt x="2192328" y="742061"/>
                </a:lnTo>
                <a:lnTo>
                  <a:pt x="2184483" y="736780"/>
                </a:lnTo>
                <a:lnTo>
                  <a:pt x="2179195" y="728946"/>
                </a:lnTo>
                <a:lnTo>
                  <a:pt x="2177257" y="719351"/>
                </a:lnTo>
                <a:lnTo>
                  <a:pt x="2179195" y="709756"/>
                </a:lnTo>
                <a:lnTo>
                  <a:pt x="2184483" y="701922"/>
                </a:lnTo>
                <a:lnTo>
                  <a:pt x="2192328" y="696642"/>
                </a:lnTo>
                <a:lnTo>
                  <a:pt x="2201936" y="694705"/>
                </a:lnTo>
                <a:lnTo>
                  <a:pt x="2211545" y="696642"/>
                </a:lnTo>
                <a:lnTo>
                  <a:pt x="2219389" y="701922"/>
                </a:lnTo>
                <a:lnTo>
                  <a:pt x="2224677" y="709756"/>
                </a:lnTo>
                <a:lnTo>
                  <a:pt x="2226616" y="719351"/>
                </a:lnTo>
                <a:lnTo>
                  <a:pt x="2224677" y="728946"/>
                </a:lnTo>
                <a:lnTo>
                  <a:pt x="2219389" y="736780"/>
                </a:lnTo>
                <a:lnTo>
                  <a:pt x="2211545" y="742061"/>
                </a:lnTo>
                <a:lnTo>
                  <a:pt x="2201936" y="743997"/>
                </a:lnTo>
                <a:close/>
              </a:path>
              <a:path w="3315335" h="1207134">
                <a:moveTo>
                  <a:pt x="2474094" y="743997"/>
                </a:moveTo>
                <a:lnTo>
                  <a:pt x="2464485" y="742061"/>
                </a:lnTo>
                <a:lnTo>
                  <a:pt x="2456641" y="736780"/>
                </a:lnTo>
                <a:lnTo>
                  <a:pt x="2451353" y="728946"/>
                </a:lnTo>
                <a:lnTo>
                  <a:pt x="2449414" y="719351"/>
                </a:lnTo>
                <a:lnTo>
                  <a:pt x="2451353" y="709756"/>
                </a:lnTo>
                <a:lnTo>
                  <a:pt x="2456641" y="701922"/>
                </a:lnTo>
                <a:lnTo>
                  <a:pt x="2464485" y="696642"/>
                </a:lnTo>
                <a:lnTo>
                  <a:pt x="2474094" y="694705"/>
                </a:lnTo>
                <a:lnTo>
                  <a:pt x="2483702" y="696642"/>
                </a:lnTo>
                <a:lnTo>
                  <a:pt x="2491546" y="701922"/>
                </a:lnTo>
                <a:lnTo>
                  <a:pt x="2496834" y="709756"/>
                </a:lnTo>
                <a:lnTo>
                  <a:pt x="2498773" y="719351"/>
                </a:lnTo>
                <a:lnTo>
                  <a:pt x="2496834" y="728946"/>
                </a:lnTo>
                <a:lnTo>
                  <a:pt x="2491546" y="736780"/>
                </a:lnTo>
                <a:lnTo>
                  <a:pt x="2483702" y="742061"/>
                </a:lnTo>
                <a:lnTo>
                  <a:pt x="2474094" y="743997"/>
                </a:lnTo>
                <a:close/>
              </a:path>
              <a:path w="3315335" h="1207134">
                <a:moveTo>
                  <a:pt x="2746251" y="743997"/>
                </a:moveTo>
                <a:lnTo>
                  <a:pt x="2736642" y="742061"/>
                </a:lnTo>
                <a:lnTo>
                  <a:pt x="2728798" y="736780"/>
                </a:lnTo>
                <a:lnTo>
                  <a:pt x="2723510" y="728946"/>
                </a:lnTo>
                <a:lnTo>
                  <a:pt x="2721571" y="719351"/>
                </a:lnTo>
                <a:lnTo>
                  <a:pt x="2723510" y="709756"/>
                </a:lnTo>
                <a:lnTo>
                  <a:pt x="2728798" y="701922"/>
                </a:lnTo>
                <a:lnTo>
                  <a:pt x="2736642" y="696642"/>
                </a:lnTo>
                <a:lnTo>
                  <a:pt x="2746251" y="694705"/>
                </a:lnTo>
                <a:lnTo>
                  <a:pt x="2755859" y="696642"/>
                </a:lnTo>
                <a:lnTo>
                  <a:pt x="2763704" y="701922"/>
                </a:lnTo>
                <a:lnTo>
                  <a:pt x="2768992" y="709756"/>
                </a:lnTo>
                <a:lnTo>
                  <a:pt x="2770930" y="719351"/>
                </a:lnTo>
                <a:lnTo>
                  <a:pt x="2768992" y="728946"/>
                </a:lnTo>
                <a:lnTo>
                  <a:pt x="2763704" y="736780"/>
                </a:lnTo>
                <a:lnTo>
                  <a:pt x="2755859" y="742061"/>
                </a:lnTo>
                <a:lnTo>
                  <a:pt x="2746251" y="743997"/>
                </a:lnTo>
                <a:close/>
              </a:path>
              <a:path w="3315335" h="1207134">
                <a:moveTo>
                  <a:pt x="3018408" y="743997"/>
                </a:moveTo>
                <a:lnTo>
                  <a:pt x="3008799" y="742061"/>
                </a:lnTo>
                <a:lnTo>
                  <a:pt x="3000955" y="736780"/>
                </a:lnTo>
                <a:lnTo>
                  <a:pt x="2995667" y="728946"/>
                </a:lnTo>
                <a:lnTo>
                  <a:pt x="2993728" y="719351"/>
                </a:lnTo>
                <a:lnTo>
                  <a:pt x="2995667" y="709756"/>
                </a:lnTo>
                <a:lnTo>
                  <a:pt x="3000955" y="701922"/>
                </a:lnTo>
                <a:lnTo>
                  <a:pt x="3008799" y="696642"/>
                </a:lnTo>
                <a:lnTo>
                  <a:pt x="3018408" y="694705"/>
                </a:lnTo>
                <a:lnTo>
                  <a:pt x="3028016" y="696642"/>
                </a:lnTo>
                <a:lnTo>
                  <a:pt x="3035861" y="701922"/>
                </a:lnTo>
                <a:lnTo>
                  <a:pt x="3041149" y="709756"/>
                </a:lnTo>
                <a:lnTo>
                  <a:pt x="3043087" y="719351"/>
                </a:lnTo>
                <a:lnTo>
                  <a:pt x="3041149" y="728946"/>
                </a:lnTo>
                <a:lnTo>
                  <a:pt x="3035861" y="736780"/>
                </a:lnTo>
                <a:lnTo>
                  <a:pt x="3028016" y="742061"/>
                </a:lnTo>
                <a:lnTo>
                  <a:pt x="3018408" y="743997"/>
                </a:lnTo>
                <a:close/>
              </a:path>
              <a:path w="3315335" h="1207134">
                <a:moveTo>
                  <a:pt x="3290565" y="743997"/>
                </a:moveTo>
                <a:lnTo>
                  <a:pt x="3280957" y="742061"/>
                </a:lnTo>
                <a:lnTo>
                  <a:pt x="3273112" y="736780"/>
                </a:lnTo>
                <a:lnTo>
                  <a:pt x="3267824" y="728946"/>
                </a:lnTo>
                <a:lnTo>
                  <a:pt x="3265885" y="719351"/>
                </a:lnTo>
                <a:lnTo>
                  <a:pt x="3267824" y="709756"/>
                </a:lnTo>
                <a:lnTo>
                  <a:pt x="3273112" y="701922"/>
                </a:lnTo>
                <a:lnTo>
                  <a:pt x="3280957" y="696642"/>
                </a:lnTo>
                <a:lnTo>
                  <a:pt x="3290565" y="694705"/>
                </a:lnTo>
                <a:lnTo>
                  <a:pt x="3300174" y="696642"/>
                </a:lnTo>
                <a:lnTo>
                  <a:pt x="3308018" y="701922"/>
                </a:lnTo>
                <a:lnTo>
                  <a:pt x="3313306" y="709756"/>
                </a:lnTo>
                <a:lnTo>
                  <a:pt x="3315245" y="719351"/>
                </a:lnTo>
                <a:lnTo>
                  <a:pt x="3313306" y="728946"/>
                </a:lnTo>
                <a:lnTo>
                  <a:pt x="3308018" y="736780"/>
                </a:lnTo>
                <a:lnTo>
                  <a:pt x="3300174" y="742061"/>
                </a:lnTo>
                <a:lnTo>
                  <a:pt x="3290565" y="743997"/>
                </a:lnTo>
                <a:close/>
              </a:path>
              <a:path w="3315335" h="1207134">
                <a:moveTo>
                  <a:pt x="24679" y="975611"/>
                </a:moveTo>
                <a:lnTo>
                  <a:pt x="15071" y="973675"/>
                </a:lnTo>
                <a:lnTo>
                  <a:pt x="7226" y="968394"/>
                </a:lnTo>
                <a:lnTo>
                  <a:pt x="1938" y="960560"/>
                </a:lnTo>
                <a:lnTo>
                  <a:pt x="0" y="950965"/>
                </a:lnTo>
                <a:lnTo>
                  <a:pt x="1938" y="941370"/>
                </a:lnTo>
                <a:lnTo>
                  <a:pt x="7226" y="933536"/>
                </a:lnTo>
                <a:lnTo>
                  <a:pt x="15071" y="928256"/>
                </a:lnTo>
                <a:lnTo>
                  <a:pt x="24679" y="926320"/>
                </a:lnTo>
                <a:lnTo>
                  <a:pt x="34288" y="928256"/>
                </a:lnTo>
                <a:lnTo>
                  <a:pt x="42132" y="933536"/>
                </a:lnTo>
                <a:lnTo>
                  <a:pt x="47420" y="941370"/>
                </a:lnTo>
                <a:lnTo>
                  <a:pt x="49359" y="950965"/>
                </a:lnTo>
                <a:lnTo>
                  <a:pt x="47420" y="960560"/>
                </a:lnTo>
                <a:lnTo>
                  <a:pt x="42132" y="968394"/>
                </a:lnTo>
                <a:lnTo>
                  <a:pt x="34288" y="973675"/>
                </a:lnTo>
                <a:lnTo>
                  <a:pt x="24679" y="975611"/>
                </a:lnTo>
                <a:close/>
              </a:path>
              <a:path w="3315335" h="1207134">
                <a:moveTo>
                  <a:pt x="296836" y="975611"/>
                </a:moveTo>
                <a:lnTo>
                  <a:pt x="287228" y="973675"/>
                </a:lnTo>
                <a:lnTo>
                  <a:pt x="279383" y="968394"/>
                </a:lnTo>
                <a:lnTo>
                  <a:pt x="274095" y="960560"/>
                </a:lnTo>
                <a:lnTo>
                  <a:pt x="272157" y="950965"/>
                </a:lnTo>
                <a:lnTo>
                  <a:pt x="274095" y="941370"/>
                </a:lnTo>
                <a:lnTo>
                  <a:pt x="279383" y="933536"/>
                </a:lnTo>
                <a:lnTo>
                  <a:pt x="287228" y="928256"/>
                </a:lnTo>
                <a:lnTo>
                  <a:pt x="296836" y="926320"/>
                </a:lnTo>
                <a:lnTo>
                  <a:pt x="306445" y="928256"/>
                </a:lnTo>
                <a:lnTo>
                  <a:pt x="314289" y="933536"/>
                </a:lnTo>
                <a:lnTo>
                  <a:pt x="319577" y="941370"/>
                </a:lnTo>
                <a:lnTo>
                  <a:pt x="321516" y="950965"/>
                </a:lnTo>
                <a:lnTo>
                  <a:pt x="319577" y="960560"/>
                </a:lnTo>
                <a:lnTo>
                  <a:pt x="314289" y="968394"/>
                </a:lnTo>
                <a:lnTo>
                  <a:pt x="306445" y="973675"/>
                </a:lnTo>
                <a:lnTo>
                  <a:pt x="296836" y="975611"/>
                </a:lnTo>
                <a:close/>
              </a:path>
              <a:path w="3315335" h="1207134">
                <a:moveTo>
                  <a:pt x="568993" y="975611"/>
                </a:moveTo>
                <a:lnTo>
                  <a:pt x="559385" y="973675"/>
                </a:lnTo>
                <a:lnTo>
                  <a:pt x="551540" y="968394"/>
                </a:lnTo>
                <a:lnTo>
                  <a:pt x="546253" y="960560"/>
                </a:lnTo>
                <a:lnTo>
                  <a:pt x="544314" y="950965"/>
                </a:lnTo>
                <a:lnTo>
                  <a:pt x="546253" y="941370"/>
                </a:lnTo>
                <a:lnTo>
                  <a:pt x="551540" y="933536"/>
                </a:lnTo>
                <a:lnTo>
                  <a:pt x="559385" y="928256"/>
                </a:lnTo>
                <a:lnTo>
                  <a:pt x="568993" y="926320"/>
                </a:lnTo>
                <a:lnTo>
                  <a:pt x="578602" y="928256"/>
                </a:lnTo>
                <a:lnTo>
                  <a:pt x="586446" y="933536"/>
                </a:lnTo>
                <a:lnTo>
                  <a:pt x="591734" y="941370"/>
                </a:lnTo>
                <a:lnTo>
                  <a:pt x="593673" y="950965"/>
                </a:lnTo>
                <a:lnTo>
                  <a:pt x="591734" y="960560"/>
                </a:lnTo>
                <a:lnTo>
                  <a:pt x="586446" y="968394"/>
                </a:lnTo>
                <a:lnTo>
                  <a:pt x="578602" y="973675"/>
                </a:lnTo>
                <a:lnTo>
                  <a:pt x="568993" y="975611"/>
                </a:lnTo>
                <a:close/>
              </a:path>
              <a:path w="3315335" h="1207134">
                <a:moveTo>
                  <a:pt x="841151" y="975611"/>
                </a:moveTo>
                <a:lnTo>
                  <a:pt x="831542" y="973675"/>
                </a:lnTo>
                <a:lnTo>
                  <a:pt x="823698" y="968394"/>
                </a:lnTo>
                <a:lnTo>
                  <a:pt x="818410" y="960560"/>
                </a:lnTo>
                <a:lnTo>
                  <a:pt x="816471" y="950965"/>
                </a:lnTo>
                <a:lnTo>
                  <a:pt x="818410" y="941370"/>
                </a:lnTo>
                <a:lnTo>
                  <a:pt x="823698" y="933536"/>
                </a:lnTo>
                <a:lnTo>
                  <a:pt x="831542" y="928256"/>
                </a:lnTo>
                <a:lnTo>
                  <a:pt x="841151" y="926320"/>
                </a:lnTo>
                <a:lnTo>
                  <a:pt x="850759" y="928256"/>
                </a:lnTo>
                <a:lnTo>
                  <a:pt x="858604" y="933536"/>
                </a:lnTo>
                <a:lnTo>
                  <a:pt x="863891" y="941370"/>
                </a:lnTo>
                <a:lnTo>
                  <a:pt x="865830" y="950965"/>
                </a:lnTo>
                <a:lnTo>
                  <a:pt x="863891" y="960560"/>
                </a:lnTo>
                <a:lnTo>
                  <a:pt x="858604" y="968394"/>
                </a:lnTo>
                <a:lnTo>
                  <a:pt x="850759" y="973675"/>
                </a:lnTo>
                <a:lnTo>
                  <a:pt x="841151" y="975611"/>
                </a:lnTo>
                <a:close/>
              </a:path>
              <a:path w="3315335" h="1207134">
                <a:moveTo>
                  <a:pt x="1113308" y="975611"/>
                </a:moveTo>
                <a:lnTo>
                  <a:pt x="1103699" y="973675"/>
                </a:lnTo>
                <a:lnTo>
                  <a:pt x="1095855" y="968394"/>
                </a:lnTo>
                <a:lnTo>
                  <a:pt x="1090567" y="960560"/>
                </a:lnTo>
                <a:lnTo>
                  <a:pt x="1088628" y="950965"/>
                </a:lnTo>
                <a:lnTo>
                  <a:pt x="1090567" y="941370"/>
                </a:lnTo>
                <a:lnTo>
                  <a:pt x="1095855" y="933536"/>
                </a:lnTo>
                <a:lnTo>
                  <a:pt x="1103699" y="928256"/>
                </a:lnTo>
                <a:lnTo>
                  <a:pt x="1113308" y="926320"/>
                </a:lnTo>
                <a:lnTo>
                  <a:pt x="1122916" y="928256"/>
                </a:lnTo>
                <a:lnTo>
                  <a:pt x="1130761" y="933536"/>
                </a:lnTo>
                <a:lnTo>
                  <a:pt x="1136048" y="941370"/>
                </a:lnTo>
                <a:lnTo>
                  <a:pt x="1137987" y="950965"/>
                </a:lnTo>
                <a:lnTo>
                  <a:pt x="1136048" y="960560"/>
                </a:lnTo>
                <a:lnTo>
                  <a:pt x="1130761" y="968394"/>
                </a:lnTo>
                <a:lnTo>
                  <a:pt x="1122916" y="973675"/>
                </a:lnTo>
                <a:lnTo>
                  <a:pt x="1113308" y="975611"/>
                </a:lnTo>
                <a:close/>
              </a:path>
              <a:path w="3315335" h="1207134">
                <a:moveTo>
                  <a:pt x="1385465" y="975611"/>
                </a:moveTo>
                <a:lnTo>
                  <a:pt x="1375856" y="973675"/>
                </a:lnTo>
                <a:lnTo>
                  <a:pt x="1368012" y="968394"/>
                </a:lnTo>
                <a:lnTo>
                  <a:pt x="1362724" y="960560"/>
                </a:lnTo>
                <a:lnTo>
                  <a:pt x="1360785" y="950965"/>
                </a:lnTo>
                <a:lnTo>
                  <a:pt x="1362724" y="941370"/>
                </a:lnTo>
                <a:lnTo>
                  <a:pt x="1368012" y="933536"/>
                </a:lnTo>
                <a:lnTo>
                  <a:pt x="1375856" y="928256"/>
                </a:lnTo>
                <a:lnTo>
                  <a:pt x="1385465" y="926320"/>
                </a:lnTo>
                <a:lnTo>
                  <a:pt x="1395073" y="928256"/>
                </a:lnTo>
                <a:lnTo>
                  <a:pt x="1402918" y="933536"/>
                </a:lnTo>
                <a:lnTo>
                  <a:pt x="1408206" y="941370"/>
                </a:lnTo>
                <a:lnTo>
                  <a:pt x="1410144" y="950965"/>
                </a:lnTo>
                <a:lnTo>
                  <a:pt x="1408206" y="960560"/>
                </a:lnTo>
                <a:lnTo>
                  <a:pt x="1402918" y="968394"/>
                </a:lnTo>
                <a:lnTo>
                  <a:pt x="1395073" y="973675"/>
                </a:lnTo>
                <a:lnTo>
                  <a:pt x="1385465" y="975611"/>
                </a:lnTo>
                <a:close/>
              </a:path>
              <a:path w="3315335" h="1207134">
                <a:moveTo>
                  <a:pt x="1657622" y="975611"/>
                </a:moveTo>
                <a:lnTo>
                  <a:pt x="1648014" y="973675"/>
                </a:lnTo>
                <a:lnTo>
                  <a:pt x="1640169" y="968394"/>
                </a:lnTo>
                <a:lnTo>
                  <a:pt x="1634881" y="960560"/>
                </a:lnTo>
                <a:lnTo>
                  <a:pt x="1632942" y="950965"/>
                </a:lnTo>
                <a:lnTo>
                  <a:pt x="1634881" y="941370"/>
                </a:lnTo>
                <a:lnTo>
                  <a:pt x="1640169" y="933536"/>
                </a:lnTo>
                <a:lnTo>
                  <a:pt x="1648014" y="928256"/>
                </a:lnTo>
                <a:lnTo>
                  <a:pt x="1657622" y="926320"/>
                </a:lnTo>
                <a:lnTo>
                  <a:pt x="1667231" y="928256"/>
                </a:lnTo>
                <a:lnTo>
                  <a:pt x="1675075" y="933536"/>
                </a:lnTo>
                <a:lnTo>
                  <a:pt x="1680363" y="941370"/>
                </a:lnTo>
                <a:lnTo>
                  <a:pt x="1682302" y="950965"/>
                </a:lnTo>
                <a:lnTo>
                  <a:pt x="1680363" y="960560"/>
                </a:lnTo>
                <a:lnTo>
                  <a:pt x="1675075" y="968394"/>
                </a:lnTo>
                <a:lnTo>
                  <a:pt x="1667231" y="973675"/>
                </a:lnTo>
                <a:lnTo>
                  <a:pt x="1657622" y="975611"/>
                </a:lnTo>
                <a:close/>
              </a:path>
              <a:path w="3315335" h="1207134">
                <a:moveTo>
                  <a:pt x="1929779" y="975611"/>
                </a:moveTo>
                <a:lnTo>
                  <a:pt x="1920171" y="973675"/>
                </a:lnTo>
                <a:lnTo>
                  <a:pt x="1912326" y="968394"/>
                </a:lnTo>
                <a:lnTo>
                  <a:pt x="1907038" y="960560"/>
                </a:lnTo>
                <a:lnTo>
                  <a:pt x="1905100" y="950965"/>
                </a:lnTo>
                <a:lnTo>
                  <a:pt x="1907038" y="941370"/>
                </a:lnTo>
                <a:lnTo>
                  <a:pt x="1912326" y="933536"/>
                </a:lnTo>
                <a:lnTo>
                  <a:pt x="1920171" y="928256"/>
                </a:lnTo>
                <a:lnTo>
                  <a:pt x="1929779" y="926320"/>
                </a:lnTo>
                <a:lnTo>
                  <a:pt x="1939388" y="928256"/>
                </a:lnTo>
                <a:lnTo>
                  <a:pt x="1947232" y="933536"/>
                </a:lnTo>
                <a:lnTo>
                  <a:pt x="1952520" y="941370"/>
                </a:lnTo>
                <a:lnTo>
                  <a:pt x="1954459" y="950965"/>
                </a:lnTo>
                <a:lnTo>
                  <a:pt x="1952520" y="960560"/>
                </a:lnTo>
                <a:lnTo>
                  <a:pt x="1947232" y="968394"/>
                </a:lnTo>
                <a:lnTo>
                  <a:pt x="1939388" y="973675"/>
                </a:lnTo>
                <a:lnTo>
                  <a:pt x="1929779" y="975611"/>
                </a:lnTo>
                <a:close/>
              </a:path>
              <a:path w="3315335" h="1207134">
                <a:moveTo>
                  <a:pt x="2201936" y="975611"/>
                </a:moveTo>
                <a:lnTo>
                  <a:pt x="2192328" y="973675"/>
                </a:lnTo>
                <a:lnTo>
                  <a:pt x="2184483" y="968394"/>
                </a:lnTo>
                <a:lnTo>
                  <a:pt x="2179195" y="960560"/>
                </a:lnTo>
                <a:lnTo>
                  <a:pt x="2177257" y="950965"/>
                </a:lnTo>
                <a:lnTo>
                  <a:pt x="2179195" y="941370"/>
                </a:lnTo>
                <a:lnTo>
                  <a:pt x="2184483" y="933536"/>
                </a:lnTo>
                <a:lnTo>
                  <a:pt x="2192328" y="928256"/>
                </a:lnTo>
                <a:lnTo>
                  <a:pt x="2201936" y="926320"/>
                </a:lnTo>
                <a:lnTo>
                  <a:pt x="2211545" y="928256"/>
                </a:lnTo>
                <a:lnTo>
                  <a:pt x="2219389" y="933536"/>
                </a:lnTo>
                <a:lnTo>
                  <a:pt x="2224677" y="941370"/>
                </a:lnTo>
                <a:lnTo>
                  <a:pt x="2226616" y="950965"/>
                </a:lnTo>
                <a:lnTo>
                  <a:pt x="2224677" y="960560"/>
                </a:lnTo>
                <a:lnTo>
                  <a:pt x="2219389" y="968394"/>
                </a:lnTo>
                <a:lnTo>
                  <a:pt x="2211545" y="973675"/>
                </a:lnTo>
                <a:lnTo>
                  <a:pt x="2201936" y="975611"/>
                </a:lnTo>
                <a:close/>
              </a:path>
              <a:path w="3315335" h="1207134">
                <a:moveTo>
                  <a:pt x="2474094" y="975611"/>
                </a:moveTo>
                <a:lnTo>
                  <a:pt x="2464485" y="973675"/>
                </a:lnTo>
                <a:lnTo>
                  <a:pt x="2456641" y="968394"/>
                </a:lnTo>
                <a:lnTo>
                  <a:pt x="2451353" y="960560"/>
                </a:lnTo>
                <a:lnTo>
                  <a:pt x="2449414" y="950965"/>
                </a:lnTo>
                <a:lnTo>
                  <a:pt x="2451353" y="941370"/>
                </a:lnTo>
                <a:lnTo>
                  <a:pt x="2456641" y="933536"/>
                </a:lnTo>
                <a:lnTo>
                  <a:pt x="2464485" y="928256"/>
                </a:lnTo>
                <a:lnTo>
                  <a:pt x="2474094" y="926320"/>
                </a:lnTo>
                <a:lnTo>
                  <a:pt x="2483702" y="928256"/>
                </a:lnTo>
                <a:lnTo>
                  <a:pt x="2491546" y="933536"/>
                </a:lnTo>
                <a:lnTo>
                  <a:pt x="2496834" y="941370"/>
                </a:lnTo>
                <a:lnTo>
                  <a:pt x="2498773" y="950965"/>
                </a:lnTo>
                <a:lnTo>
                  <a:pt x="2496834" y="960560"/>
                </a:lnTo>
                <a:lnTo>
                  <a:pt x="2491546" y="968394"/>
                </a:lnTo>
                <a:lnTo>
                  <a:pt x="2483702" y="973675"/>
                </a:lnTo>
                <a:lnTo>
                  <a:pt x="2474094" y="975611"/>
                </a:lnTo>
                <a:close/>
              </a:path>
              <a:path w="3315335" h="1207134">
                <a:moveTo>
                  <a:pt x="2746251" y="975611"/>
                </a:moveTo>
                <a:lnTo>
                  <a:pt x="2736642" y="973675"/>
                </a:lnTo>
                <a:lnTo>
                  <a:pt x="2728798" y="968394"/>
                </a:lnTo>
                <a:lnTo>
                  <a:pt x="2723510" y="960560"/>
                </a:lnTo>
                <a:lnTo>
                  <a:pt x="2721571" y="950965"/>
                </a:lnTo>
                <a:lnTo>
                  <a:pt x="2723510" y="941370"/>
                </a:lnTo>
                <a:lnTo>
                  <a:pt x="2728798" y="933536"/>
                </a:lnTo>
                <a:lnTo>
                  <a:pt x="2736642" y="928256"/>
                </a:lnTo>
                <a:lnTo>
                  <a:pt x="2746251" y="926320"/>
                </a:lnTo>
                <a:lnTo>
                  <a:pt x="2755859" y="928256"/>
                </a:lnTo>
                <a:lnTo>
                  <a:pt x="2763704" y="933536"/>
                </a:lnTo>
                <a:lnTo>
                  <a:pt x="2768992" y="941370"/>
                </a:lnTo>
                <a:lnTo>
                  <a:pt x="2770930" y="950965"/>
                </a:lnTo>
                <a:lnTo>
                  <a:pt x="2768992" y="960560"/>
                </a:lnTo>
                <a:lnTo>
                  <a:pt x="2763704" y="968394"/>
                </a:lnTo>
                <a:lnTo>
                  <a:pt x="2755859" y="973675"/>
                </a:lnTo>
                <a:lnTo>
                  <a:pt x="2746251" y="975611"/>
                </a:lnTo>
                <a:close/>
              </a:path>
              <a:path w="3315335" h="1207134">
                <a:moveTo>
                  <a:pt x="3018408" y="975611"/>
                </a:moveTo>
                <a:lnTo>
                  <a:pt x="3008799" y="973675"/>
                </a:lnTo>
                <a:lnTo>
                  <a:pt x="3000955" y="968394"/>
                </a:lnTo>
                <a:lnTo>
                  <a:pt x="2995667" y="960560"/>
                </a:lnTo>
                <a:lnTo>
                  <a:pt x="2993728" y="950965"/>
                </a:lnTo>
                <a:lnTo>
                  <a:pt x="2995667" y="941370"/>
                </a:lnTo>
                <a:lnTo>
                  <a:pt x="3000955" y="933536"/>
                </a:lnTo>
                <a:lnTo>
                  <a:pt x="3008799" y="928256"/>
                </a:lnTo>
                <a:lnTo>
                  <a:pt x="3018408" y="926320"/>
                </a:lnTo>
                <a:lnTo>
                  <a:pt x="3028016" y="928256"/>
                </a:lnTo>
                <a:lnTo>
                  <a:pt x="3035861" y="933536"/>
                </a:lnTo>
                <a:lnTo>
                  <a:pt x="3041149" y="941370"/>
                </a:lnTo>
                <a:lnTo>
                  <a:pt x="3043087" y="950965"/>
                </a:lnTo>
                <a:lnTo>
                  <a:pt x="3041149" y="960560"/>
                </a:lnTo>
                <a:lnTo>
                  <a:pt x="3035861" y="968394"/>
                </a:lnTo>
                <a:lnTo>
                  <a:pt x="3028016" y="973675"/>
                </a:lnTo>
                <a:lnTo>
                  <a:pt x="3018408" y="975611"/>
                </a:lnTo>
                <a:close/>
              </a:path>
              <a:path w="3315335" h="1207134">
                <a:moveTo>
                  <a:pt x="3290565" y="975611"/>
                </a:moveTo>
                <a:lnTo>
                  <a:pt x="3280957" y="973675"/>
                </a:lnTo>
                <a:lnTo>
                  <a:pt x="3273112" y="968394"/>
                </a:lnTo>
                <a:lnTo>
                  <a:pt x="3267824" y="960560"/>
                </a:lnTo>
                <a:lnTo>
                  <a:pt x="3265885" y="950965"/>
                </a:lnTo>
                <a:lnTo>
                  <a:pt x="3267824" y="941370"/>
                </a:lnTo>
                <a:lnTo>
                  <a:pt x="3273112" y="933536"/>
                </a:lnTo>
                <a:lnTo>
                  <a:pt x="3280957" y="928256"/>
                </a:lnTo>
                <a:lnTo>
                  <a:pt x="3290565" y="926320"/>
                </a:lnTo>
                <a:lnTo>
                  <a:pt x="3300174" y="928256"/>
                </a:lnTo>
                <a:lnTo>
                  <a:pt x="3308018" y="933536"/>
                </a:lnTo>
                <a:lnTo>
                  <a:pt x="3313306" y="941370"/>
                </a:lnTo>
                <a:lnTo>
                  <a:pt x="3315245" y="950965"/>
                </a:lnTo>
                <a:lnTo>
                  <a:pt x="3313306" y="960560"/>
                </a:lnTo>
                <a:lnTo>
                  <a:pt x="3308018" y="968394"/>
                </a:lnTo>
                <a:lnTo>
                  <a:pt x="3300174" y="973675"/>
                </a:lnTo>
                <a:lnTo>
                  <a:pt x="3290565" y="975611"/>
                </a:lnTo>
                <a:close/>
              </a:path>
              <a:path w="3315335" h="1207134">
                <a:moveTo>
                  <a:pt x="24679" y="1207089"/>
                </a:moveTo>
                <a:lnTo>
                  <a:pt x="15071" y="1205152"/>
                </a:lnTo>
                <a:lnTo>
                  <a:pt x="7226" y="1199872"/>
                </a:lnTo>
                <a:lnTo>
                  <a:pt x="1938" y="1192038"/>
                </a:lnTo>
                <a:lnTo>
                  <a:pt x="0" y="1182443"/>
                </a:lnTo>
                <a:lnTo>
                  <a:pt x="1938" y="1172848"/>
                </a:lnTo>
                <a:lnTo>
                  <a:pt x="7226" y="1165014"/>
                </a:lnTo>
                <a:lnTo>
                  <a:pt x="15071" y="1159733"/>
                </a:lnTo>
                <a:lnTo>
                  <a:pt x="24679" y="1157797"/>
                </a:lnTo>
                <a:lnTo>
                  <a:pt x="34288" y="1159733"/>
                </a:lnTo>
                <a:lnTo>
                  <a:pt x="42132" y="1165014"/>
                </a:lnTo>
                <a:lnTo>
                  <a:pt x="47420" y="1172848"/>
                </a:lnTo>
                <a:lnTo>
                  <a:pt x="49359" y="1182443"/>
                </a:lnTo>
                <a:lnTo>
                  <a:pt x="47420" y="1192038"/>
                </a:lnTo>
                <a:lnTo>
                  <a:pt x="42132" y="1199872"/>
                </a:lnTo>
                <a:lnTo>
                  <a:pt x="34288" y="1205152"/>
                </a:lnTo>
                <a:lnTo>
                  <a:pt x="24679" y="1207089"/>
                </a:lnTo>
                <a:close/>
              </a:path>
              <a:path w="3315335" h="1207134">
                <a:moveTo>
                  <a:pt x="296836" y="1207089"/>
                </a:moveTo>
                <a:lnTo>
                  <a:pt x="287228" y="1205152"/>
                </a:lnTo>
                <a:lnTo>
                  <a:pt x="279383" y="1199872"/>
                </a:lnTo>
                <a:lnTo>
                  <a:pt x="274095" y="1192038"/>
                </a:lnTo>
                <a:lnTo>
                  <a:pt x="272157" y="1182443"/>
                </a:lnTo>
                <a:lnTo>
                  <a:pt x="274095" y="1172848"/>
                </a:lnTo>
                <a:lnTo>
                  <a:pt x="279383" y="1165014"/>
                </a:lnTo>
                <a:lnTo>
                  <a:pt x="287228" y="1159733"/>
                </a:lnTo>
                <a:lnTo>
                  <a:pt x="296836" y="1157797"/>
                </a:lnTo>
                <a:lnTo>
                  <a:pt x="306445" y="1159733"/>
                </a:lnTo>
                <a:lnTo>
                  <a:pt x="314289" y="1165014"/>
                </a:lnTo>
                <a:lnTo>
                  <a:pt x="319577" y="1172848"/>
                </a:lnTo>
                <a:lnTo>
                  <a:pt x="321516" y="1182443"/>
                </a:lnTo>
                <a:lnTo>
                  <a:pt x="319577" y="1192038"/>
                </a:lnTo>
                <a:lnTo>
                  <a:pt x="314289" y="1199872"/>
                </a:lnTo>
                <a:lnTo>
                  <a:pt x="306445" y="1205152"/>
                </a:lnTo>
                <a:lnTo>
                  <a:pt x="296836" y="1207089"/>
                </a:lnTo>
                <a:close/>
              </a:path>
              <a:path w="3315335" h="1207134">
                <a:moveTo>
                  <a:pt x="568993" y="1207089"/>
                </a:moveTo>
                <a:lnTo>
                  <a:pt x="559385" y="1205152"/>
                </a:lnTo>
                <a:lnTo>
                  <a:pt x="551540" y="1199872"/>
                </a:lnTo>
                <a:lnTo>
                  <a:pt x="546253" y="1192038"/>
                </a:lnTo>
                <a:lnTo>
                  <a:pt x="544314" y="1182443"/>
                </a:lnTo>
                <a:lnTo>
                  <a:pt x="546253" y="1172848"/>
                </a:lnTo>
                <a:lnTo>
                  <a:pt x="551540" y="1165014"/>
                </a:lnTo>
                <a:lnTo>
                  <a:pt x="559385" y="1159733"/>
                </a:lnTo>
                <a:lnTo>
                  <a:pt x="568993" y="1157797"/>
                </a:lnTo>
                <a:lnTo>
                  <a:pt x="578602" y="1159733"/>
                </a:lnTo>
                <a:lnTo>
                  <a:pt x="586446" y="1165014"/>
                </a:lnTo>
                <a:lnTo>
                  <a:pt x="591734" y="1172848"/>
                </a:lnTo>
                <a:lnTo>
                  <a:pt x="593673" y="1182443"/>
                </a:lnTo>
                <a:lnTo>
                  <a:pt x="591734" y="1192038"/>
                </a:lnTo>
                <a:lnTo>
                  <a:pt x="586446" y="1199872"/>
                </a:lnTo>
                <a:lnTo>
                  <a:pt x="578602" y="1205152"/>
                </a:lnTo>
                <a:lnTo>
                  <a:pt x="568993" y="1207089"/>
                </a:lnTo>
                <a:close/>
              </a:path>
              <a:path w="3315335" h="1207134">
                <a:moveTo>
                  <a:pt x="841151" y="1207089"/>
                </a:moveTo>
                <a:lnTo>
                  <a:pt x="831542" y="1205152"/>
                </a:lnTo>
                <a:lnTo>
                  <a:pt x="823698" y="1199872"/>
                </a:lnTo>
                <a:lnTo>
                  <a:pt x="818410" y="1192038"/>
                </a:lnTo>
                <a:lnTo>
                  <a:pt x="816471" y="1182443"/>
                </a:lnTo>
                <a:lnTo>
                  <a:pt x="818410" y="1172848"/>
                </a:lnTo>
                <a:lnTo>
                  <a:pt x="823698" y="1165014"/>
                </a:lnTo>
                <a:lnTo>
                  <a:pt x="831542" y="1159733"/>
                </a:lnTo>
                <a:lnTo>
                  <a:pt x="841151" y="1157797"/>
                </a:lnTo>
                <a:lnTo>
                  <a:pt x="850759" y="1159733"/>
                </a:lnTo>
                <a:lnTo>
                  <a:pt x="858604" y="1165014"/>
                </a:lnTo>
                <a:lnTo>
                  <a:pt x="863891" y="1172848"/>
                </a:lnTo>
                <a:lnTo>
                  <a:pt x="865830" y="1182443"/>
                </a:lnTo>
                <a:lnTo>
                  <a:pt x="863891" y="1192038"/>
                </a:lnTo>
                <a:lnTo>
                  <a:pt x="858604" y="1199872"/>
                </a:lnTo>
                <a:lnTo>
                  <a:pt x="850759" y="1205152"/>
                </a:lnTo>
                <a:lnTo>
                  <a:pt x="841151" y="1207089"/>
                </a:lnTo>
                <a:close/>
              </a:path>
              <a:path w="3315335" h="1207134">
                <a:moveTo>
                  <a:pt x="1113308" y="1207089"/>
                </a:moveTo>
                <a:lnTo>
                  <a:pt x="1103699" y="1205152"/>
                </a:lnTo>
                <a:lnTo>
                  <a:pt x="1095855" y="1199872"/>
                </a:lnTo>
                <a:lnTo>
                  <a:pt x="1090567" y="1192038"/>
                </a:lnTo>
                <a:lnTo>
                  <a:pt x="1088628" y="1182443"/>
                </a:lnTo>
                <a:lnTo>
                  <a:pt x="1090567" y="1172848"/>
                </a:lnTo>
                <a:lnTo>
                  <a:pt x="1095855" y="1165014"/>
                </a:lnTo>
                <a:lnTo>
                  <a:pt x="1103699" y="1159733"/>
                </a:lnTo>
                <a:lnTo>
                  <a:pt x="1113308" y="1157797"/>
                </a:lnTo>
                <a:lnTo>
                  <a:pt x="1122916" y="1159733"/>
                </a:lnTo>
                <a:lnTo>
                  <a:pt x="1130761" y="1165014"/>
                </a:lnTo>
                <a:lnTo>
                  <a:pt x="1136048" y="1172848"/>
                </a:lnTo>
                <a:lnTo>
                  <a:pt x="1137987" y="1182443"/>
                </a:lnTo>
                <a:lnTo>
                  <a:pt x="1136048" y="1192038"/>
                </a:lnTo>
                <a:lnTo>
                  <a:pt x="1130761" y="1199872"/>
                </a:lnTo>
                <a:lnTo>
                  <a:pt x="1122916" y="1205152"/>
                </a:lnTo>
                <a:lnTo>
                  <a:pt x="1113308" y="1207089"/>
                </a:lnTo>
                <a:close/>
              </a:path>
              <a:path w="3315335" h="1207134">
                <a:moveTo>
                  <a:pt x="1385465" y="1207089"/>
                </a:moveTo>
                <a:lnTo>
                  <a:pt x="1375856" y="1205152"/>
                </a:lnTo>
                <a:lnTo>
                  <a:pt x="1368012" y="1199872"/>
                </a:lnTo>
                <a:lnTo>
                  <a:pt x="1362724" y="1192038"/>
                </a:lnTo>
                <a:lnTo>
                  <a:pt x="1360785" y="1182443"/>
                </a:lnTo>
                <a:lnTo>
                  <a:pt x="1362724" y="1172848"/>
                </a:lnTo>
                <a:lnTo>
                  <a:pt x="1368012" y="1165014"/>
                </a:lnTo>
                <a:lnTo>
                  <a:pt x="1375856" y="1159733"/>
                </a:lnTo>
                <a:lnTo>
                  <a:pt x="1385465" y="1157797"/>
                </a:lnTo>
                <a:lnTo>
                  <a:pt x="1395073" y="1159733"/>
                </a:lnTo>
                <a:lnTo>
                  <a:pt x="1402918" y="1165014"/>
                </a:lnTo>
                <a:lnTo>
                  <a:pt x="1408206" y="1172848"/>
                </a:lnTo>
                <a:lnTo>
                  <a:pt x="1410144" y="1182443"/>
                </a:lnTo>
                <a:lnTo>
                  <a:pt x="1408206" y="1192038"/>
                </a:lnTo>
                <a:lnTo>
                  <a:pt x="1402918" y="1199872"/>
                </a:lnTo>
                <a:lnTo>
                  <a:pt x="1395073" y="1205152"/>
                </a:lnTo>
                <a:lnTo>
                  <a:pt x="1385465" y="1207089"/>
                </a:lnTo>
                <a:close/>
              </a:path>
              <a:path w="3315335" h="1207134">
                <a:moveTo>
                  <a:pt x="1657622" y="1207089"/>
                </a:moveTo>
                <a:lnTo>
                  <a:pt x="1648014" y="1205152"/>
                </a:lnTo>
                <a:lnTo>
                  <a:pt x="1640169" y="1199872"/>
                </a:lnTo>
                <a:lnTo>
                  <a:pt x="1634881" y="1192038"/>
                </a:lnTo>
                <a:lnTo>
                  <a:pt x="1632942" y="1182443"/>
                </a:lnTo>
                <a:lnTo>
                  <a:pt x="1634881" y="1172848"/>
                </a:lnTo>
                <a:lnTo>
                  <a:pt x="1640169" y="1165014"/>
                </a:lnTo>
                <a:lnTo>
                  <a:pt x="1648014" y="1159733"/>
                </a:lnTo>
                <a:lnTo>
                  <a:pt x="1657622" y="1157797"/>
                </a:lnTo>
                <a:lnTo>
                  <a:pt x="1667231" y="1159733"/>
                </a:lnTo>
                <a:lnTo>
                  <a:pt x="1675075" y="1165014"/>
                </a:lnTo>
                <a:lnTo>
                  <a:pt x="1680363" y="1172848"/>
                </a:lnTo>
                <a:lnTo>
                  <a:pt x="1682302" y="1182443"/>
                </a:lnTo>
                <a:lnTo>
                  <a:pt x="1680363" y="1192038"/>
                </a:lnTo>
                <a:lnTo>
                  <a:pt x="1675075" y="1199872"/>
                </a:lnTo>
                <a:lnTo>
                  <a:pt x="1667231" y="1205152"/>
                </a:lnTo>
                <a:lnTo>
                  <a:pt x="1657622" y="1207089"/>
                </a:lnTo>
                <a:close/>
              </a:path>
              <a:path w="3315335" h="1207134">
                <a:moveTo>
                  <a:pt x="1929779" y="1207089"/>
                </a:moveTo>
                <a:lnTo>
                  <a:pt x="1920171" y="1205152"/>
                </a:lnTo>
                <a:lnTo>
                  <a:pt x="1912326" y="1199872"/>
                </a:lnTo>
                <a:lnTo>
                  <a:pt x="1907038" y="1192038"/>
                </a:lnTo>
                <a:lnTo>
                  <a:pt x="1905100" y="1182443"/>
                </a:lnTo>
                <a:lnTo>
                  <a:pt x="1907038" y="1172848"/>
                </a:lnTo>
                <a:lnTo>
                  <a:pt x="1912326" y="1165014"/>
                </a:lnTo>
                <a:lnTo>
                  <a:pt x="1920171" y="1159733"/>
                </a:lnTo>
                <a:lnTo>
                  <a:pt x="1929779" y="1157797"/>
                </a:lnTo>
                <a:lnTo>
                  <a:pt x="1939388" y="1159733"/>
                </a:lnTo>
                <a:lnTo>
                  <a:pt x="1947232" y="1165014"/>
                </a:lnTo>
                <a:lnTo>
                  <a:pt x="1952520" y="1172848"/>
                </a:lnTo>
                <a:lnTo>
                  <a:pt x="1954459" y="1182443"/>
                </a:lnTo>
                <a:lnTo>
                  <a:pt x="1952520" y="1192038"/>
                </a:lnTo>
                <a:lnTo>
                  <a:pt x="1947232" y="1199872"/>
                </a:lnTo>
                <a:lnTo>
                  <a:pt x="1939388" y="1205152"/>
                </a:lnTo>
                <a:lnTo>
                  <a:pt x="1929779" y="1207089"/>
                </a:lnTo>
                <a:close/>
              </a:path>
              <a:path w="3315335" h="1207134">
                <a:moveTo>
                  <a:pt x="2201936" y="1207089"/>
                </a:moveTo>
                <a:lnTo>
                  <a:pt x="2192328" y="1205152"/>
                </a:lnTo>
                <a:lnTo>
                  <a:pt x="2184483" y="1199872"/>
                </a:lnTo>
                <a:lnTo>
                  <a:pt x="2179195" y="1192038"/>
                </a:lnTo>
                <a:lnTo>
                  <a:pt x="2177257" y="1182443"/>
                </a:lnTo>
                <a:lnTo>
                  <a:pt x="2179195" y="1172848"/>
                </a:lnTo>
                <a:lnTo>
                  <a:pt x="2184483" y="1165014"/>
                </a:lnTo>
                <a:lnTo>
                  <a:pt x="2192328" y="1159733"/>
                </a:lnTo>
                <a:lnTo>
                  <a:pt x="2201936" y="1157797"/>
                </a:lnTo>
                <a:lnTo>
                  <a:pt x="2211545" y="1159733"/>
                </a:lnTo>
                <a:lnTo>
                  <a:pt x="2219389" y="1165014"/>
                </a:lnTo>
                <a:lnTo>
                  <a:pt x="2224677" y="1172848"/>
                </a:lnTo>
                <a:lnTo>
                  <a:pt x="2226616" y="1182443"/>
                </a:lnTo>
                <a:lnTo>
                  <a:pt x="2224677" y="1192038"/>
                </a:lnTo>
                <a:lnTo>
                  <a:pt x="2219389" y="1199872"/>
                </a:lnTo>
                <a:lnTo>
                  <a:pt x="2211545" y="1205152"/>
                </a:lnTo>
                <a:lnTo>
                  <a:pt x="2201936" y="1207089"/>
                </a:lnTo>
                <a:close/>
              </a:path>
              <a:path w="3315335" h="1207134">
                <a:moveTo>
                  <a:pt x="2474094" y="1207089"/>
                </a:moveTo>
                <a:lnTo>
                  <a:pt x="2464485" y="1205152"/>
                </a:lnTo>
                <a:lnTo>
                  <a:pt x="2456641" y="1199872"/>
                </a:lnTo>
                <a:lnTo>
                  <a:pt x="2451353" y="1192038"/>
                </a:lnTo>
                <a:lnTo>
                  <a:pt x="2449414" y="1182443"/>
                </a:lnTo>
                <a:lnTo>
                  <a:pt x="2451353" y="1172848"/>
                </a:lnTo>
                <a:lnTo>
                  <a:pt x="2456641" y="1165014"/>
                </a:lnTo>
                <a:lnTo>
                  <a:pt x="2464485" y="1159733"/>
                </a:lnTo>
                <a:lnTo>
                  <a:pt x="2474094" y="1157797"/>
                </a:lnTo>
                <a:lnTo>
                  <a:pt x="2483702" y="1159733"/>
                </a:lnTo>
                <a:lnTo>
                  <a:pt x="2491546" y="1165014"/>
                </a:lnTo>
                <a:lnTo>
                  <a:pt x="2496834" y="1172848"/>
                </a:lnTo>
                <a:lnTo>
                  <a:pt x="2498773" y="1182443"/>
                </a:lnTo>
                <a:lnTo>
                  <a:pt x="2496834" y="1192038"/>
                </a:lnTo>
                <a:lnTo>
                  <a:pt x="2491546" y="1199872"/>
                </a:lnTo>
                <a:lnTo>
                  <a:pt x="2483702" y="1205152"/>
                </a:lnTo>
                <a:lnTo>
                  <a:pt x="2474094" y="1207089"/>
                </a:lnTo>
                <a:close/>
              </a:path>
              <a:path w="3315335" h="1207134">
                <a:moveTo>
                  <a:pt x="2746251" y="1207089"/>
                </a:moveTo>
                <a:lnTo>
                  <a:pt x="2736642" y="1205152"/>
                </a:lnTo>
                <a:lnTo>
                  <a:pt x="2728798" y="1199872"/>
                </a:lnTo>
                <a:lnTo>
                  <a:pt x="2723510" y="1192038"/>
                </a:lnTo>
                <a:lnTo>
                  <a:pt x="2721571" y="1182443"/>
                </a:lnTo>
                <a:lnTo>
                  <a:pt x="2723510" y="1172848"/>
                </a:lnTo>
                <a:lnTo>
                  <a:pt x="2728798" y="1165014"/>
                </a:lnTo>
                <a:lnTo>
                  <a:pt x="2736642" y="1159733"/>
                </a:lnTo>
                <a:lnTo>
                  <a:pt x="2746251" y="1157797"/>
                </a:lnTo>
                <a:lnTo>
                  <a:pt x="2755859" y="1159733"/>
                </a:lnTo>
                <a:lnTo>
                  <a:pt x="2763704" y="1165014"/>
                </a:lnTo>
                <a:lnTo>
                  <a:pt x="2768992" y="1172848"/>
                </a:lnTo>
                <a:lnTo>
                  <a:pt x="2770930" y="1182443"/>
                </a:lnTo>
                <a:lnTo>
                  <a:pt x="2768992" y="1192038"/>
                </a:lnTo>
                <a:lnTo>
                  <a:pt x="2763704" y="1199872"/>
                </a:lnTo>
                <a:lnTo>
                  <a:pt x="2755859" y="1205152"/>
                </a:lnTo>
                <a:lnTo>
                  <a:pt x="2746251" y="1207089"/>
                </a:lnTo>
                <a:close/>
              </a:path>
              <a:path w="3315335" h="1207134">
                <a:moveTo>
                  <a:pt x="3018408" y="1207089"/>
                </a:moveTo>
                <a:lnTo>
                  <a:pt x="3008799" y="1205152"/>
                </a:lnTo>
                <a:lnTo>
                  <a:pt x="3000955" y="1199872"/>
                </a:lnTo>
                <a:lnTo>
                  <a:pt x="2995667" y="1192038"/>
                </a:lnTo>
                <a:lnTo>
                  <a:pt x="2993728" y="1182443"/>
                </a:lnTo>
                <a:lnTo>
                  <a:pt x="2995667" y="1172848"/>
                </a:lnTo>
                <a:lnTo>
                  <a:pt x="3000955" y="1165014"/>
                </a:lnTo>
                <a:lnTo>
                  <a:pt x="3008799" y="1159733"/>
                </a:lnTo>
                <a:lnTo>
                  <a:pt x="3018408" y="1157797"/>
                </a:lnTo>
                <a:lnTo>
                  <a:pt x="3028016" y="1159733"/>
                </a:lnTo>
                <a:lnTo>
                  <a:pt x="3035861" y="1165014"/>
                </a:lnTo>
                <a:lnTo>
                  <a:pt x="3041149" y="1172848"/>
                </a:lnTo>
                <a:lnTo>
                  <a:pt x="3043087" y="1182443"/>
                </a:lnTo>
                <a:lnTo>
                  <a:pt x="3041149" y="1192038"/>
                </a:lnTo>
                <a:lnTo>
                  <a:pt x="3035861" y="1199872"/>
                </a:lnTo>
                <a:lnTo>
                  <a:pt x="3028016" y="1205152"/>
                </a:lnTo>
                <a:lnTo>
                  <a:pt x="3018408" y="1207089"/>
                </a:lnTo>
                <a:close/>
              </a:path>
              <a:path w="3315335" h="1207134">
                <a:moveTo>
                  <a:pt x="3290565" y="1207089"/>
                </a:moveTo>
                <a:lnTo>
                  <a:pt x="3280957" y="1205152"/>
                </a:lnTo>
                <a:lnTo>
                  <a:pt x="3273112" y="1199872"/>
                </a:lnTo>
                <a:lnTo>
                  <a:pt x="3267824" y="1192038"/>
                </a:lnTo>
                <a:lnTo>
                  <a:pt x="3265885" y="1182443"/>
                </a:lnTo>
                <a:lnTo>
                  <a:pt x="3267824" y="1172848"/>
                </a:lnTo>
                <a:lnTo>
                  <a:pt x="3273112" y="1165014"/>
                </a:lnTo>
                <a:lnTo>
                  <a:pt x="3280957" y="1159733"/>
                </a:lnTo>
                <a:lnTo>
                  <a:pt x="3290565" y="1157797"/>
                </a:lnTo>
                <a:lnTo>
                  <a:pt x="3300174" y="1159733"/>
                </a:lnTo>
                <a:lnTo>
                  <a:pt x="3308018" y="1165014"/>
                </a:lnTo>
                <a:lnTo>
                  <a:pt x="3313306" y="1172848"/>
                </a:lnTo>
                <a:lnTo>
                  <a:pt x="3315245" y="1182443"/>
                </a:lnTo>
                <a:lnTo>
                  <a:pt x="3313306" y="1192038"/>
                </a:lnTo>
                <a:lnTo>
                  <a:pt x="3308018" y="1199872"/>
                </a:lnTo>
                <a:lnTo>
                  <a:pt x="3300174" y="1205152"/>
                </a:lnTo>
                <a:lnTo>
                  <a:pt x="3290565" y="120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DAGsjvoPog0,BAGRxLj23Yg,0</cp:keywords>
  <dc:title>Courrierx Partage 5 Conseils Pour Rédiger Une Meilleure Lettre Recommandée</dc:title>
  <dcterms:created xsi:type="dcterms:W3CDTF">2025-07-08T06:51:35Z</dcterms:created>
  <dcterms:modified xsi:type="dcterms:W3CDTF">2025-07-08T06:51:35Z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2025-07-08T00:00:00Z</vt:filetime>
  </property>
  <property fmtid="{D5CDD505-2E9C-101B-9397-08002B2CF9AE}" pid="3" name="Creator">
    <vt:lpwstr>Canva</vt:lpwstr>
  </property>
  <property fmtid="{D5CDD505-2E9C-101B-9397-08002B2CF9AE}" pid="4" name="LastSaved">
    <vt:filetime>2025-07-08T00:00:00Z</vt:filetime>
  </property>
  <property fmtid="{D5CDD505-2E9C-101B-9397-08002B2CF9AE}" pid="5" name="Producer">
    <vt:lpwstr>Canva</vt:lpwstr>
  </property>
</Properties>
</file>