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71334" y="0"/>
            <a:ext cx="4416665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13821" y="2712753"/>
            <a:ext cx="5635462" cy="486149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71330" y="4736924"/>
            <a:ext cx="4416668" cy="554944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700" y="1028700"/>
            <a:ext cx="2305049" cy="457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3126672"/>
            <a:ext cx="6703059" cy="3524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8B9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74279" y="1967901"/>
            <a:ext cx="7307580" cy="1968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74279" y="4117506"/>
            <a:ext cx="7819390" cy="482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hyperlink" Target="https://www.facteur24.co/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hyperlink" Target="https://www.crunchbase.com/organization/facteur24" TargetMode="Externa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www.instagram.com/facteur24__co/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s://www.facebook.com/facteur24/" TargetMode="Externa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hyperlink" Target="https://www.facteur24.co/" TargetMode="External"/><Relationship Id="rId6" Type="http://schemas.openxmlformats.org/officeDocument/2006/relationships/image" Target="../media/image20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144000" y="0"/>
            <a:ext cx="9144000" cy="10287000"/>
            <a:chOff x="9144000" y="0"/>
            <a:chExt cx="9144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71335" y="0"/>
              <a:ext cx="4416665" cy="10286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2650190"/>
              <a:ext cx="5635462" cy="486149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71330" y="4736924"/>
              <a:ext cx="4416668" cy="5549447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7734918"/>
            <a:ext cx="1276040" cy="255208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60164" y="1028700"/>
            <a:ext cx="2305049" cy="457199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9988119" y="8690261"/>
            <a:ext cx="563245" cy="563245"/>
            <a:chOff x="9988119" y="8690261"/>
            <a:chExt cx="563245" cy="563245"/>
          </a:xfrm>
        </p:grpSpPr>
        <p:sp>
          <p:nvSpPr>
            <p:cNvPr id="9" name="object 9" descr=""/>
            <p:cNvSpPr/>
            <p:nvPr/>
          </p:nvSpPr>
          <p:spPr>
            <a:xfrm>
              <a:off x="10151897" y="8985643"/>
              <a:ext cx="104139" cy="200660"/>
            </a:xfrm>
            <a:custGeom>
              <a:avLst/>
              <a:gdLst/>
              <a:ahLst/>
              <a:cxnLst/>
              <a:rect l="l" t="t" r="r" b="b"/>
              <a:pathLst>
                <a:path w="104140" h="200659">
                  <a:moveTo>
                    <a:pt x="103581" y="95885"/>
                  </a:moveTo>
                  <a:lnTo>
                    <a:pt x="85471" y="98005"/>
                  </a:lnTo>
                  <a:lnTo>
                    <a:pt x="67894" y="101307"/>
                  </a:lnTo>
                  <a:lnTo>
                    <a:pt x="50825" y="105918"/>
                  </a:lnTo>
                  <a:lnTo>
                    <a:pt x="34290" y="111988"/>
                  </a:lnTo>
                  <a:lnTo>
                    <a:pt x="48958" y="135216"/>
                  </a:lnTo>
                  <a:lnTo>
                    <a:pt x="65532" y="157657"/>
                  </a:lnTo>
                  <a:lnTo>
                    <a:pt x="83807" y="179311"/>
                  </a:lnTo>
                  <a:lnTo>
                    <a:pt x="103581" y="200177"/>
                  </a:lnTo>
                  <a:lnTo>
                    <a:pt x="103581" y="95885"/>
                  </a:lnTo>
                  <a:close/>
                </a:path>
                <a:path w="104140" h="200659">
                  <a:moveTo>
                    <a:pt x="103581" y="0"/>
                  </a:moveTo>
                  <a:lnTo>
                    <a:pt x="0" y="0"/>
                  </a:lnTo>
                  <a:lnTo>
                    <a:pt x="2209" y="21907"/>
                  </a:lnTo>
                  <a:lnTo>
                    <a:pt x="6642" y="43561"/>
                  </a:lnTo>
                  <a:lnTo>
                    <a:pt x="13182" y="64960"/>
                  </a:lnTo>
                  <a:lnTo>
                    <a:pt x="21691" y="86080"/>
                  </a:lnTo>
                  <a:lnTo>
                    <a:pt x="41084" y="79006"/>
                  </a:lnTo>
                  <a:lnTo>
                    <a:pt x="61328" y="73571"/>
                  </a:lnTo>
                  <a:lnTo>
                    <a:pt x="82232" y="69850"/>
                  </a:lnTo>
                  <a:lnTo>
                    <a:pt x="103581" y="67881"/>
                  </a:lnTo>
                  <a:lnTo>
                    <a:pt x="1035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47612" y="8755355"/>
              <a:ext cx="207878" cy="202278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0047605" y="8985643"/>
              <a:ext cx="170815" cy="202565"/>
            </a:xfrm>
            <a:custGeom>
              <a:avLst/>
              <a:gdLst/>
              <a:ahLst/>
              <a:cxnLst/>
              <a:rect l="l" t="t" r="r" b="b"/>
              <a:pathLst>
                <a:path w="170815" h="202565">
                  <a:moveTo>
                    <a:pt x="100088" y="98679"/>
                  </a:moveTo>
                  <a:lnTo>
                    <a:pt x="90652" y="74409"/>
                  </a:lnTo>
                  <a:lnTo>
                    <a:pt x="83375" y="49860"/>
                  </a:lnTo>
                  <a:lnTo>
                    <a:pt x="78333" y="25057"/>
                  </a:lnTo>
                  <a:lnTo>
                    <a:pt x="75590" y="0"/>
                  </a:lnTo>
                  <a:lnTo>
                    <a:pt x="0" y="0"/>
                  </a:lnTo>
                  <a:lnTo>
                    <a:pt x="5562" y="36791"/>
                  </a:lnTo>
                  <a:lnTo>
                    <a:pt x="16713" y="71297"/>
                  </a:lnTo>
                  <a:lnTo>
                    <a:pt x="32969" y="103047"/>
                  </a:lnTo>
                  <a:lnTo>
                    <a:pt x="53898" y="131584"/>
                  </a:lnTo>
                  <a:lnTo>
                    <a:pt x="64655" y="122402"/>
                  </a:lnTo>
                  <a:lnTo>
                    <a:pt x="75946" y="113817"/>
                  </a:lnTo>
                  <a:lnTo>
                    <a:pt x="87757" y="105892"/>
                  </a:lnTo>
                  <a:lnTo>
                    <a:pt x="100088" y="98679"/>
                  </a:lnTo>
                  <a:close/>
                </a:path>
                <a:path w="170815" h="202565">
                  <a:moveTo>
                    <a:pt x="170789" y="202272"/>
                  </a:moveTo>
                  <a:lnTo>
                    <a:pt x="154139" y="183235"/>
                  </a:lnTo>
                  <a:lnTo>
                    <a:pt x="138938" y="163868"/>
                  </a:lnTo>
                  <a:lnTo>
                    <a:pt x="125310" y="144106"/>
                  </a:lnTo>
                  <a:lnTo>
                    <a:pt x="113385" y="123875"/>
                  </a:lnTo>
                  <a:lnTo>
                    <a:pt x="102743" y="130327"/>
                  </a:lnTo>
                  <a:lnTo>
                    <a:pt x="92748" y="137096"/>
                  </a:lnTo>
                  <a:lnTo>
                    <a:pt x="83273" y="144259"/>
                  </a:lnTo>
                  <a:lnTo>
                    <a:pt x="74193" y="151879"/>
                  </a:lnTo>
                  <a:lnTo>
                    <a:pt x="95389" y="168910"/>
                  </a:lnTo>
                  <a:lnTo>
                    <a:pt x="118808" y="183108"/>
                  </a:lnTo>
                  <a:lnTo>
                    <a:pt x="144081" y="194297"/>
                  </a:lnTo>
                  <a:lnTo>
                    <a:pt x="170789" y="2022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83488" y="8755355"/>
              <a:ext cx="207878" cy="20227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83488" y="8985630"/>
              <a:ext cx="207878" cy="202278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9988119" y="8690261"/>
              <a:ext cx="563245" cy="563245"/>
            </a:xfrm>
            <a:custGeom>
              <a:avLst/>
              <a:gdLst/>
              <a:ahLst/>
              <a:cxnLst/>
              <a:rect l="l" t="t" r="r" b="b"/>
              <a:pathLst>
                <a:path w="563245" h="563245">
                  <a:moveTo>
                    <a:pt x="281370" y="562741"/>
                  </a:moveTo>
                  <a:lnTo>
                    <a:pt x="235733" y="559058"/>
                  </a:lnTo>
                  <a:lnTo>
                    <a:pt x="192440" y="548395"/>
                  </a:lnTo>
                  <a:lnTo>
                    <a:pt x="151928" y="531244"/>
                  </a:lnTo>
                  <a:lnTo>
                    <a:pt x="115202" y="508449"/>
                  </a:lnTo>
                  <a:lnTo>
                    <a:pt x="82416" y="480324"/>
                  </a:lnTo>
                  <a:lnTo>
                    <a:pt x="54291" y="447538"/>
                  </a:lnTo>
                  <a:lnTo>
                    <a:pt x="31408" y="410670"/>
                  </a:lnTo>
                  <a:lnTo>
                    <a:pt x="14345" y="370300"/>
                  </a:lnTo>
                  <a:lnTo>
                    <a:pt x="3683" y="327007"/>
                  </a:lnTo>
                  <a:lnTo>
                    <a:pt x="0" y="281370"/>
                  </a:lnTo>
                  <a:lnTo>
                    <a:pt x="3622" y="236485"/>
                  </a:lnTo>
                  <a:lnTo>
                    <a:pt x="3683" y="235733"/>
                  </a:lnTo>
                  <a:lnTo>
                    <a:pt x="14345" y="192440"/>
                  </a:lnTo>
                  <a:lnTo>
                    <a:pt x="31408" y="152070"/>
                  </a:lnTo>
                  <a:lnTo>
                    <a:pt x="54291" y="115202"/>
                  </a:lnTo>
                  <a:lnTo>
                    <a:pt x="82416" y="82416"/>
                  </a:lnTo>
                  <a:lnTo>
                    <a:pt x="115202" y="54291"/>
                  </a:lnTo>
                  <a:lnTo>
                    <a:pt x="152070" y="31408"/>
                  </a:lnTo>
                  <a:lnTo>
                    <a:pt x="192440" y="14345"/>
                  </a:lnTo>
                  <a:lnTo>
                    <a:pt x="235733" y="3683"/>
                  </a:lnTo>
                  <a:lnTo>
                    <a:pt x="281370" y="0"/>
                  </a:lnTo>
                  <a:lnTo>
                    <a:pt x="327007" y="3683"/>
                  </a:lnTo>
                  <a:lnTo>
                    <a:pt x="370300" y="14345"/>
                  </a:lnTo>
                  <a:lnTo>
                    <a:pt x="410670" y="31408"/>
                  </a:lnTo>
                  <a:lnTo>
                    <a:pt x="282352" y="31408"/>
                  </a:lnTo>
                  <a:lnTo>
                    <a:pt x="236485" y="35526"/>
                  </a:lnTo>
                  <a:lnTo>
                    <a:pt x="194228" y="47142"/>
                  </a:lnTo>
                  <a:lnTo>
                    <a:pt x="155305" y="65637"/>
                  </a:lnTo>
                  <a:lnTo>
                    <a:pt x="120427" y="90302"/>
                  </a:lnTo>
                  <a:lnTo>
                    <a:pt x="90302" y="120427"/>
                  </a:lnTo>
                  <a:lnTo>
                    <a:pt x="65637" y="155305"/>
                  </a:lnTo>
                  <a:lnTo>
                    <a:pt x="47142" y="194228"/>
                  </a:lnTo>
                  <a:lnTo>
                    <a:pt x="35526" y="236485"/>
                  </a:lnTo>
                  <a:lnTo>
                    <a:pt x="31496" y="281370"/>
                  </a:lnTo>
                  <a:lnTo>
                    <a:pt x="35526" y="326255"/>
                  </a:lnTo>
                  <a:lnTo>
                    <a:pt x="47142" y="368512"/>
                  </a:lnTo>
                  <a:lnTo>
                    <a:pt x="65637" y="407435"/>
                  </a:lnTo>
                  <a:lnTo>
                    <a:pt x="90302" y="442313"/>
                  </a:lnTo>
                  <a:lnTo>
                    <a:pt x="120427" y="472439"/>
                  </a:lnTo>
                  <a:lnTo>
                    <a:pt x="155305" y="497103"/>
                  </a:lnTo>
                  <a:lnTo>
                    <a:pt x="194228" y="515598"/>
                  </a:lnTo>
                  <a:lnTo>
                    <a:pt x="236485" y="527214"/>
                  </a:lnTo>
                  <a:lnTo>
                    <a:pt x="281370" y="531244"/>
                  </a:lnTo>
                  <a:lnTo>
                    <a:pt x="410879" y="531244"/>
                  </a:lnTo>
                  <a:lnTo>
                    <a:pt x="370300" y="548395"/>
                  </a:lnTo>
                  <a:lnTo>
                    <a:pt x="327007" y="559058"/>
                  </a:lnTo>
                  <a:lnTo>
                    <a:pt x="281370" y="562741"/>
                  </a:lnTo>
                  <a:close/>
                </a:path>
                <a:path w="563245" h="563245">
                  <a:moveTo>
                    <a:pt x="410812" y="531244"/>
                  </a:moveTo>
                  <a:lnTo>
                    <a:pt x="281370" y="531244"/>
                  </a:lnTo>
                  <a:lnTo>
                    <a:pt x="326255" y="527214"/>
                  </a:lnTo>
                  <a:lnTo>
                    <a:pt x="368512" y="515598"/>
                  </a:lnTo>
                  <a:lnTo>
                    <a:pt x="407435" y="497103"/>
                  </a:lnTo>
                  <a:lnTo>
                    <a:pt x="442313" y="472439"/>
                  </a:lnTo>
                  <a:lnTo>
                    <a:pt x="472439" y="442313"/>
                  </a:lnTo>
                  <a:lnTo>
                    <a:pt x="497103" y="407435"/>
                  </a:lnTo>
                  <a:lnTo>
                    <a:pt x="515598" y="368512"/>
                  </a:lnTo>
                  <a:lnTo>
                    <a:pt x="527214" y="326255"/>
                  </a:lnTo>
                  <a:lnTo>
                    <a:pt x="531244" y="281370"/>
                  </a:lnTo>
                  <a:lnTo>
                    <a:pt x="527214" y="236485"/>
                  </a:lnTo>
                  <a:lnTo>
                    <a:pt x="515598" y="194228"/>
                  </a:lnTo>
                  <a:lnTo>
                    <a:pt x="497103" y="155305"/>
                  </a:lnTo>
                  <a:lnTo>
                    <a:pt x="472439" y="120427"/>
                  </a:lnTo>
                  <a:lnTo>
                    <a:pt x="442313" y="90302"/>
                  </a:lnTo>
                  <a:lnTo>
                    <a:pt x="407435" y="65637"/>
                  </a:lnTo>
                  <a:lnTo>
                    <a:pt x="368512" y="47142"/>
                  </a:lnTo>
                  <a:lnTo>
                    <a:pt x="326255" y="35526"/>
                  </a:lnTo>
                  <a:lnTo>
                    <a:pt x="280388" y="31408"/>
                  </a:lnTo>
                  <a:lnTo>
                    <a:pt x="410670" y="31408"/>
                  </a:lnTo>
                  <a:lnTo>
                    <a:pt x="447538" y="54291"/>
                  </a:lnTo>
                  <a:lnTo>
                    <a:pt x="480324" y="82416"/>
                  </a:lnTo>
                  <a:lnTo>
                    <a:pt x="508449" y="115202"/>
                  </a:lnTo>
                  <a:lnTo>
                    <a:pt x="531332" y="152070"/>
                  </a:lnTo>
                  <a:lnTo>
                    <a:pt x="548395" y="192440"/>
                  </a:lnTo>
                  <a:lnTo>
                    <a:pt x="559058" y="235733"/>
                  </a:lnTo>
                  <a:lnTo>
                    <a:pt x="562741" y="281370"/>
                  </a:lnTo>
                  <a:lnTo>
                    <a:pt x="559118" y="326255"/>
                  </a:lnTo>
                  <a:lnTo>
                    <a:pt x="548395" y="370300"/>
                  </a:lnTo>
                  <a:lnTo>
                    <a:pt x="531332" y="410670"/>
                  </a:lnTo>
                  <a:lnTo>
                    <a:pt x="508449" y="447538"/>
                  </a:lnTo>
                  <a:lnTo>
                    <a:pt x="480324" y="480324"/>
                  </a:lnTo>
                  <a:lnTo>
                    <a:pt x="447538" y="508449"/>
                  </a:lnTo>
                  <a:lnTo>
                    <a:pt x="410812" y="5312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10645423" y="8689641"/>
            <a:ext cx="3170555" cy="6019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u="heavy" sz="3750" spc="-22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10"/>
              </a:rPr>
              <a:t>www.facteur24.co</a:t>
            </a:r>
            <a:endParaRPr sz="375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147464" y="2810621"/>
            <a:ext cx="7667625" cy="44519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90"/>
              </a:spcBef>
            </a:pPr>
            <a:r>
              <a:rPr dirty="0" sz="6250" spc="-490" b="1">
                <a:latin typeface="Trebuchet MS"/>
                <a:cs typeface="Trebuchet MS"/>
              </a:rPr>
              <a:t>Facteur24.co</a:t>
            </a:r>
            <a:r>
              <a:rPr dirty="0" sz="6250" spc="-265" b="1">
                <a:latin typeface="Trebuchet MS"/>
                <a:cs typeface="Trebuchet MS"/>
              </a:rPr>
              <a:t> </a:t>
            </a:r>
            <a:r>
              <a:rPr dirty="0" sz="6250" spc="-300" b="1">
                <a:latin typeface="Trebuchet MS"/>
                <a:cs typeface="Trebuchet MS"/>
              </a:rPr>
              <a:t>Partage</a:t>
            </a:r>
            <a:r>
              <a:rPr dirty="0" sz="6250" spc="-265" b="1">
                <a:latin typeface="Trebuchet MS"/>
                <a:cs typeface="Trebuchet MS"/>
              </a:rPr>
              <a:t> </a:t>
            </a:r>
            <a:r>
              <a:rPr dirty="0" sz="6250" spc="-455" b="1">
                <a:latin typeface="Trebuchet MS"/>
                <a:cs typeface="Trebuchet MS"/>
              </a:rPr>
              <a:t>4 Façons</a:t>
            </a:r>
            <a:r>
              <a:rPr dirty="0" sz="6250" spc="-250" b="1">
                <a:latin typeface="Trebuchet MS"/>
                <a:cs typeface="Trebuchet MS"/>
              </a:rPr>
              <a:t> </a:t>
            </a:r>
            <a:r>
              <a:rPr dirty="0" sz="6250" spc="-515" b="1">
                <a:latin typeface="Trebuchet MS"/>
                <a:cs typeface="Trebuchet MS"/>
              </a:rPr>
              <a:t>D'envoyer</a:t>
            </a:r>
            <a:r>
              <a:rPr dirty="0" sz="6250" spc="-250" b="1">
                <a:latin typeface="Trebuchet MS"/>
                <a:cs typeface="Trebuchet MS"/>
              </a:rPr>
              <a:t> </a:t>
            </a:r>
            <a:r>
              <a:rPr dirty="0" sz="6250" spc="-484" b="1">
                <a:latin typeface="Trebuchet MS"/>
                <a:cs typeface="Trebuchet MS"/>
              </a:rPr>
              <a:t>Du </a:t>
            </a:r>
            <a:r>
              <a:rPr dirty="0" sz="6250" spc="-395" b="1">
                <a:latin typeface="Trebuchet MS"/>
                <a:cs typeface="Trebuchet MS"/>
              </a:rPr>
              <a:t>Courrier</a:t>
            </a:r>
            <a:r>
              <a:rPr dirty="0" sz="6250" spc="-275" b="1">
                <a:latin typeface="Trebuchet MS"/>
                <a:cs typeface="Trebuchet MS"/>
              </a:rPr>
              <a:t> </a:t>
            </a:r>
            <a:r>
              <a:rPr dirty="0" sz="6250" spc="-635" b="1">
                <a:latin typeface="Trebuchet MS"/>
                <a:cs typeface="Trebuchet MS"/>
              </a:rPr>
              <a:t>En</a:t>
            </a:r>
            <a:r>
              <a:rPr dirty="0" sz="6250" spc="-280" b="1">
                <a:latin typeface="Trebuchet MS"/>
                <a:cs typeface="Trebuchet MS"/>
              </a:rPr>
              <a:t> </a:t>
            </a:r>
            <a:r>
              <a:rPr dirty="0" sz="6250" spc="-625" b="1">
                <a:latin typeface="Trebuchet MS"/>
                <a:cs typeface="Trebuchet MS"/>
              </a:rPr>
              <a:t>Toute </a:t>
            </a:r>
            <a:r>
              <a:rPr dirty="0" sz="6250" spc="-380" b="1">
                <a:latin typeface="Trebuchet MS"/>
                <a:cs typeface="Trebuchet MS"/>
              </a:rPr>
              <a:t>Sécurité</a:t>
            </a:r>
            <a:endParaRPr sz="625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12623418" y="61788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2623418" y="72565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2623418" y="8330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2623418" y="94077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2623418" y="104814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2730146" y="61788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2730146" y="72565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2730146" y="8330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2730146" y="94077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2730146" y="104814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2841976" y="61788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2841976" y="72565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2841976" y="8330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10" y="43378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2841976" y="94077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5" y="1777"/>
                </a:lnTo>
                <a:lnTo>
                  <a:pt x="22538" y="0"/>
                </a:lnTo>
                <a:lnTo>
                  <a:pt x="31310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10" y="43380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2841976" y="104814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5" y="1772"/>
                </a:lnTo>
                <a:lnTo>
                  <a:pt x="22538" y="0"/>
                </a:lnTo>
                <a:lnTo>
                  <a:pt x="31310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10" y="43376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2953810" y="61788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2953810" y="72565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4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2953810" y="8330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8"/>
                </a:lnTo>
                <a:lnTo>
                  <a:pt x="6600" y="38540"/>
                </a:lnTo>
                <a:lnTo>
                  <a:pt x="1770" y="31363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0" y="38540"/>
                </a:lnTo>
                <a:lnTo>
                  <a:pt x="31306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2953810" y="94077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8"/>
                </a:lnTo>
                <a:lnTo>
                  <a:pt x="0" y="22576"/>
                </a:lnTo>
                <a:lnTo>
                  <a:pt x="1770" y="13797"/>
                </a:lnTo>
                <a:lnTo>
                  <a:pt x="6600" y="6620"/>
                </a:lnTo>
                <a:lnTo>
                  <a:pt x="13763" y="1777"/>
                </a:lnTo>
                <a:lnTo>
                  <a:pt x="22535" y="0"/>
                </a:lnTo>
                <a:lnTo>
                  <a:pt x="31306" y="1777"/>
                </a:lnTo>
                <a:lnTo>
                  <a:pt x="38470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0" y="38544"/>
                </a:lnTo>
                <a:lnTo>
                  <a:pt x="31306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2953810" y="104814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6"/>
                </a:lnTo>
                <a:lnTo>
                  <a:pt x="6600" y="38533"/>
                </a:lnTo>
                <a:lnTo>
                  <a:pt x="1770" y="31356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6" y="1772"/>
                </a:lnTo>
                <a:lnTo>
                  <a:pt x="38470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0" y="38533"/>
                </a:lnTo>
                <a:lnTo>
                  <a:pt x="31306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3060537" y="61788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5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5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3060537" y="72565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4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3060537" y="8330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4" y="43378"/>
                </a:lnTo>
                <a:lnTo>
                  <a:pt x="6662" y="38540"/>
                </a:lnTo>
                <a:lnTo>
                  <a:pt x="1787" y="31363"/>
                </a:lnTo>
                <a:lnTo>
                  <a:pt x="0" y="22576"/>
                </a:lnTo>
                <a:lnTo>
                  <a:pt x="1787" y="13788"/>
                </a:lnTo>
                <a:lnTo>
                  <a:pt x="6662" y="6612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2"/>
                </a:lnTo>
                <a:lnTo>
                  <a:pt x="43711" y="13788"/>
                </a:lnTo>
                <a:lnTo>
                  <a:pt x="45498" y="22576"/>
                </a:lnTo>
                <a:lnTo>
                  <a:pt x="43711" y="31363"/>
                </a:lnTo>
                <a:lnTo>
                  <a:pt x="38835" y="38540"/>
                </a:lnTo>
                <a:lnTo>
                  <a:pt x="31604" y="43378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3060537" y="94077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4" y="43380"/>
                </a:lnTo>
                <a:lnTo>
                  <a:pt x="6662" y="38544"/>
                </a:lnTo>
                <a:lnTo>
                  <a:pt x="1787" y="31368"/>
                </a:lnTo>
                <a:lnTo>
                  <a:pt x="0" y="22576"/>
                </a:lnTo>
                <a:lnTo>
                  <a:pt x="1787" y="13797"/>
                </a:lnTo>
                <a:lnTo>
                  <a:pt x="6662" y="6620"/>
                </a:lnTo>
                <a:lnTo>
                  <a:pt x="13894" y="1777"/>
                </a:lnTo>
                <a:lnTo>
                  <a:pt x="22749" y="0"/>
                </a:lnTo>
                <a:lnTo>
                  <a:pt x="31604" y="1777"/>
                </a:lnTo>
                <a:lnTo>
                  <a:pt x="38835" y="6620"/>
                </a:lnTo>
                <a:lnTo>
                  <a:pt x="43711" y="13797"/>
                </a:lnTo>
                <a:lnTo>
                  <a:pt x="45498" y="22576"/>
                </a:lnTo>
                <a:lnTo>
                  <a:pt x="43711" y="31368"/>
                </a:lnTo>
                <a:lnTo>
                  <a:pt x="38835" y="38544"/>
                </a:lnTo>
                <a:lnTo>
                  <a:pt x="31604" y="43380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3060537" y="104814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4" y="43376"/>
                </a:lnTo>
                <a:lnTo>
                  <a:pt x="6662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2" y="6608"/>
                </a:lnTo>
                <a:lnTo>
                  <a:pt x="13894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5" y="6608"/>
                </a:lnTo>
                <a:lnTo>
                  <a:pt x="43711" y="13784"/>
                </a:lnTo>
                <a:lnTo>
                  <a:pt x="45498" y="22576"/>
                </a:lnTo>
                <a:lnTo>
                  <a:pt x="43711" y="31356"/>
                </a:lnTo>
                <a:lnTo>
                  <a:pt x="38835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3167690" y="61831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6"/>
                </a:moveTo>
                <a:lnTo>
                  <a:pt x="13765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90"/>
                </a:lnTo>
                <a:lnTo>
                  <a:pt x="45074" y="22579"/>
                </a:lnTo>
                <a:lnTo>
                  <a:pt x="43303" y="31366"/>
                </a:lnTo>
                <a:lnTo>
                  <a:pt x="38473" y="38543"/>
                </a:lnTo>
                <a:lnTo>
                  <a:pt x="31310" y="43381"/>
                </a:lnTo>
                <a:lnTo>
                  <a:pt x="22538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3167690" y="7260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6"/>
                </a:moveTo>
                <a:lnTo>
                  <a:pt x="13765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90"/>
                </a:lnTo>
                <a:lnTo>
                  <a:pt x="45074" y="22579"/>
                </a:lnTo>
                <a:lnTo>
                  <a:pt x="43303" y="31366"/>
                </a:lnTo>
                <a:lnTo>
                  <a:pt x="38473" y="38543"/>
                </a:lnTo>
                <a:lnTo>
                  <a:pt x="31310" y="43381"/>
                </a:lnTo>
                <a:lnTo>
                  <a:pt x="22538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3167690" y="83343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3167690" y="94077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575"/>
                </a:moveTo>
                <a:lnTo>
                  <a:pt x="13765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5" y="1793"/>
                </a:lnTo>
                <a:lnTo>
                  <a:pt x="22538" y="0"/>
                </a:lnTo>
                <a:lnTo>
                  <a:pt x="31310" y="1793"/>
                </a:lnTo>
                <a:lnTo>
                  <a:pt x="38473" y="6680"/>
                </a:lnTo>
                <a:lnTo>
                  <a:pt x="43303" y="13924"/>
                </a:lnTo>
                <a:lnTo>
                  <a:pt x="45074" y="22787"/>
                </a:lnTo>
                <a:lnTo>
                  <a:pt x="43303" y="31663"/>
                </a:lnTo>
                <a:lnTo>
                  <a:pt x="38473" y="38906"/>
                </a:lnTo>
                <a:lnTo>
                  <a:pt x="31310" y="43786"/>
                </a:lnTo>
                <a:lnTo>
                  <a:pt x="22538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3167690" y="104856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5" y="1772"/>
                </a:lnTo>
                <a:lnTo>
                  <a:pt x="22538" y="0"/>
                </a:lnTo>
                <a:lnTo>
                  <a:pt x="31310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10" y="43376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3279524" y="61831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3" y="43381"/>
                </a:lnTo>
                <a:lnTo>
                  <a:pt x="6600" y="38543"/>
                </a:lnTo>
                <a:lnTo>
                  <a:pt x="1770" y="31366"/>
                </a:lnTo>
                <a:lnTo>
                  <a:pt x="0" y="22579"/>
                </a:lnTo>
                <a:lnTo>
                  <a:pt x="1770" y="13790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0" y="38543"/>
                </a:lnTo>
                <a:lnTo>
                  <a:pt x="31306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3279524" y="7260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3" y="43381"/>
                </a:lnTo>
                <a:lnTo>
                  <a:pt x="6600" y="38543"/>
                </a:lnTo>
                <a:lnTo>
                  <a:pt x="1770" y="31366"/>
                </a:lnTo>
                <a:lnTo>
                  <a:pt x="0" y="22579"/>
                </a:lnTo>
                <a:lnTo>
                  <a:pt x="1770" y="13790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0" y="38543"/>
                </a:lnTo>
                <a:lnTo>
                  <a:pt x="31306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3279524" y="83343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4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3279524" y="94077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575"/>
                </a:moveTo>
                <a:lnTo>
                  <a:pt x="13763" y="43786"/>
                </a:lnTo>
                <a:lnTo>
                  <a:pt x="6600" y="38906"/>
                </a:lnTo>
                <a:lnTo>
                  <a:pt x="1770" y="31663"/>
                </a:lnTo>
                <a:lnTo>
                  <a:pt x="0" y="22787"/>
                </a:lnTo>
                <a:lnTo>
                  <a:pt x="1770" y="13924"/>
                </a:lnTo>
                <a:lnTo>
                  <a:pt x="6600" y="6680"/>
                </a:lnTo>
                <a:lnTo>
                  <a:pt x="13763" y="1793"/>
                </a:lnTo>
                <a:lnTo>
                  <a:pt x="22535" y="0"/>
                </a:lnTo>
                <a:lnTo>
                  <a:pt x="31306" y="1793"/>
                </a:lnTo>
                <a:lnTo>
                  <a:pt x="38470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0" y="38906"/>
                </a:lnTo>
                <a:lnTo>
                  <a:pt x="31306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3279524" y="104856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6"/>
                </a:lnTo>
                <a:lnTo>
                  <a:pt x="6600" y="38533"/>
                </a:lnTo>
                <a:lnTo>
                  <a:pt x="1770" y="31356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6" y="1772"/>
                </a:lnTo>
                <a:lnTo>
                  <a:pt x="38470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0" y="38533"/>
                </a:lnTo>
                <a:lnTo>
                  <a:pt x="31306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3391354" y="61873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3391354" y="72651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8"/>
                </a:lnTo>
                <a:lnTo>
                  <a:pt x="6600" y="38540"/>
                </a:lnTo>
                <a:lnTo>
                  <a:pt x="1770" y="31363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3391354" y="83385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6"/>
                </a:moveTo>
                <a:lnTo>
                  <a:pt x="13763" y="43381"/>
                </a:lnTo>
                <a:lnTo>
                  <a:pt x="6600" y="38542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2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3391354" y="94119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8"/>
                </a:lnTo>
                <a:lnTo>
                  <a:pt x="0" y="22576"/>
                </a:lnTo>
                <a:lnTo>
                  <a:pt x="1770" y="13797"/>
                </a:lnTo>
                <a:lnTo>
                  <a:pt x="6600" y="6620"/>
                </a:lnTo>
                <a:lnTo>
                  <a:pt x="13763" y="1776"/>
                </a:lnTo>
                <a:lnTo>
                  <a:pt x="22535" y="0"/>
                </a:lnTo>
                <a:lnTo>
                  <a:pt x="31308" y="1776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3391354" y="104898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9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69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3502760" y="61831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6" y="45156"/>
                </a:moveTo>
                <a:lnTo>
                  <a:pt x="13891" y="43381"/>
                </a:lnTo>
                <a:lnTo>
                  <a:pt x="6661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90"/>
                </a:lnTo>
                <a:lnTo>
                  <a:pt x="45495" y="22579"/>
                </a:lnTo>
                <a:lnTo>
                  <a:pt x="43708" y="31366"/>
                </a:lnTo>
                <a:lnTo>
                  <a:pt x="38833" y="38543"/>
                </a:lnTo>
                <a:lnTo>
                  <a:pt x="31603" y="43381"/>
                </a:lnTo>
                <a:lnTo>
                  <a:pt x="22746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3502760" y="7260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6" y="45156"/>
                </a:moveTo>
                <a:lnTo>
                  <a:pt x="13891" y="43381"/>
                </a:lnTo>
                <a:lnTo>
                  <a:pt x="6661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90"/>
                </a:lnTo>
                <a:lnTo>
                  <a:pt x="45495" y="22579"/>
                </a:lnTo>
                <a:lnTo>
                  <a:pt x="43708" y="31366"/>
                </a:lnTo>
                <a:lnTo>
                  <a:pt x="38833" y="38543"/>
                </a:lnTo>
                <a:lnTo>
                  <a:pt x="31603" y="43381"/>
                </a:lnTo>
                <a:lnTo>
                  <a:pt x="22746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3502760" y="83343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6" y="45153"/>
                </a:moveTo>
                <a:lnTo>
                  <a:pt x="13891" y="43379"/>
                </a:lnTo>
                <a:lnTo>
                  <a:pt x="6661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4"/>
                </a:lnTo>
                <a:lnTo>
                  <a:pt x="38833" y="38541"/>
                </a:lnTo>
                <a:lnTo>
                  <a:pt x="31603" y="43379"/>
                </a:lnTo>
                <a:lnTo>
                  <a:pt x="22746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3502760" y="94077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6" y="45575"/>
                </a:moveTo>
                <a:lnTo>
                  <a:pt x="13891" y="43786"/>
                </a:lnTo>
                <a:lnTo>
                  <a:pt x="6661" y="38906"/>
                </a:lnTo>
                <a:lnTo>
                  <a:pt x="1787" y="31663"/>
                </a:lnTo>
                <a:lnTo>
                  <a:pt x="0" y="22787"/>
                </a:lnTo>
                <a:lnTo>
                  <a:pt x="1787" y="13924"/>
                </a:lnTo>
                <a:lnTo>
                  <a:pt x="6661" y="6680"/>
                </a:lnTo>
                <a:lnTo>
                  <a:pt x="13891" y="1793"/>
                </a:lnTo>
                <a:lnTo>
                  <a:pt x="22746" y="0"/>
                </a:lnTo>
                <a:lnTo>
                  <a:pt x="31603" y="1793"/>
                </a:lnTo>
                <a:lnTo>
                  <a:pt x="38833" y="6680"/>
                </a:lnTo>
                <a:lnTo>
                  <a:pt x="43708" y="13924"/>
                </a:lnTo>
                <a:lnTo>
                  <a:pt x="45495" y="22787"/>
                </a:lnTo>
                <a:lnTo>
                  <a:pt x="43708" y="31663"/>
                </a:lnTo>
                <a:lnTo>
                  <a:pt x="38833" y="38906"/>
                </a:lnTo>
                <a:lnTo>
                  <a:pt x="31603" y="43786"/>
                </a:lnTo>
                <a:lnTo>
                  <a:pt x="22746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3502760" y="1048563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6" y="45153"/>
                </a:moveTo>
                <a:lnTo>
                  <a:pt x="13891" y="43376"/>
                </a:lnTo>
                <a:lnTo>
                  <a:pt x="6661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1" y="6608"/>
                </a:lnTo>
                <a:lnTo>
                  <a:pt x="13891" y="1772"/>
                </a:lnTo>
                <a:lnTo>
                  <a:pt x="22746" y="0"/>
                </a:lnTo>
                <a:lnTo>
                  <a:pt x="31603" y="1772"/>
                </a:lnTo>
                <a:lnTo>
                  <a:pt x="38833" y="6608"/>
                </a:lnTo>
                <a:lnTo>
                  <a:pt x="43708" y="13784"/>
                </a:lnTo>
                <a:lnTo>
                  <a:pt x="45495" y="22576"/>
                </a:lnTo>
                <a:lnTo>
                  <a:pt x="43708" y="31356"/>
                </a:lnTo>
                <a:lnTo>
                  <a:pt x="38833" y="38533"/>
                </a:lnTo>
                <a:lnTo>
                  <a:pt x="31603" y="43376"/>
                </a:lnTo>
                <a:lnTo>
                  <a:pt x="22746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3609911" y="61873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3609911" y="72651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3609911" y="83385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6"/>
                </a:moveTo>
                <a:lnTo>
                  <a:pt x="13764" y="43381"/>
                </a:lnTo>
                <a:lnTo>
                  <a:pt x="6601" y="38542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2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3609911" y="94119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6"/>
                </a:lnTo>
                <a:lnTo>
                  <a:pt x="22535" y="0"/>
                </a:lnTo>
                <a:lnTo>
                  <a:pt x="31308" y="1776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3609911" y="104898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9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69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3721319" y="61831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3721319" y="7260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3721319" y="83343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3721319" y="94077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575"/>
                </a:moveTo>
                <a:lnTo>
                  <a:pt x="13764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4" y="1793"/>
                </a:lnTo>
                <a:lnTo>
                  <a:pt x="22535" y="0"/>
                </a:lnTo>
                <a:lnTo>
                  <a:pt x="31308" y="1793"/>
                </a:lnTo>
                <a:lnTo>
                  <a:pt x="38471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1" y="38906"/>
                </a:lnTo>
                <a:lnTo>
                  <a:pt x="31308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3721319" y="104856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3832724" y="61831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6"/>
                </a:moveTo>
                <a:lnTo>
                  <a:pt x="13894" y="43381"/>
                </a:lnTo>
                <a:lnTo>
                  <a:pt x="6662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90"/>
                </a:lnTo>
                <a:lnTo>
                  <a:pt x="45498" y="22579"/>
                </a:lnTo>
                <a:lnTo>
                  <a:pt x="43711" y="31366"/>
                </a:lnTo>
                <a:lnTo>
                  <a:pt x="38835" y="38543"/>
                </a:lnTo>
                <a:lnTo>
                  <a:pt x="31604" y="43381"/>
                </a:lnTo>
                <a:lnTo>
                  <a:pt x="22749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3832724" y="7260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6"/>
                </a:moveTo>
                <a:lnTo>
                  <a:pt x="13894" y="43381"/>
                </a:lnTo>
                <a:lnTo>
                  <a:pt x="6662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90"/>
                </a:lnTo>
                <a:lnTo>
                  <a:pt x="45498" y="22579"/>
                </a:lnTo>
                <a:lnTo>
                  <a:pt x="43711" y="31366"/>
                </a:lnTo>
                <a:lnTo>
                  <a:pt x="38835" y="38543"/>
                </a:lnTo>
                <a:lnTo>
                  <a:pt x="31604" y="43381"/>
                </a:lnTo>
                <a:lnTo>
                  <a:pt x="22749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3832724" y="83343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4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3832724" y="94077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575"/>
                </a:moveTo>
                <a:lnTo>
                  <a:pt x="13894" y="43786"/>
                </a:lnTo>
                <a:lnTo>
                  <a:pt x="6662" y="38906"/>
                </a:lnTo>
                <a:lnTo>
                  <a:pt x="1787" y="31663"/>
                </a:lnTo>
                <a:lnTo>
                  <a:pt x="0" y="22787"/>
                </a:lnTo>
                <a:lnTo>
                  <a:pt x="1787" y="13924"/>
                </a:lnTo>
                <a:lnTo>
                  <a:pt x="6662" y="6680"/>
                </a:lnTo>
                <a:lnTo>
                  <a:pt x="13894" y="1793"/>
                </a:lnTo>
                <a:lnTo>
                  <a:pt x="22749" y="0"/>
                </a:lnTo>
                <a:lnTo>
                  <a:pt x="31604" y="1793"/>
                </a:lnTo>
                <a:lnTo>
                  <a:pt x="38835" y="6680"/>
                </a:lnTo>
                <a:lnTo>
                  <a:pt x="43711" y="13924"/>
                </a:lnTo>
                <a:lnTo>
                  <a:pt x="45498" y="22787"/>
                </a:lnTo>
                <a:lnTo>
                  <a:pt x="43711" y="31663"/>
                </a:lnTo>
                <a:lnTo>
                  <a:pt x="38835" y="38906"/>
                </a:lnTo>
                <a:lnTo>
                  <a:pt x="31604" y="43786"/>
                </a:lnTo>
                <a:lnTo>
                  <a:pt x="22749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3832724" y="1048563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4" y="43376"/>
                </a:lnTo>
                <a:lnTo>
                  <a:pt x="6662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2" y="6608"/>
                </a:lnTo>
                <a:lnTo>
                  <a:pt x="13894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5" y="6608"/>
                </a:lnTo>
                <a:lnTo>
                  <a:pt x="43711" y="13784"/>
                </a:lnTo>
                <a:lnTo>
                  <a:pt x="45498" y="22576"/>
                </a:lnTo>
                <a:lnTo>
                  <a:pt x="43711" y="31356"/>
                </a:lnTo>
                <a:lnTo>
                  <a:pt x="38835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3944555" y="61788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3944555" y="72565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3944555" y="8330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3944555" y="94077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13944555" y="104814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4051283" y="61788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4051283" y="72565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4051283" y="8330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4051283" y="94077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4051283" y="104814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4167367" y="61788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79"/>
                </a:lnTo>
                <a:lnTo>
                  <a:pt x="6661" y="38541"/>
                </a:lnTo>
                <a:lnTo>
                  <a:pt x="1787" y="31365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5"/>
                </a:lnTo>
                <a:lnTo>
                  <a:pt x="38834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4167367" y="72565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79"/>
                </a:lnTo>
                <a:lnTo>
                  <a:pt x="6661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4"/>
                </a:lnTo>
                <a:lnTo>
                  <a:pt x="38834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4167367" y="8330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2" y="43378"/>
                </a:lnTo>
                <a:lnTo>
                  <a:pt x="6661" y="38540"/>
                </a:lnTo>
                <a:lnTo>
                  <a:pt x="1787" y="31363"/>
                </a:lnTo>
                <a:lnTo>
                  <a:pt x="0" y="22576"/>
                </a:lnTo>
                <a:lnTo>
                  <a:pt x="1787" y="13788"/>
                </a:lnTo>
                <a:lnTo>
                  <a:pt x="6661" y="6612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2"/>
                </a:lnTo>
                <a:lnTo>
                  <a:pt x="43708" y="13788"/>
                </a:lnTo>
                <a:lnTo>
                  <a:pt x="45495" y="22576"/>
                </a:lnTo>
                <a:lnTo>
                  <a:pt x="43708" y="31363"/>
                </a:lnTo>
                <a:lnTo>
                  <a:pt x="38834" y="38540"/>
                </a:lnTo>
                <a:lnTo>
                  <a:pt x="31604" y="43378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14167367" y="94077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2" y="43380"/>
                </a:lnTo>
                <a:lnTo>
                  <a:pt x="6661" y="38544"/>
                </a:lnTo>
                <a:lnTo>
                  <a:pt x="1787" y="31368"/>
                </a:lnTo>
                <a:lnTo>
                  <a:pt x="0" y="22576"/>
                </a:lnTo>
                <a:lnTo>
                  <a:pt x="1787" y="13797"/>
                </a:lnTo>
                <a:lnTo>
                  <a:pt x="6661" y="6620"/>
                </a:lnTo>
                <a:lnTo>
                  <a:pt x="13892" y="1777"/>
                </a:lnTo>
                <a:lnTo>
                  <a:pt x="22749" y="0"/>
                </a:lnTo>
                <a:lnTo>
                  <a:pt x="31604" y="1777"/>
                </a:lnTo>
                <a:lnTo>
                  <a:pt x="38834" y="6620"/>
                </a:lnTo>
                <a:lnTo>
                  <a:pt x="43708" y="13797"/>
                </a:lnTo>
                <a:lnTo>
                  <a:pt x="45495" y="22576"/>
                </a:lnTo>
                <a:lnTo>
                  <a:pt x="43708" y="31368"/>
                </a:lnTo>
                <a:lnTo>
                  <a:pt x="38834" y="38544"/>
                </a:lnTo>
                <a:lnTo>
                  <a:pt x="31604" y="43380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4167367" y="104814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2" y="43376"/>
                </a:lnTo>
                <a:lnTo>
                  <a:pt x="6661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1" y="6608"/>
                </a:lnTo>
                <a:lnTo>
                  <a:pt x="13892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4" y="6608"/>
                </a:lnTo>
                <a:lnTo>
                  <a:pt x="43708" y="13784"/>
                </a:lnTo>
                <a:lnTo>
                  <a:pt x="45495" y="22576"/>
                </a:lnTo>
                <a:lnTo>
                  <a:pt x="43708" y="31356"/>
                </a:lnTo>
                <a:lnTo>
                  <a:pt x="38834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4280898" y="61831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4280898" y="7260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4280898" y="83343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4280898" y="94077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575"/>
                </a:moveTo>
                <a:lnTo>
                  <a:pt x="13764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4" y="1793"/>
                </a:lnTo>
                <a:lnTo>
                  <a:pt x="22535" y="0"/>
                </a:lnTo>
                <a:lnTo>
                  <a:pt x="31308" y="1793"/>
                </a:lnTo>
                <a:lnTo>
                  <a:pt x="38471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1" y="38906"/>
                </a:lnTo>
                <a:lnTo>
                  <a:pt x="31308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4280898" y="104856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161381" y="82637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161381" y="837155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161381" y="84789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1161381" y="858667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1161381" y="869404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1268109" y="82637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1268109" y="837155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1268109" y="84789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1268109" y="858667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1268109" y="869404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1379939" y="82637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1379939" y="837155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379939" y="84789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10" y="43378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1379939" y="858667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5" y="1777"/>
                </a:lnTo>
                <a:lnTo>
                  <a:pt x="22538" y="0"/>
                </a:lnTo>
                <a:lnTo>
                  <a:pt x="31310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10" y="43380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1379939" y="869404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5" y="1772"/>
                </a:lnTo>
                <a:lnTo>
                  <a:pt x="22538" y="0"/>
                </a:lnTo>
                <a:lnTo>
                  <a:pt x="31310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10" y="43376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1491773" y="82637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1491773" y="837155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4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1491773" y="84789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8"/>
                </a:lnTo>
                <a:lnTo>
                  <a:pt x="6600" y="38540"/>
                </a:lnTo>
                <a:lnTo>
                  <a:pt x="1770" y="31363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0" y="38540"/>
                </a:lnTo>
                <a:lnTo>
                  <a:pt x="31306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1491773" y="858667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8"/>
                </a:lnTo>
                <a:lnTo>
                  <a:pt x="0" y="22576"/>
                </a:lnTo>
                <a:lnTo>
                  <a:pt x="1770" y="13797"/>
                </a:lnTo>
                <a:lnTo>
                  <a:pt x="6600" y="6620"/>
                </a:lnTo>
                <a:lnTo>
                  <a:pt x="13763" y="1777"/>
                </a:lnTo>
                <a:lnTo>
                  <a:pt x="22535" y="0"/>
                </a:lnTo>
                <a:lnTo>
                  <a:pt x="31306" y="1777"/>
                </a:lnTo>
                <a:lnTo>
                  <a:pt x="38470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0" y="38544"/>
                </a:lnTo>
                <a:lnTo>
                  <a:pt x="31306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1491773" y="869404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6"/>
                </a:lnTo>
                <a:lnTo>
                  <a:pt x="6600" y="38533"/>
                </a:lnTo>
                <a:lnTo>
                  <a:pt x="1770" y="31356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6" y="1772"/>
                </a:lnTo>
                <a:lnTo>
                  <a:pt x="38470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0" y="38533"/>
                </a:lnTo>
                <a:lnTo>
                  <a:pt x="31306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1598500" y="82637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5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5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1598500" y="837155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4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1598500" y="847890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4" y="43378"/>
                </a:lnTo>
                <a:lnTo>
                  <a:pt x="6662" y="38540"/>
                </a:lnTo>
                <a:lnTo>
                  <a:pt x="1787" y="31363"/>
                </a:lnTo>
                <a:lnTo>
                  <a:pt x="0" y="22576"/>
                </a:lnTo>
                <a:lnTo>
                  <a:pt x="1787" y="13788"/>
                </a:lnTo>
                <a:lnTo>
                  <a:pt x="6662" y="6612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2"/>
                </a:lnTo>
                <a:lnTo>
                  <a:pt x="43711" y="13788"/>
                </a:lnTo>
                <a:lnTo>
                  <a:pt x="45498" y="22576"/>
                </a:lnTo>
                <a:lnTo>
                  <a:pt x="43711" y="31363"/>
                </a:lnTo>
                <a:lnTo>
                  <a:pt x="38835" y="38540"/>
                </a:lnTo>
                <a:lnTo>
                  <a:pt x="31604" y="43378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 descr=""/>
          <p:cNvSpPr/>
          <p:nvPr/>
        </p:nvSpPr>
        <p:spPr>
          <a:xfrm>
            <a:off x="1598500" y="858667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4" y="43380"/>
                </a:lnTo>
                <a:lnTo>
                  <a:pt x="6662" y="38544"/>
                </a:lnTo>
                <a:lnTo>
                  <a:pt x="1787" y="31368"/>
                </a:lnTo>
                <a:lnTo>
                  <a:pt x="0" y="22576"/>
                </a:lnTo>
                <a:lnTo>
                  <a:pt x="1787" y="13797"/>
                </a:lnTo>
                <a:lnTo>
                  <a:pt x="6662" y="6620"/>
                </a:lnTo>
                <a:lnTo>
                  <a:pt x="13894" y="1777"/>
                </a:lnTo>
                <a:lnTo>
                  <a:pt x="22749" y="0"/>
                </a:lnTo>
                <a:lnTo>
                  <a:pt x="31604" y="1777"/>
                </a:lnTo>
                <a:lnTo>
                  <a:pt x="38835" y="6620"/>
                </a:lnTo>
                <a:lnTo>
                  <a:pt x="43711" y="13797"/>
                </a:lnTo>
                <a:lnTo>
                  <a:pt x="45498" y="22576"/>
                </a:lnTo>
                <a:lnTo>
                  <a:pt x="43711" y="31368"/>
                </a:lnTo>
                <a:lnTo>
                  <a:pt x="38835" y="38544"/>
                </a:lnTo>
                <a:lnTo>
                  <a:pt x="31604" y="43380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1598500" y="86940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4" y="43376"/>
                </a:lnTo>
                <a:lnTo>
                  <a:pt x="6662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2" y="6608"/>
                </a:lnTo>
                <a:lnTo>
                  <a:pt x="13894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5" y="6608"/>
                </a:lnTo>
                <a:lnTo>
                  <a:pt x="43711" y="13784"/>
                </a:lnTo>
                <a:lnTo>
                  <a:pt x="45498" y="22576"/>
                </a:lnTo>
                <a:lnTo>
                  <a:pt x="43711" y="31356"/>
                </a:lnTo>
                <a:lnTo>
                  <a:pt x="38835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1705652" y="82642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8" y="45156"/>
                </a:moveTo>
                <a:lnTo>
                  <a:pt x="13765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90"/>
                </a:lnTo>
                <a:lnTo>
                  <a:pt x="45074" y="22579"/>
                </a:lnTo>
                <a:lnTo>
                  <a:pt x="43303" y="31366"/>
                </a:lnTo>
                <a:lnTo>
                  <a:pt x="38473" y="38543"/>
                </a:lnTo>
                <a:lnTo>
                  <a:pt x="31310" y="43381"/>
                </a:lnTo>
                <a:lnTo>
                  <a:pt x="22538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1705652" y="837198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8" y="45156"/>
                </a:moveTo>
                <a:lnTo>
                  <a:pt x="13765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90"/>
                </a:lnTo>
                <a:lnTo>
                  <a:pt x="45074" y="22579"/>
                </a:lnTo>
                <a:lnTo>
                  <a:pt x="43303" y="31366"/>
                </a:lnTo>
                <a:lnTo>
                  <a:pt x="38473" y="38543"/>
                </a:lnTo>
                <a:lnTo>
                  <a:pt x="31310" y="43381"/>
                </a:lnTo>
                <a:lnTo>
                  <a:pt x="22538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1705652" y="847933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1705652" y="858667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8" y="45575"/>
                </a:moveTo>
                <a:lnTo>
                  <a:pt x="13765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5" y="1793"/>
                </a:lnTo>
                <a:lnTo>
                  <a:pt x="22538" y="0"/>
                </a:lnTo>
                <a:lnTo>
                  <a:pt x="31310" y="1793"/>
                </a:lnTo>
                <a:lnTo>
                  <a:pt x="38473" y="6680"/>
                </a:lnTo>
                <a:lnTo>
                  <a:pt x="43303" y="13924"/>
                </a:lnTo>
                <a:lnTo>
                  <a:pt x="45074" y="22787"/>
                </a:lnTo>
                <a:lnTo>
                  <a:pt x="43303" y="31663"/>
                </a:lnTo>
                <a:lnTo>
                  <a:pt x="38473" y="38906"/>
                </a:lnTo>
                <a:lnTo>
                  <a:pt x="31310" y="43786"/>
                </a:lnTo>
                <a:lnTo>
                  <a:pt x="22538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1705652" y="869446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8" y="45153"/>
                </a:moveTo>
                <a:lnTo>
                  <a:pt x="13765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5" y="1772"/>
                </a:lnTo>
                <a:lnTo>
                  <a:pt x="22538" y="0"/>
                </a:lnTo>
                <a:lnTo>
                  <a:pt x="31310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10" y="43376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1817486" y="82642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6"/>
                </a:moveTo>
                <a:lnTo>
                  <a:pt x="13763" y="43381"/>
                </a:lnTo>
                <a:lnTo>
                  <a:pt x="6600" y="38543"/>
                </a:lnTo>
                <a:lnTo>
                  <a:pt x="1770" y="31366"/>
                </a:lnTo>
                <a:lnTo>
                  <a:pt x="0" y="22579"/>
                </a:lnTo>
                <a:lnTo>
                  <a:pt x="1770" y="13790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0" y="38543"/>
                </a:lnTo>
                <a:lnTo>
                  <a:pt x="31306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1817486" y="837198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6"/>
                </a:moveTo>
                <a:lnTo>
                  <a:pt x="13763" y="43381"/>
                </a:lnTo>
                <a:lnTo>
                  <a:pt x="6600" y="38543"/>
                </a:lnTo>
                <a:lnTo>
                  <a:pt x="1770" y="31366"/>
                </a:lnTo>
                <a:lnTo>
                  <a:pt x="0" y="22579"/>
                </a:lnTo>
                <a:lnTo>
                  <a:pt x="1770" y="13790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0" y="38543"/>
                </a:lnTo>
                <a:lnTo>
                  <a:pt x="31306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1817486" y="847933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4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1817486" y="858667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575"/>
                </a:moveTo>
                <a:lnTo>
                  <a:pt x="13763" y="43786"/>
                </a:lnTo>
                <a:lnTo>
                  <a:pt x="6600" y="38906"/>
                </a:lnTo>
                <a:lnTo>
                  <a:pt x="1770" y="31663"/>
                </a:lnTo>
                <a:lnTo>
                  <a:pt x="0" y="22787"/>
                </a:lnTo>
                <a:lnTo>
                  <a:pt x="1770" y="13924"/>
                </a:lnTo>
                <a:lnTo>
                  <a:pt x="6600" y="6680"/>
                </a:lnTo>
                <a:lnTo>
                  <a:pt x="13763" y="1793"/>
                </a:lnTo>
                <a:lnTo>
                  <a:pt x="22535" y="0"/>
                </a:lnTo>
                <a:lnTo>
                  <a:pt x="31306" y="1793"/>
                </a:lnTo>
                <a:lnTo>
                  <a:pt x="38470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0" y="38906"/>
                </a:lnTo>
                <a:lnTo>
                  <a:pt x="31306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1817486" y="869446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3" y="43376"/>
                </a:lnTo>
                <a:lnTo>
                  <a:pt x="6600" y="38533"/>
                </a:lnTo>
                <a:lnTo>
                  <a:pt x="1770" y="31356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6" y="1772"/>
                </a:lnTo>
                <a:lnTo>
                  <a:pt x="38470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0" y="38533"/>
                </a:lnTo>
                <a:lnTo>
                  <a:pt x="31306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/>
          <p:nvPr/>
        </p:nvSpPr>
        <p:spPr>
          <a:xfrm>
            <a:off x="1929317" y="8264637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/>
          <p:nvPr/>
        </p:nvSpPr>
        <p:spPr>
          <a:xfrm>
            <a:off x="1929317" y="837241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3" y="43378"/>
                </a:lnTo>
                <a:lnTo>
                  <a:pt x="6600" y="38540"/>
                </a:lnTo>
                <a:lnTo>
                  <a:pt x="1770" y="31363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 descr=""/>
          <p:cNvSpPr/>
          <p:nvPr/>
        </p:nvSpPr>
        <p:spPr>
          <a:xfrm>
            <a:off x="1929317" y="8479757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6"/>
                </a:moveTo>
                <a:lnTo>
                  <a:pt x="13763" y="43381"/>
                </a:lnTo>
                <a:lnTo>
                  <a:pt x="6600" y="38542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2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 descr=""/>
          <p:cNvSpPr/>
          <p:nvPr/>
        </p:nvSpPr>
        <p:spPr>
          <a:xfrm>
            <a:off x="1929317" y="858709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8"/>
                </a:lnTo>
                <a:lnTo>
                  <a:pt x="0" y="22576"/>
                </a:lnTo>
                <a:lnTo>
                  <a:pt x="1770" y="13797"/>
                </a:lnTo>
                <a:lnTo>
                  <a:pt x="6600" y="6620"/>
                </a:lnTo>
                <a:lnTo>
                  <a:pt x="13763" y="1776"/>
                </a:lnTo>
                <a:lnTo>
                  <a:pt x="22535" y="0"/>
                </a:lnTo>
                <a:lnTo>
                  <a:pt x="31308" y="1776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 descr=""/>
          <p:cNvSpPr/>
          <p:nvPr/>
        </p:nvSpPr>
        <p:spPr>
          <a:xfrm>
            <a:off x="1929317" y="86948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9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69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 descr=""/>
          <p:cNvSpPr/>
          <p:nvPr/>
        </p:nvSpPr>
        <p:spPr>
          <a:xfrm>
            <a:off x="2040723" y="82642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6" y="45156"/>
                </a:moveTo>
                <a:lnTo>
                  <a:pt x="13891" y="43381"/>
                </a:lnTo>
                <a:lnTo>
                  <a:pt x="6661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90"/>
                </a:lnTo>
                <a:lnTo>
                  <a:pt x="45495" y="22579"/>
                </a:lnTo>
                <a:lnTo>
                  <a:pt x="43708" y="31366"/>
                </a:lnTo>
                <a:lnTo>
                  <a:pt x="38833" y="38543"/>
                </a:lnTo>
                <a:lnTo>
                  <a:pt x="31603" y="43381"/>
                </a:lnTo>
                <a:lnTo>
                  <a:pt x="22746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 descr=""/>
          <p:cNvSpPr/>
          <p:nvPr/>
        </p:nvSpPr>
        <p:spPr>
          <a:xfrm>
            <a:off x="2040723" y="8371983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6" y="45156"/>
                </a:moveTo>
                <a:lnTo>
                  <a:pt x="13891" y="43381"/>
                </a:lnTo>
                <a:lnTo>
                  <a:pt x="6661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90"/>
                </a:lnTo>
                <a:lnTo>
                  <a:pt x="45495" y="22579"/>
                </a:lnTo>
                <a:lnTo>
                  <a:pt x="43708" y="31366"/>
                </a:lnTo>
                <a:lnTo>
                  <a:pt x="38833" y="38543"/>
                </a:lnTo>
                <a:lnTo>
                  <a:pt x="31603" y="43381"/>
                </a:lnTo>
                <a:lnTo>
                  <a:pt x="22746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 descr=""/>
          <p:cNvSpPr/>
          <p:nvPr/>
        </p:nvSpPr>
        <p:spPr>
          <a:xfrm>
            <a:off x="2040723" y="847933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6" y="45153"/>
                </a:moveTo>
                <a:lnTo>
                  <a:pt x="13891" y="43379"/>
                </a:lnTo>
                <a:lnTo>
                  <a:pt x="6661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4"/>
                </a:lnTo>
                <a:lnTo>
                  <a:pt x="38833" y="38541"/>
                </a:lnTo>
                <a:lnTo>
                  <a:pt x="31603" y="43379"/>
                </a:lnTo>
                <a:lnTo>
                  <a:pt x="22746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 descr=""/>
          <p:cNvSpPr/>
          <p:nvPr/>
        </p:nvSpPr>
        <p:spPr>
          <a:xfrm>
            <a:off x="2040723" y="858667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6" y="45575"/>
                </a:moveTo>
                <a:lnTo>
                  <a:pt x="13891" y="43786"/>
                </a:lnTo>
                <a:lnTo>
                  <a:pt x="6661" y="38906"/>
                </a:lnTo>
                <a:lnTo>
                  <a:pt x="1787" y="31663"/>
                </a:lnTo>
                <a:lnTo>
                  <a:pt x="0" y="22787"/>
                </a:lnTo>
                <a:lnTo>
                  <a:pt x="1787" y="13924"/>
                </a:lnTo>
                <a:lnTo>
                  <a:pt x="6661" y="6680"/>
                </a:lnTo>
                <a:lnTo>
                  <a:pt x="13891" y="1793"/>
                </a:lnTo>
                <a:lnTo>
                  <a:pt x="22746" y="0"/>
                </a:lnTo>
                <a:lnTo>
                  <a:pt x="31603" y="1793"/>
                </a:lnTo>
                <a:lnTo>
                  <a:pt x="38833" y="6680"/>
                </a:lnTo>
                <a:lnTo>
                  <a:pt x="43708" y="13924"/>
                </a:lnTo>
                <a:lnTo>
                  <a:pt x="45495" y="22787"/>
                </a:lnTo>
                <a:lnTo>
                  <a:pt x="43708" y="31663"/>
                </a:lnTo>
                <a:lnTo>
                  <a:pt x="38833" y="38906"/>
                </a:lnTo>
                <a:lnTo>
                  <a:pt x="31603" y="43786"/>
                </a:lnTo>
                <a:lnTo>
                  <a:pt x="22746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 descr=""/>
          <p:cNvSpPr/>
          <p:nvPr/>
        </p:nvSpPr>
        <p:spPr>
          <a:xfrm>
            <a:off x="2040723" y="869446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6" y="45153"/>
                </a:moveTo>
                <a:lnTo>
                  <a:pt x="13891" y="43376"/>
                </a:lnTo>
                <a:lnTo>
                  <a:pt x="6661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1" y="6608"/>
                </a:lnTo>
                <a:lnTo>
                  <a:pt x="13891" y="1772"/>
                </a:lnTo>
                <a:lnTo>
                  <a:pt x="22746" y="0"/>
                </a:lnTo>
                <a:lnTo>
                  <a:pt x="31603" y="1772"/>
                </a:lnTo>
                <a:lnTo>
                  <a:pt x="38833" y="6608"/>
                </a:lnTo>
                <a:lnTo>
                  <a:pt x="43708" y="13784"/>
                </a:lnTo>
                <a:lnTo>
                  <a:pt x="45495" y="22576"/>
                </a:lnTo>
                <a:lnTo>
                  <a:pt x="43708" y="31356"/>
                </a:lnTo>
                <a:lnTo>
                  <a:pt x="38833" y="38533"/>
                </a:lnTo>
                <a:lnTo>
                  <a:pt x="31603" y="43376"/>
                </a:lnTo>
                <a:lnTo>
                  <a:pt x="22746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 descr=""/>
          <p:cNvSpPr/>
          <p:nvPr/>
        </p:nvSpPr>
        <p:spPr>
          <a:xfrm>
            <a:off x="2147875" y="8264637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 descr=""/>
          <p:cNvSpPr/>
          <p:nvPr/>
        </p:nvSpPr>
        <p:spPr>
          <a:xfrm>
            <a:off x="2147875" y="837241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 descr=""/>
          <p:cNvSpPr/>
          <p:nvPr/>
        </p:nvSpPr>
        <p:spPr>
          <a:xfrm>
            <a:off x="2147875" y="8479757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6"/>
                </a:moveTo>
                <a:lnTo>
                  <a:pt x="13764" y="43381"/>
                </a:lnTo>
                <a:lnTo>
                  <a:pt x="6601" y="38542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2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 descr=""/>
          <p:cNvSpPr/>
          <p:nvPr/>
        </p:nvSpPr>
        <p:spPr>
          <a:xfrm>
            <a:off x="2147875" y="858709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6"/>
                </a:lnTo>
                <a:lnTo>
                  <a:pt x="22535" y="0"/>
                </a:lnTo>
                <a:lnTo>
                  <a:pt x="31308" y="1776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 descr=""/>
          <p:cNvSpPr/>
          <p:nvPr/>
        </p:nvSpPr>
        <p:spPr>
          <a:xfrm>
            <a:off x="2147875" y="86948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9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69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 descr=""/>
          <p:cNvSpPr/>
          <p:nvPr/>
        </p:nvSpPr>
        <p:spPr>
          <a:xfrm>
            <a:off x="2259281" y="82642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 descr=""/>
          <p:cNvSpPr/>
          <p:nvPr/>
        </p:nvSpPr>
        <p:spPr>
          <a:xfrm>
            <a:off x="2259281" y="837198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 descr=""/>
          <p:cNvSpPr/>
          <p:nvPr/>
        </p:nvSpPr>
        <p:spPr>
          <a:xfrm>
            <a:off x="2259281" y="847933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 descr=""/>
          <p:cNvSpPr/>
          <p:nvPr/>
        </p:nvSpPr>
        <p:spPr>
          <a:xfrm>
            <a:off x="2259281" y="858667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575"/>
                </a:moveTo>
                <a:lnTo>
                  <a:pt x="13764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4" y="1793"/>
                </a:lnTo>
                <a:lnTo>
                  <a:pt x="22535" y="0"/>
                </a:lnTo>
                <a:lnTo>
                  <a:pt x="31308" y="1793"/>
                </a:lnTo>
                <a:lnTo>
                  <a:pt x="38471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1" y="38906"/>
                </a:lnTo>
                <a:lnTo>
                  <a:pt x="31308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 descr=""/>
          <p:cNvSpPr/>
          <p:nvPr/>
        </p:nvSpPr>
        <p:spPr>
          <a:xfrm>
            <a:off x="2259281" y="869446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 descr=""/>
          <p:cNvSpPr/>
          <p:nvPr/>
        </p:nvSpPr>
        <p:spPr>
          <a:xfrm>
            <a:off x="2370687" y="82642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6"/>
                </a:moveTo>
                <a:lnTo>
                  <a:pt x="13894" y="43381"/>
                </a:lnTo>
                <a:lnTo>
                  <a:pt x="6662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90"/>
                </a:lnTo>
                <a:lnTo>
                  <a:pt x="45498" y="22579"/>
                </a:lnTo>
                <a:lnTo>
                  <a:pt x="43711" y="31366"/>
                </a:lnTo>
                <a:lnTo>
                  <a:pt x="38835" y="38543"/>
                </a:lnTo>
                <a:lnTo>
                  <a:pt x="31604" y="43381"/>
                </a:lnTo>
                <a:lnTo>
                  <a:pt x="22749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 descr=""/>
          <p:cNvSpPr/>
          <p:nvPr/>
        </p:nvSpPr>
        <p:spPr>
          <a:xfrm>
            <a:off x="2370687" y="8371983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6"/>
                </a:moveTo>
                <a:lnTo>
                  <a:pt x="13894" y="43381"/>
                </a:lnTo>
                <a:lnTo>
                  <a:pt x="6662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90"/>
                </a:lnTo>
                <a:lnTo>
                  <a:pt x="45498" y="22579"/>
                </a:lnTo>
                <a:lnTo>
                  <a:pt x="43711" y="31366"/>
                </a:lnTo>
                <a:lnTo>
                  <a:pt x="38835" y="38543"/>
                </a:lnTo>
                <a:lnTo>
                  <a:pt x="31604" y="43381"/>
                </a:lnTo>
                <a:lnTo>
                  <a:pt x="22749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 descr=""/>
          <p:cNvSpPr/>
          <p:nvPr/>
        </p:nvSpPr>
        <p:spPr>
          <a:xfrm>
            <a:off x="2370687" y="847933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4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 descr=""/>
          <p:cNvSpPr/>
          <p:nvPr/>
        </p:nvSpPr>
        <p:spPr>
          <a:xfrm>
            <a:off x="2370687" y="858667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575"/>
                </a:moveTo>
                <a:lnTo>
                  <a:pt x="13894" y="43786"/>
                </a:lnTo>
                <a:lnTo>
                  <a:pt x="6662" y="38906"/>
                </a:lnTo>
                <a:lnTo>
                  <a:pt x="1787" y="31663"/>
                </a:lnTo>
                <a:lnTo>
                  <a:pt x="0" y="22787"/>
                </a:lnTo>
                <a:lnTo>
                  <a:pt x="1787" y="13924"/>
                </a:lnTo>
                <a:lnTo>
                  <a:pt x="6662" y="6680"/>
                </a:lnTo>
                <a:lnTo>
                  <a:pt x="13894" y="1793"/>
                </a:lnTo>
                <a:lnTo>
                  <a:pt x="22749" y="0"/>
                </a:lnTo>
                <a:lnTo>
                  <a:pt x="31604" y="1793"/>
                </a:lnTo>
                <a:lnTo>
                  <a:pt x="38835" y="6680"/>
                </a:lnTo>
                <a:lnTo>
                  <a:pt x="43711" y="13924"/>
                </a:lnTo>
                <a:lnTo>
                  <a:pt x="45498" y="22787"/>
                </a:lnTo>
                <a:lnTo>
                  <a:pt x="43711" y="31663"/>
                </a:lnTo>
                <a:lnTo>
                  <a:pt x="38835" y="38906"/>
                </a:lnTo>
                <a:lnTo>
                  <a:pt x="31604" y="43786"/>
                </a:lnTo>
                <a:lnTo>
                  <a:pt x="22749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 descr=""/>
          <p:cNvSpPr/>
          <p:nvPr/>
        </p:nvSpPr>
        <p:spPr>
          <a:xfrm>
            <a:off x="2370687" y="869446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4" y="43376"/>
                </a:lnTo>
                <a:lnTo>
                  <a:pt x="6662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2" y="6608"/>
                </a:lnTo>
                <a:lnTo>
                  <a:pt x="13894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5" y="6608"/>
                </a:lnTo>
                <a:lnTo>
                  <a:pt x="43711" y="13784"/>
                </a:lnTo>
                <a:lnTo>
                  <a:pt x="45498" y="22576"/>
                </a:lnTo>
                <a:lnTo>
                  <a:pt x="43711" y="31356"/>
                </a:lnTo>
                <a:lnTo>
                  <a:pt x="38835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 descr=""/>
          <p:cNvSpPr/>
          <p:nvPr/>
        </p:nvSpPr>
        <p:spPr>
          <a:xfrm>
            <a:off x="2482518" y="82637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 descr=""/>
          <p:cNvSpPr/>
          <p:nvPr/>
        </p:nvSpPr>
        <p:spPr>
          <a:xfrm>
            <a:off x="2482518" y="837155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 descr=""/>
          <p:cNvSpPr/>
          <p:nvPr/>
        </p:nvSpPr>
        <p:spPr>
          <a:xfrm>
            <a:off x="2482518" y="84789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 descr=""/>
          <p:cNvSpPr/>
          <p:nvPr/>
        </p:nvSpPr>
        <p:spPr>
          <a:xfrm>
            <a:off x="2482518" y="858667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 descr=""/>
          <p:cNvSpPr/>
          <p:nvPr/>
        </p:nvSpPr>
        <p:spPr>
          <a:xfrm>
            <a:off x="2482518" y="869404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 descr=""/>
          <p:cNvSpPr/>
          <p:nvPr/>
        </p:nvSpPr>
        <p:spPr>
          <a:xfrm>
            <a:off x="2589246" y="82637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 descr=""/>
          <p:cNvSpPr/>
          <p:nvPr/>
        </p:nvSpPr>
        <p:spPr>
          <a:xfrm>
            <a:off x="2589246" y="837155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 descr=""/>
          <p:cNvSpPr/>
          <p:nvPr/>
        </p:nvSpPr>
        <p:spPr>
          <a:xfrm>
            <a:off x="2589246" y="84789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 descr=""/>
          <p:cNvSpPr/>
          <p:nvPr/>
        </p:nvSpPr>
        <p:spPr>
          <a:xfrm>
            <a:off x="2589246" y="858667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 descr=""/>
          <p:cNvSpPr/>
          <p:nvPr/>
        </p:nvSpPr>
        <p:spPr>
          <a:xfrm>
            <a:off x="2589246" y="869404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 descr=""/>
          <p:cNvSpPr/>
          <p:nvPr/>
        </p:nvSpPr>
        <p:spPr>
          <a:xfrm>
            <a:off x="2705331" y="82637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79"/>
                </a:lnTo>
                <a:lnTo>
                  <a:pt x="6661" y="38541"/>
                </a:lnTo>
                <a:lnTo>
                  <a:pt x="1787" y="31365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5"/>
                </a:lnTo>
                <a:lnTo>
                  <a:pt x="38834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 descr=""/>
          <p:cNvSpPr/>
          <p:nvPr/>
        </p:nvSpPr>
        <p:spPr>
          <a:xfrm>
            <a:off x="2705331" y="837155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79"/>
                </a:lnTo>
                <a:lnTo>
                  <a:pt x="6661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4"/>
                </a:lnTo>
                <a:lnTo>
                  <a:pt x="38834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 descr=""/>
          <p:cNvSpPr/>
          <p:nvPr/>
        </p:nvSpPr>
        <p:spPr>
          <a:xfrm>
            <a:off x="2705331" y="847890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78"/>
                </a:lnTo>
                <a:lnTo>
                  <a:pt x="6661" y="38540"/>
                </a:lnTo>
                <a:lnTo>
                  <a:pt x="1787" y="31363"/>
                </a:lnTo>
                <a:lnTo>
                  <a:pt x="0" y="22576"/>
                </a:lnTo>
                <a:lnTo>
                  <a:pt x="1787" y="13788"/>
                </a:lnTo>
                <a:lnTo>
                  <a:pt x="6661" y="6612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2"/>
                </a:lnTo>
                <a:lnTo>
                  <a:pt x="43708" y="13788"/>
                </a:lnTo>
                <a:lnTo>
                  <a:pt x="45495" y="22576"/>
                </a:lnTo>
                <a:lnTo>
                  <a:pt x="43708" y="31363"/>
                </a:lnTo>
                <a:lnTo>
                  <a:pt x="38834" y="38540"/>
                </a:lnTo>
                <a:lnTo>
                  <a:pt x="31604" y="43378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 descr=""/>
          <p:cNvSpPr/>
          <p:nvPr/>
        </p:nvSpPr>
        <p:spPr>
          <a:xfrm>
            <a:off x="2705331" y="858667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80"/>
                </a:lnTo>
                <a:lnTo>
                  <a:pt x="6661" y="38544"/>
                </a:lnTo>
                <a:lnTo>
                  <a:pt x="1787" y="31368"/>
                </a:lnTo>
                <a:lnTo>
                  <a:pt x="0" y="22576"/>
                </a:lnTo>
                <a:lnTo>
                  <a:pt x="1787" y="13797"/>
                </a:lnTo>
                <a:lnTo>
                  <a:pt x="6661" y="6620"/>
                </a:lnTo>
                <a:lnTo>
                  <a:pt x="13892" y="1777"/>
                </a:lnTo>
                <a:lnTo>
                  <a:pt x="22749" y="0"/>
                </a:lnTo>
                <a:lnTo>
                  <a:pt x="31604" y="1777"/>
                </a:lnTo>
                <a:lnTo>
                  <a:pt x="38834" y="6620"/>
                </a:lnTo>
                <a:lnTo>
                  <a:pt x="43708" y="13797"/>
                </a:lnTo>
                <a:lnTo>
                  <a:pt x="45495" y="22576"/>
                </a:lnTo>
                <a:lnTo>
                  <a:pt x="43708" y="31368"/>
                </a:lnTo>
                <a:lnTo>
                  <a:pt x="38834" y="38544"/>
                </a:lnTo>
                <a:lnTo>
                  <a:pt x="31604" y="43380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 descr=""/>
          <p:cNvSpPr/>
          <p:nvPr/>
        </p:nvSpPr>
        <p:spPr>
          <a:xfrm>
            <a:off x="2705331" y="869404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76"/>
                </a:lnTo>
                <a:lnTo>
                  <a:pt x="6661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1" y="6608"/>
                </a:lnTo>
                <a:lnTo>
                  <a:pt x="13892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4" y="6608"/>
                </a:lnTo>
                <a:lnTo>
                  <a:pt x="43708" y="13784"/>
                </a:lnTo>
                <a:lnTo>
                  <a:pt x="45495" y="22576"/>
                </a:lnTo>
                <a:lnTo>
                  <a:pt x="43708" y="31356"/>
                </a:lnTo>
                <a:lnTo>
                  <a:pt x="38834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 descr=""/>
          <p:cNvSpPr/>
          <p:nvPr/>
        </p:nvSpPr>
        <p:spPr>
          <a:xfrm>
            <a:off x="2818861" y="82642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 descr=""/>
          <p:cNvSpPr/>
          <p:nvPr/>
        </p:nvSpPr>
        <p:spPr>
          <a:xfrm>
            <a:off x="2818861" y="837198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 descr=""/>
          <p:cNvSpPr/>
          <p:nvPr/>
        </p:nvSpPr>
        <p:spPr>
          <a:xfrm>
            <a:off x="2818861" y="847933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 descr=""/>
          <p:cNvSpPr/>
          <p:nvPr/>
        </p:nvSpPr>
        <p:spPr>
          <a:xfrm>
            <a:off x="2818861" y="858667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575"/>
                </a:moveTo>
                <a:lnTo>
                  <a:pt x="13764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4" y="1793"/>
                </a:lnTo>
                <a:lnTo>
                  <a:pt x="22535" y="0"/>
                </a:lnTo>
                <a:lnTo>
                  <a:pt x="31308" y="1793"/>
                </a:lnTo>
                <a:lnTo>
                  <a:pt x="38471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1" y="38906"/>
                </a:lnTo>
                <a:lnTo>
                  <a:pt x="31308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 descr=""/>
          <p:cNvSpPr/>
          <p:nvPr/>
        </p:nvSpPr>
        <p:spPr>
          <a:xfrm>
            <a:off x="2818861" y="8694462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5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4958080"/>
            <a:chOff x="0" y="0"/>
            <a:chExt cx="18288000" cy="49580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52640" y="317831"/>
              <a:ext cx="5378287" cy="463963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310621" cy="408257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7281" y="0"/>
              <a:ext cx="7310716" cy="4082576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6992797" y="5348909"/>
            <a:ext cx="4302125" cy="863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0" spc="-465" b="1">
                <a:latin typeface="Trebuchet MS"/>
                <a:cs typeface="Trebuchet MS"/>
              </a:rPr>
              <a:t>INTRODUCTION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022697" y="6445043"/>
            <a:ext cx="16242665" cy="2644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14599"/>
              </a:lnSpc>
              <a:spcBef>
                <a:spcPts val="100"/>
              </a:spcBef>
            </a:pPr>
            <a:r>
              <a:rPr dirty="0" u="sng" sz="300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5"/>
              </a:rPr>
              <a:t>Facteur24.co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partage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dans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cette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présentation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4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façons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efficaces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d'envoyer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du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courrier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en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 spc="-20">
                <a:latin typeface="Arial"/>
                <a:cs typeface="Arial"/>
              </a:rPr>
              <a:t>toute </a:t>
            </a:r>
            <a:r>
              <a:rPr dirty="0" u="none" sz="3000">
                <a:latin typeface="Arial"/>
                <a:cs typeface="Arial"/>
              </a:rPr>
              <a:t>sécurité.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Vous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découvrirez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des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méthodes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modernes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et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pratiques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qui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garantissent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que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 spc="-25">
                <a:latin typeface="Arial"/>
                <a:cs typeface="Arial"/>
              </a:rPr>
              <a:t>vos</a:t>
            </a:r>
            <a:r>
              <a:rPr dirty="0" u="none" sz="3000" spc="7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lettres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restent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protégées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à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chaque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étape.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Que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ce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soit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pour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des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communications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personnelles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 spc="-25">
                <a:latin typeface="Arial"/>
                <a:cs typeface="Arial"/>
              </a:rPr>
              <a:t>ou </a:t>
            </a:r>
            <a:r>
              <a:rPr dirty="0" u="none" sz="3000">
                <a:latin typeface="Arial"/>
                <a:cs typeface="Arial"/>
              </a:rPr>
              <a:t>professionnelles,</a:t>
            </a:r>
            <a:r>
              <a:rPr dirty="0" u="none" sz="3000" spc="-5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ces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conseils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simples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vous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aideront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à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envoyer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votre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courrier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avec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confiance</a:t>
            </a:r>
            <a:r>
              <a:rPr dirty="0" u="none" sz="3000" spc="-45">
                <a:latin typeface="Arial"/>
                <a:cs typeface="Arial"/>
              </a:rPr>
              <a:t> </a:t>
            </a:r>
            <a:r>
              <a:rPr dirty="0" u="none" sz="3000" spc="-25">
                <a:latin typeface="Arial"/>
                <a:cs typeface="Arial"/>
              </a:rPr>
              <a:t>et </a:t>
            </a:r>
            <a:r>
              <a:rPr dirty="0" u="none" sz="3000">
                <a:latin typeface="Arial"/>
                <a:cs typeface="Arial"/>
              </a:rPr>
              <a:t>tranquillité</a:t>
            </a:r>
            <a:r>
              <a:rPr dirty="0" u="none" sz="3000" spc="-90">
                <a:latin typeface="Arial"/>
                <a:cs typeface="Arial"/>
              </a:rPr>
              <a:t> </a:t>
            </a:r>
            <a:r>
              <a:rPr dirty="0" u="none" sz="3000" spc="-10">
                <a:latin typeface="Arial"/>
                <a:cs typeface="Arial"/>
              </a:rPr>
              <a:t>d'esprit.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06414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dirty="0" spc="-894"/>
              <a:t>1.</a:t>
            </a:r>
            <a:r>
              <a:rPr dirty="0" spc="-225"/>
              <a:t> </a:t>
            </a:r>
            <a:r>
              <a:rPr dirty="0" spc="-440"/>
              <a:t>Facteur24.co</a:t>
            </a:r>
            <a:r>
              <a:rPr dirty="0" spc="-225"/>
              <a:t> </a:t>
            </a:r>
            <a:r>
              <a:rPr dirty="0" spc="-360"/>
              <a:t>Facilite </a:t>
            </a:r>
            <a:r>
              <a:rPr dirty="0" spc="-555"/>
              <a:t>L’Envoi</a:t>
            </a:r>
            <a:r>
              <a:rPr dirty="0" spc="-220"/>
              <a:t> </a:t>
            </a:r>
            <a:r>
              <a:rPr dirty="0" spc="-320"/>
              <a:t>Sécurisé</a:t>
            </a:r>
          </a:p>
        </p:txBody>
      </p:sp>
      <p:sp>
        <p:nvSpPr>
          <p:cNvPr id="4" name="object 4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/>
              <a:t>Facteur24.co propose une </a:t>
            </a:r>
            <a:r>
              <a:rPr dirty="0" spc="-10"/>
              <a:t>plateforme </a:t>
            </a:r>
            <a:r>
              <a:rPr dirty="0"/>
              <a:t>moderne pour envoyer vos lettres en </a:t>
            </a:r>
            <a:r>
              <a:rPr dirty="0" spc="-10"/>
              <a:t>ligne </a:t>
            </a:r>
            <a:r>
              <a:rPr dirty="0"/>
              <a:t>rapidement et en toute sécurité. Dans </a:t>
            </a:r>
            <a:r>
              <a:rPr dirty="0" spc="-25"/>
              <a:t>cet </a:t>
            </a:r>
            <a:r>
              <a:rPr dirty="0"/>
              <a:t>épisode, Facteur24.co partage quatre </a:t>
            </a:r>
            <a:r>
              <a:rPr dirty="0" spc="-10"/>
              <a:t>façons </a:t>
            </a:r>
            <a:r>
              <a:rPr dirty="0"/>
              <a:t>de garantir la sécurité de vos envois </a:t>
            </a:r>
            <a:r>
              <a:rPr dirty="0" spc="-50"/>
              <a:t>: </a:t>
            </a:r>
            <a:r>
              <a:rPr dirty="0"/>
              <a:t>Registered Letter, Tracked Letter, </a:t>
            </a:r>
            <a:r>
              <a:rPr dirty="0" spc="-10"/>
              <a:t>Simple </a:t>
            </a:r>
            <a:r>
              <a:rPr dirty="0"/>
              <a:t>Letter et AI-Assisted Letter. Chaque </a:t>
            </a:r>
            <a:r>
              <a:rPr dirty="0" spc="-10"/>
              <a:t>méthode </a:t>
            </a:r>
            <a:r>
              <a:rPr dirty="0"/>
              <a:t>répond à des besoins </a:t>
            </a:r>
            <a:r>
              <a:rPr dirty="0" spc="-10"/>
              <a:t>spécifiques.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73548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dirty="0" spc="-560"/>
              <a:t>2.</a:t>
            </a:r>
            <a:r>
              <a:rPr dirty="0" spc="-250"/>
              <a:t> </a:t>
            </a:r>
            <a:r>
              <a:rPr dirty="0" spc="-540"/>
              <a:t>Une</a:t>
            </a:r>
            <a:r>
              <a:rPr dirty="0" spc="-245"/>
              <a:t> </a:t>
            </a:r>
            <a:r>
              <a:rPr dirty="0" spc="-365"/>
              <a:t>Plateforme</a:t>
            </a:r>
            <a:r>
              <a:rPr dirty="0" spc="-250"/>
              <a:t> </a:t>
            </a:r>
            <a:r>
              <a:rPr dirty="0" spc="-345"/>
              <a:t>Simple </a:t>
            </a:r>
            <a:r>
              <a:rPr dirty="0" spc="-470"/>
              <a:t>Et</a:t>
            </a:r>
            <a:r>
              <a:rPr dirty="0" spc="-245"/>
              <a:t> </a:t>
            </a:r>
            <a:r>
              <a:rPr dirty="0" spc="-320"/>
              <a:t>Accessible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9374279" y="4117506"/>
            <a:ext cx="7501890" cy="4826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 sz="3000">
                <a:latin typeface="Arial"/>
                <a:cs typeface="Arial"/>
              </a:rPr>
              <a:t>La plateforme </a:t>
            </a:r>
            <a:r>
              <a:rPr dirty="0" u="heavy" sz="300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Facteur24.co</a:t>
            </a:r>
            <a:r>
              <a:rPr dirty="0" u="none" sz="3000">
                <a:latin typeface="Arial"/>
                <a:cs typeface="Arial"/>
              </a:rPr>
              <a:t> est intuitive </a:t>
            </a:r>
            <a:r>
              <a:rPr dirty="0" u="none" sz="3000" spc="-25">
                <a:latin typeface="Arial"/>
                <a:cs typeface="Arial"/>
              </a:rPr>
              <a:t>et </a:t>
            </a:r>
            <a:r>
              <a:rPr dirty="0" u="none" sz="3000">
                <a:latin typeface="Arial"/>
                <a:cs typeface="Arial"/>
              </a:rPr>
              <a:t>facile à utiliser. Vous n’avez pas besoin </a:t>
            </a:r>
            <a:r>
              <a:rPr dirty="0" u="none" sz="3000" spc="-25">
                <a:latin typeface="Arial"/>
                <a:cs typeface="Arial"/>
              </a:rPr>
              <a:t>de </a:t>
            </a:r>
            <a:r>
              <a:rPr dirty="0" u="none" sz="3000">
                <a:latin typeface="Arial"/>
                <a:cs typeface="Arial"/>
              </a:rPr>
              <a:t>compétences techniques pour envoyer </a:t>
            </a:r>
            <a:r>
              <a:rPr dirty="0" u="none" sz="3000" spc="-25">
                <a:latin typeface="Arial"/>
                <a:cs typeface="Arial"/>
              </a:rPr>
              <a:t>vos </a:t>
            </a:r>
            <a:r>
              <a:rPr dirty="0" u="none" sz="3000">
                <a:latin typeface="Arial"/>
                <a:cs typeface="Arial"/>
              </a:rPr>
              <a:t>lettres.</a:t>
            </a:r>
            <a:r>
              <a:rPr dirty="0" u="none" sz="3000" spc="-1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Il</a:t>
            </a:r>
            <a:r>
              <a:rPr dirty="0" u="none" sz="3000" spc="-1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suffit</a:t>
            </a:r>
            <a:r>
              <a:rPr dirty="0" u="none" sz="3000" spc="-1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de</a:t>
            </a:r>
            <a:r>
              <a:rPr dirty="0" u="none" sz="3000" spc="-1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choisir</a:t>
            </a:r>
            <a:r>
              <a:rPr dirty="0" u="none" sz="3000" spc="-10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votre</a:t>
            </a:r>
            <a:r>
              <a:rPr dirty="0" u="none" sz="3000" spc="-5">
                <a:latin typeface="Arial"/>
                <a:cs typeface="Arial"/>
              </a:rPr>
              <a:t> </a:t>
            </a:r>
            <a:r>
              <a:rPr dirty="0" u="none" sz="3000">
                <a:latin typeface="Arial"/>
                <a:cs typeface="Arial"/>
              </a:rPr>
              <a:t>type</a:t>
            </a:r>
            <a:r>
              <a:rPr dirty="0" u="none" sz="3000" spc="-10">
                <a:latin typeface="Arial"/>
                <a:cs typeface="Arial"/>
              </a:rPr>
              <a:t> </a:t>
            </a:r>
            <a:r>
              <a:rPr dirty="0" u="none" sz="3000" spc="-25">
                <a:latin typeface="Arial"/>
                <a:cs typeface="Arial"/>
              </a:rPr>
              <a:t>de </a:t>
            </a:r>
            <a:r>
              <a:rPr dirty="0" u="none" sz="3000">
                <a:latin typeface="Arial"/>
                <a:cs typeface="Arial"/>
              </a:rPr>
              <a:t>courrier, de rédiger votre message et </a:t>
            </a:r>
            <a:r>
              <a:rPr dirty="0" u="none" sz="3000" spc="-25">
                <a:latin typeface="Arial"/>
                <a:cs typeface="Arial"/>
              </a:rPr>
              <a:t>de </a:t>
            </a:r>
            <a:r>
              <a:rPr dirty="0" u="none" sz="3000">
                <a:latin typeface="Arial"/>
                <a:cs typeface="Arial"/>
              </a:rPr>
              <a:t>finaliser l’envoi en quelques clics. Même </a:t>
            </a:r>
            <a:r>
              <a:rPr dirty="0" u="none" sz="3000" spc="-25">
                <a:latin typeface="Arial"/>
                <a:cs typeface="Arial"/>
              </a:rPr>
              <a:t>les </a:t>
            </a:r>
            <a:r>
              <a:rPr dirty="0" u="none" sz="3000">
                <a:latin typeface="Arial"/>
                <a:cs typeface="Arial"/>
              </a:rPr>
              <a:t>nouveaux utilisateurs peuvent </a:t>
            </a:r>
            <a:r>
              <a:rPr dirty="0" u="none" sz="3000" spc="-10">
                <a:latin typeface="Arial"/>
                <a:cs typeface="Arial"/>
              </a:rPr>
              <a:t>naviguer </a:t>
            </a:r>
            <a:r>
              <a:rPr dirty="0" u="none" sz="3000">
                <a:latin typeface="Arial"/>
                <a:cs typeface="Arial"/>
              </a:rPr>
              <a:t>facilement et profiter d’une expérience </a:t>
            </a:r>
            <a:r>
              <a:rPr dirty="0" u="none" sz="3000" spc="-10">
                <a:latin typeface="Arial"/>
                <a:cs typeface="Arial"/>
              </a:rPr>
              <a:t>fluide </a:t>
            </a:r>
            <a:r>
              <a:rPr dirty="0" u="none" sz="3000">
                <a:latin typeface="Arial"/>
                <a:cs typeface="Arial"/>
              </a:rPr>
              <a:t>et </a:t>
            </a:r>
            <a:r>
              <a:rPr dirty="0" u="none" sz="3000" spc="-10">
                <a:latin typeface="Arial"/>
                <a:cs typeface="Arial"/>
              </a:rPr>
              <a:t>sécurisée.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40681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dirty="0" spc="-560"/>
              <a:t>3.</a:t>
            </a:r>
            <a:r>
              <a:rPr dirty="0" spc="-245"/>
              <a:t> </a:t>
            </a:r>
            <a:r>
              <a:rPr dirty="0" spc="-445"/>
              <a:t>L’IA</a:t>
            </a:r>
            <a:r>
              <a:rPr dirty="0" spc="-240"/>
              <a:t> </a:t>
            </a:r>
            <a:r>
              <a:rPr dirty="0" spc="-470"/>
              <a:t>Et</a:t>
            </a:r>
            <a:r>
              <a:rPr dirty="0" spc="-240"/>
              <a:t> </a:t>
            </a:r>
            <a:r>
              <a:rPr dirty="0" spc="-425"/>
              <a:t>Les</a:t>
            </a:r>
            <a:r>
              <a:rPr dirty="0" spc="-240"/>
              <a:t> </a:t>
            </a:r>
            <a:r>
              <a:rPr dirty="0" spc="-380"/>
              <a:t>Modèles </a:t>
            </a:r>
            <a:r>
              <a:rPr dirty="0" spc="-335"/>
              <a:t>Pour</a:t>
            </a:r>
            <a:r>
              <a:rPr dirty="0" spc="-240"/>
              <a:t> </a:t>
            </a:r>
            <a:r>
              <a:rPr dirty="0" spc="-375"/>
              <a:t>Gagner</a:t>
            </a:r>
            <a:r>
              <a:rPr dirty="0" spc="-240"/>
              <a:t> </a:t>
            </a:r>
            <a:r>
              <a:rPr dirty="0" spc="-409"/>
              <a:t>Du</a:t>
            </a:r>
            <a:r>
              <a:rPr dirty="0" spc="-235"/>
              <a:t> </a:t>
            </a:r>
            <a:r>
              <a:rPr dirty="0" spc="-555"/>
              <a:t>Temps</a:t>
            </a:r>
          </a:p>
        </p:txBody>
      </p:sp>
      <p:sp>
        <p:nvSpPr>
          <p:cNvPr id="4" name="object 4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/>
              <a:t>Facteur24.co intègre un outil d’écriture </a:t>
            </a:r>
            <a:r>
              <a:rPr dirty="0" spc="-10"/>
              <a:t>assisté </a:t>
            </a:r>
            <a:r>
              <a:rPr dirty="0"/>
              <a:t>par</a:t>
            </a:r>
            <a:r>
              <a:rPr dirty="0" spc="-5"/>
              <a:t> </a:t>
            </a:r>
            <a:r>
              <a:rPr dirty="0"/>
              <a:t>IA</a:t>
            </a:r>
            <a:r>
              <a:rPr dirty="0" spc="-5"/>
              <a:t> </a:t>
            </a:r>
            <a:r>
              <a:rPr dirty="0"/>
              <a:t>et</a:t>
            </a:r>
            <a:r>
              <a:rPr dirty="0" spc="-5"/>
              <a:t> </a:t>
            </a:r>
            <a:r>
              <a:rPr dirty="0"/>
              <a:t>propose</a:t>
            </a:r>
            <a:r>
              <a:rPr dirty="0" spc="-5"/>
              <a:t> </a:t>
            </a:r>
            <a:r>
              <a:rPr dirty="0"/>
              <a:t>des</a:t>
            </a:r>
            <a:r>
              <a:rPr dirty="0" spc="-5"/>
              <a:t> </a:t>
            </a:r>
            <a:r>
              <a:rPr dirty="0"/>
              <a:t>modèles</a:t>
            </a:r>
            <a:r>
              <a:rPr dirty="0" spc="-5"/>
              <a:t> </a:t>
            </a:r>
            <a:r>
              <a:rPr dirty="0" spc="-10"/>
              <a:t>préconçus </a:t>
            </a:r>
            <a:r>
              <a:rPr dirty="0"/>
              <a:t>pour tous types de lettres. Vous </a:t>
            </a:r>
            <a:r>
              <a:rPr dirty="0" spc="-10"/>
              <a:t>pouvez </a:t>
            </a:r>
            <a:r>
              <a:rPr dirty="0"/>
              <a:t>générer rapidement des lettres structurées </a:t>
            </a:r>
            <a:r>
              <a:rPr dirty="0" spc="-25"/>
              <a:t>ou </a:t>
            </a:r>
            <a:r>
              <a:rPr dirty="0"/>
              <a:t>utiliser un modèle adapté à votre </a:t>
            </a:r>
            <a:r>
              <a:rPr dirty="0" spc="-10"/>
              <a:t>situation.</a:t>
            </a:r>
          </a:p>
          <a:p>
            <a:pPr marL="12700" marR="195580">
              <a:lnSpc>
                <a:spcPts val="4200"/>
              </a:lnSpc>
              <a:spcBef>
                <a:spcPts val="100"/>
              </a:spcBef>
            </a:pPr>
            <a:r>
              <a:rPr dirty="0"/>
              <a:t>Cette fonctionnalité rend l’écriture simple </a:t>
            </a:r>
            <a:r>
              <a:rPr dirty="0" spc="-25"/>
              <a:t>et </a:t>
            </a:r>
            <a:r>
              <a:rPr dirty="0"/>
              <a:t>efficace, vous permettant de créer vos </a:t>
            </a:r>
            <a:r>
              <a:rPr dirty="0" spc="-10"/>
              <a:t>lettres </a:t>
            </a:r>
            <a:r>
              <a:rPr dirty="0"/>
              <a:t>sans</a:t>
            </a:r>
            <a:r>
              <a:rPr dirty="0" spc="-15"/>
              <a:t> </a:t>
            </a:r>
            <a:r>
              <a:rPr dirty="0"/>
              <a:t>effort</a:t>
            </a:r>
            <a:r>
              <a:rPr dirty="0" spc="-10"/>
              <a:t> </a:t>
            </a:r>
            <a:r>
              <a:rPr dirty="0"/>
              <a:t>tout</a:t>
            </a:r>
            <a:r>
              <a:rPr dirty="0" spc="-10"/>
              <a:t> </a:t>
            </a:r>
            <a:r>
              <a:rPr dirty="0"/>
              <a:t>en</a:t>
            </a:r>
            <a:r>
              <a:rPr dirty="0" spc="-15"/>
              <a:t> </a:t>
            </a:r>
            <a:r>
              <a:rPr dirty="0"/>
              <a:t>garantissant</a:t>
            </a:r>
            <a:r>
              <a:rPr dirty="0" spc="-10"/>
              <a:t> </a:t>
            </a:r>
            <a:r>
              <a:rPr dirty="0"/>
              <a:t>un</a:t>
            </a:r>
            <a:r>
              <a:rPr dirty="0" spc="-10"/>
              <a:t> format </a:t>
            </a:r>
            <a:r>
              <a:rPr dirty="0"/>
              <a:t>professionnel et </a:t>
            </a:r>
            <a:r>
              <a:rPr dirty="0" spc="-10"/>
              <a:t>fiable.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73548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dirty="0" spc="-525"/>
              <a:t>4.</a:t>
            </a:r>
            <a:r>
              <a:rPr dirty="0" spc="-235"/>
              <a:t> </a:t>
            </a:r>
            <a:r>
              <a:rPr dirty="0" spc="-380"/>
              <a:t>Sécurité,</a:t>
            </a:r>
            <a:r>
              <a:rPr dirty="0" spc="-235"/>
              <a:t> </a:t>
            </a:r>
            <a:r>
              <a:rPr dirty="0" spc="-315"/>
              <a:t>Rapidité</a:t>
            </a:r>
            <a:r>
              <a:rPr dirty="0" spc="-235"/>
              <a:t> </a:t>
            </a:r>
            <a:r>
              <a:rPr dirty="0" spc="-505"/>
              <a:t>Et </a:t>
            </a:r>
            <a:r>
              <a:rPr dirty="0" spc="-390"/>
              <a:t>Confiance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9374279" y="4117506"/>
            <a:ext cx="7862570" cy="429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 sz="3000">
                <a:latin typeface="Arial"/>
                <a:cs typeface="Arial"/>
              </a:rPr>
              <a:t>Avec Registered Letter et Simple </a:t>
            </a:r>
            <a:r>
              <a:rPr dirty="0" sz="3000" spc="-10">
                <a:latin typeface="Arial"/>
                <a:cs typeface="Arial"/>
              </a:rPr>
              <a:t>Letter, </a:t>
            </a:r>
            <a:r>
              <a:rPr dirty="0" u="heavy" sz="300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Facteur24.co</a:t>
            </a:r>
            <a:r>
              <a:rPr dirty="0" u="none" sz="3000">
                <a:latin typeface="Arial"/>
                <a:cs typeface="Arial"/>
              </a:rPr>
              <a:t> assure que vos lettres arrivent </a:t>
            </a:r>
            <a:r>
              <a:rPr dirty="0" u="none" sz="3000" spc="-50">
                <a:latin typeface="Arial"/>
                <a:cs typeface="Arial"/>
              </a:rPr>
              <a:t>à </a:t>
            </a:r>
            <a:r>
              <a:rPr dirty="0" u="none" sz="3000">
                <a:latin typeface="Arial"/>
                <a:cs typeface="Arial"/>
              </a:rPr>
              <a:t>destination en toute sécurité. La </a:t>
            </a:r>
            <a:r>
              <a:rPr dirty="0" u="none" sz="3000" spc="-10">
                <a:latin typeface="Arial"/>
                <a:cs typeface="Arial"/>
              </a:rPr>
              <a:t>confidentialité </a:t>
            </a:r>
            <a:r>
              <a:rPr dirty="0" u="none" sz="3000">
                <a:latin typeface="Arial"/>
                <a:cs typeface="Arial"/>
              </a:rPr>
              <a:t>est garantie et chaque envoi est traité dans </a:t>
            </a:r>
            <a:r>
              <a:rPr dirty="0" u="none" sz="3000" spc="-25">
                <a:latin typeface="Arial"/>
                <a:cs typeface="Arial"/>
              </a:rPr>
              <a:t>un </a:t>
            </a:r>
            <a:r>
              <a:rPr dirty="0" u="none" sz="3000">
                <a:latin typeface="Arial"/>
                <a:cs typeface="Arial"/>
              </a:rPr>
              <a:t>environnement sécurisé. Que ce soit pour </a:t>
            </a:r>
            <a:r>
              <a:rPr dirty="0" u="none" sz="3000" spc="-25">
                <a:latin typeface="Arial"/>
                <a:cs typeface="Arial"/>
              </a:rPr>
              <a:t>des </a:t>
            </a:r>
            <a:r>
              <a:rPr dirty="0" u="none" sz="3000">
                <a:latin typeface="Arial"/>
                <a:cs typeface="Arial"/>
              </a:rPr>
              <a:t>besoins personnels ou professionnels, </a:t>
            </a:r>
            <a:r>
              <a:rPr dirty="0" u="none" sz="3000" spc="-25">
                <a:latin typeface="Arial"/>
                <a:cs typeface="Arial"/>
              </a:rPr>
              <a:t>la </a:t>
            </a:r>
            <a:r>
              <a:rPr dirty="0" u="none" sz="3000">
                <a:latin typeface="Arial"/>
                <a:cs typeface="Arial"/>
              </a:rPr>
              <a:t>plateforme vous permet de gérer </a:t>
            </a:r>
            <a:r>
              <a:rPr dirty="0" u="none" sz="3000" spc="-25">
                <a:latin typeface="Arial"/>
                <a:cs typeface="Arial"/>
              </a:rPr>
              <a:t>vos </a:t>
            </a:r>
            <a:r>
              <a:rPr dirty="0" u="none" sz="3000">
                <a:latin typeface="Arial"/>
                <a:cs typeface="Arial"/>
              </a:rPr>
              <a:t>correspondances avec fiabilité et </a:t>
            </a:r>
            <a:r>
              <a:rPr dirty="0" u="none" sz="3000" spc="-10">
                <a:latin typeface="Arial"/>
                <a:cs typeface="Arial"/>
              </a:rPr>
              <a:t>efficacité.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2950" spc="-1310"/>
              <a:t>Merci</a:t>
            </a:r>
            <a:endParaRPr sz="22950"/>
          </a:p>
        </p:txBody>
      </p:sp>
      <p:grpSp>
        <p:nvGrpSpPr>
          <p:cNvPr id="3" name="object 3" descr=""/>
          <p:cNvGrpSpPr/>
          <p:nvPr/>
        </p:nvGrpSpPr>
        <p:grpSpPr>
          <a:xfrm>
            <a:off x="2732352" y="7511684"/>
            <a:ext cx="476250" cy="476250"/>
            <a:chOff x="2732352" y="7511684"/>
            <a:chExt cx="476250" cy="476250"/>
          </a:xfrm>
        </p:grpSpPr>
        <p:sp>
          <p:nvSpPr>
            <p:cNvPr id="4" name="object 4" descr=""/>
            <p:cNvSpPr/>
            <p:nvPr/>
          </p:nvSpPr>
          <p:spPr>
            <a:xfrm>
              <a:off x="2870962" y="7761668"/>
              <a:ext cx="88265" cy="169545"/>
            </a:xfrm>
            <a:custGeom>
              <a:avLst/>
              <a:gdLst/>
              <a:ahLst/>
              <a:cxnLst/>
              <a:rect l="l" t="t" r="r" b="b"/>
              <a:pathLst>
                <a:path w="88264" h="169545">
                  <a:moveTo>
                    <a:pt x="87668" y="81153"/>
                  </a:moveTo>
                  <a:lnTo>
                    <a:pt x="72339" y="82943"/>
                  </a:lnTo>
                  <a:lnTo>
                    <a:pt x="57454" y="85737"/>
                  </a:lnTo>
                  <a:lnTo>
                    <a:pt x="43014" y="89649"/>
                  </a:lnTo>
                  <a:lnTo>
                    <a:pt x="29019" y="94767"/>
                  </a:lnTo>
                  <a:lnTo>
                    <a:pt x="41427" y="114427"/>
                  </a:lnTo>
                  <a:lnTo>
                    <a:pt x="55448" y="133426"/>
                  </a:lnTo>
                  <a:lnTo>
                    <a:pt x="70916" y="151752"/>
                  </a:lnTo>
                  <a:lnTo>
                    <a:pt x="87668" y="169405"/>
                  </a:lnTo>
                  <a:lnTo>
                    <a:pt x="87668" y="81153"/>
                  </a:lnTo>
                  <a:close/>
                </a:path>
                <a:path w="88264" h="169545">
                  <a:moveTo>
                    <a:pt x="87668" y="0"/>
                  </a:moveTo>
                  <a:lnTo>
                    <a:pt x="0" y="0"/>
                  </a:lnTo>
                  <a:lnTo>
                    <a:pt x="1866" y="18542"/>
                  </a:lnTo>
                  <a:lnTo>
                    <a:pt x="5626" y="36868"/>
                  </a:lnTo>
                  <a:lnTo>
                    <a:pt x="11150" y="54978"/>
                  </a:lnTo>
                  <a:lnTo>
                    <a:pt x="18351" y="72859"/>
                  </a:lnTo>
                  <a:lnTo>
                    <a:pt x="34772" y="66865"/>
                  </a:lnTo>
                  <a:lnTo>
                    <a:pt x="51904" y="62268"/>
                  </a:lnTo>
                  <a:lnTo>
                    <a:pt x="69583" y="59105"/>
                  </a:lnTo>
                  <a:lnTo>
                    <a:pt x="87668" y="57454"/>
                  </a:lnTo>
                  <a:lnTo>
                    <a:pt x="876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2702" y="7566773"/>
              <a:ext cx="175928" cy="17118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2782697" y="7761668"/>
              <a:ext cx="144780" cy="171450"/>
            </a:xfrm>
            <a:custGeom>
              <a:avLst/>
              <a:gdLst/>
              <a:ahLst/>
              <a:cxnLst/>
              <a:rect l="l" t="t" r="r" b="b"/>
              <a:pathLst>
                <a:path w="144780" h="171450">
                  <a:moveTo>
                    <a:pt x="84709" y="83515"/>
                  </a:moveTo>
                  <a:lnTo>
                    <a:pt x="76720" y="62966"/>
                  </a:lnTo>
                  <a:lnTo>
                    <a:pt x="70561" y="42202"/>
                  </a:lnTo>
                  <a:lnTo>
                    <a:pt x="66294" y="21209"/>
                  </a:lnTo>
                  <a:lnTo>
                    <a:pt x="63969" y="0"/>
                  </a:lnTo>
                  <a:lnTo>
                    <a:pt x="0" y="0"/>
                  </a:lnTo>
                  <a:lnTo>
                    <a:pt x="4711" y="31140"/>
                  </a:lnTo>
                  <a:lnTo>
                    <a:pt x="14147" y="60337"/>
                  </a:lnTo>
                  <a:lnTo>
                    <a:pt x="27901" y="87210"/>
                  </a:lnTo>
                  <a:lnTo>
                    <a:pt x="45605" y="111353"/>
                  </a:lnTo>
                  <a:lnTo>
                    <a:pt x="54711" y="103593"/>
                  </a:lnTo>
                  <a:lnTo>
                    <a:pt x="64274" y="96329"/>
                  </a:lnTo>
                  <a:lnTo>
                    <a:pt x="74269" y="89611"/>
                  </a:lnTo>
                  <a:lnTo>
                    <a:pt x="84709" y="83515"/>
                  </a:lnTo>
                  <a:close/>
                </a:path>
                <a:path w="144780" h="171450">
                  <a:moveTo>
                    <a:pt x="144538" y="171183"/>
                  </a:moveTo>
                  <a:lnTo>
                    <a:pt x="130441" y="155067"/>
                  </a:lnTo>
                  <a:lnTo>
                    <a:pt x="117576" y="138684"/>
                  </a:lnTo>
                  <a:lnTo>
                    <a:pt x="106045" y="121958"/>
                  </a:lnTo>
                  <a:lnTo>
                    <a:pt x="95961" y="104838"/>
                  </a:lnTo>
                  <a:lnTo>
                    <a:pt x="86944" y="110286"/>
                  </a:lnTo>
                  <a:lnTo>
                    <a:pt x="78486" y="116027"/>
                  </a:lnTo>
                  <a:lnTo>
                    <a:pt x="70472" y="122085"/>
                  </a:lnTo>
                  <a:lnTo>
                    <a:pt x="62788" y="128536"/>
                  </a:lnTo>
                  <a:lnTo>
                    <a:pt x="80721" y="142951"/>
                  </a:lnTo>
                  <a:lnTo>
                    <a:pt x="100545" y="154965"/>
                  </a:lnTo>
                  <a:lnTo>
                    <a:pt x="121932" y="164439"/>
                  </a:lnTo>
                  <a:lnTo>
                    <a:pt x="144538" y="1711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2324" y="7566773"/>
              <a:ext cx="175928" cy="17118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2324" y="7761656"/>
              <a:ext cx="175928" cy="171189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732352" y="7511684"/>
              <a:ext cx="476250" cy="476250"/>
            </a:xfrm>
            <a:custGeom>
              <a:avLst/>
              <a:gdLst/>
              <a:ahLst/>
              <a:cxnLst/>
              <a:rect l="l" t="t" r="r" b="b"/>
              <a:pathLst>
                <a:path w="476250" h="476250">
                  <a:moveTo>
                    <a:pt x="238124" y="476249"/>
                  </a:moveTo>
                  <a:lnTo>
                    <a:pt x="190137" y="471411"/>
                  </a:lnTo>
                  <a:lnTo>
                    <a:pt x="145440" y="457535"/>
                  </a:lnTo>
                  <a:lnTo>
                    <a:pt x="104991" y="435579"/>
                  </a:lnTo>
                  <a:lnTo>
                    <a:pt x="69749" y="406500"/>
                  </a:lnTo>
                  <a:lnTo>
                    <a:pt x="40670" y="371258"/>
                  </a:lnTo>
                  <a:lnTo>
                    <a:pt x="18714" y="330809"/>
                  </a:lnTo>
                  <a:lnTo>
                    <a:pt x="4838" y="286112"/>
                  </a:lnTo>
                  <a:lnTo>
                    <a:pt x="0" y="238124"/>
                  </a:lnTo>
                  <a:lnTo>
                    <a:pt x="4838" y="190137"/>
                  </a:lnTo>
                  <a:lnTo>
                    <a:pt x="18714" y="145440"/>
                  </a:lnTo>
                  <a:lnTo>
                    <a:pt x="40670" y="104991"/>
                  </a:lnTo>
                  <a:lnTo>
                    <a:pt x="69749" y="69749"/>
                  </a:lnTo>
                  <a:lnTo>
                    <a:pt x="104991" y="40670"/>
                  </a:lnTo>
                  <a:lnTo>
                    <a:pt x="145440" y="18714"/>
                  </a:lnTo>
                  <a:lnTo>
                    <a:pt x="190137" y="4838"/>
                  </a:lnTo>
                  <a:lnTo>
                    <a:pt x="238124" y="0"/>
                  </a:lnTo>
                  <a:lnTo>
                    <a:pt x="286112" y="4838"/>
                  </a:lnTo>
                  <a:lnTo>
                    <a:pt x="330809" y="18714"/>
                  </a:lnTo>
                  <a:lnTo>
                    <a:pt x="345438" y="26655"/>
                  </a:lnTo>
                  <a:lnTo>
                    <a:pt x="238124" y="26655"/>
                  </a:lnTo>
                  <a:lnTo>
                    <a:pt x="189667" y="32245"/>
                  </a:lnTo>
                  <a:lnTo>
                    <a:pt x="145169" y="48166"/>
                  </a:lnTo>
                  <a:lnTo>
                    <a:pt x="105902" y="73144"/>
                  </a:lnTo>
                  <a:lnTo>
                    <a:pt x="73144" y="105902"/>
                  </a:lnTo>
                  <a:lnTo>
                    <a:pt x="48166" y="145169"/>
                  </a:lnTo>
                  <a:lnTo>
                    <a:pt x="32245" y="189667"/>
                  </a:lnTo>
                  <a:lnTo>
                    <a:pt x="26655" y="238124"/>
                  </a:lnTo>
                  <a:lnTo>
                    <a:pt x="32191" y="286112"/>
                  </a:lnTo>
                  <a:lnTo>
                    <a:pt x="32245" y="286582"/>
                  </a:lnTo>
                  <a:lnTo>
                    <a:pt x="48069" y="330809"/>
                  </a:lnTo>
                  <a:lnTo>
                    <a:pt x="48166" y="331080"/>
                  </a:lnTo>
                  <a:lnTo>
                    <a:pt x="73144" y="370346"/>
                  </a:lnTo>
                  <a:lnTo>
                    <a:pt x="105902" y="403105"/>
                  </a:lnTo>
                  <a:lnTo>
                    <a:pt x="145169" y="428083"/>
                  </a:lnTo>
                  <a:lnTo>
                    <a:pt x="189667" y="444003"/>
                  </a:lnTo>
                  <a:lnTo>
                    <a:pt x="238124" y="449594"/>
                  </a:lnTo>
                  <a:lnTo>
                    <a:pt x="345438" y="449594"/>
                  </a:lnTo>
                  <a:lnTo>
                    <a:pt x="330809" y="457535"/>
                  </a:lnTo>
                  <a:lnTo>
                    <a:pt x="286112" y="471411"/>
                  </a:lnTo>
                  <a:lnTo>
                    <a:pt x="238124" y="476249"/>
                  </a:lnTo>
                  <a:close/>
                </a:path>
                <a:path w="476250" h="476250">
                  <a:moveTo>
                    <a:pt x="345438" y="449594"/>
                  </a:moveTo>
                  <a:lnTo>
                    <a:pt x="238124" y="449594"/>
                  </a:lnTo>
                  <a:lnTo>
                    <a:pt x="286582" y="444003"/>
                  </a:lnTo>
                  <a:lnTo>
                    <a:pt x="331080" y="428083"/>
                  </a:lnTo>
                  <a:lnTo>
                    <a:pt x="370346" y="403105"/>
                  </a:lnTo>
                  <a:lnTo>
                    <a:pt x="403105" y="370346"/>
                  </a:lnTo>
                  <a:lnTo>
                    <a:pt x="428083" y="331080"/>
                  </a:lnTo>
                  <a:lnTo>
                    <a:pt x="444003" y="286582"/>
                  </a:lnTo>
                  <a:lnTo>
                    <a:pt x="449594" y="238124"/>
                  </a:lnTo>
                  <a:lnTo>
                    <a:pt x="444058" y="190137"/>
                  </a:lnTo>
                  <a:lnTo>
                    <a:pt x="444003" y="189667"/>
                  </a:lnTo>
                  <a:lnTo>
                    <a:pt x="428180" y="145440"/>
                  </a:lnTo>
                  <a:lnTo>
                    <a:pt x="403105" y="105902"/>
                  </a:lnTo>
                  <a:lnTo>
                    <a:pt x="370346" y="73144"/>
                  </a:lnTo>
                  <a:lnTo>
                    <a:pt x="331080" y="48166"/>
                  </a:lnTo>
                  <a:lnTo>
                    <a:pt x="286582" y="32245"/>
                  </a:lnTo>
                  <a:lnTo>
                    <a:pt x="238124" y="26655"/>
                  </a:lnTo>
                  <a:lnTo>
                    <a:pt x="345438" y="26655"/>
                  </a:lnTo>
                  <a:lnTo>
                    <a:pt x="406500" y="69749"/>
                  </a:lnTo>
                  <a:lnTo>
                    <a:pt x="435579" y="104991"/>
                  </a:lnTo>
                  <a:lnTo>
                    <a:pt x="457535" y="145440"/>
                  </a:lnTo>
                  <a:lnTo>
                    <a:pt x="471411" y="190137"/>
                  </a:lnTo>
                  <a:lnTo>
                    <a:pt x="476249" y="238124"/>
                  </a:lnTo>
                  <a:lnTo>
                    <a:pt x="471411" y="286112"/>
                  </a:lnTo>
                  <a:lnTo>
                    <a:pt x="457535" y="330809"/>
                  </a:lnTo>
                  <a:lnTo>
                    <a:pt x="435579" y="371258"/>
                  </a:lnTo>
                  <a:lnTo>
                    <a:pt x="406500" y="406500"/>
                  </a:lnTo>
                  <a:lnTo>
                    <a:pt x="371258" y="435579"/>
                  </a:lnTo>
                  <a:lnTo>
                    <a:pt x="345438" y="4495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3286680" y="7509208"/>
            <a:ext cx="268732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3200" spc="-20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www.facteur24.co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7241923"/>
            <a:ext cx="1522537" cy="3045075"/>
          </a:xfrm>
          <a:prstGeom prst="rect">
            <a:avLst/>
          </a:prstGeom>
        </p:spPr>
      </p:pic>
      <p:sp>
        <p:nvSpPr>
          <p:cNvPr id="12" name="object 12" descr=""/>
          <p:cNvSpPr/>
          <p:nvPr/>
        </p:nvSpPr>
        <p:spPr>
          <a:xfrm>
            <a:off x="11735092" y="87839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735092" y="889173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1735092" y="89990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1735092" y="910684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1735092" y="921421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1841819" y="87839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1841819" y="889173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1841819" y="89990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1841819" y="910684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1841819" y="921421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1953650" y="87839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1953650" y="889173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1953650" y="89990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10" y="43378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1953650" y="910684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5" y="1777"/>
                </a:lnTo>
                <a:lnTo>
                  <a:pt x="22538" y="0"/>
                </a:lnTo>
                <a:lnTo>
                  <a:pt x="31310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10" y="43380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1953650" y="921421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5" y="1772"/>
                </a:lnTo>
                <a:lnTo>
                  <a:pt x="22538" y="0"/>
                </a:lnTo>
                <a:lnTo>
                  <a:pt x="31310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10" y="43376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2065483" y="87839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2065483" y="889173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4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2065483" y="89990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8"/>
                </a:lnTo>
                <a:lnTo>
                  <a:pt x="6600" y="38540"/>
                </a:lnTo>
                <a:lnTo>
                  <a:pt x="1770" y="31363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0" y="38540"/>
                </a:lnTo>
                <a:lnTo>
                  <a:pt x="31306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2065483" y="910684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8"/>
                </a:lnTo>
                <a:lnTo>
                  <a:pt x="0" y="22576"/>
                </a:lnTo>
                <a:lnTo>
                  <a:pt x="1770" y="13797"/>
                </a:lnTo>
                <a:lnTo>
                  <a:pt x="6600" y="6620"/>
                </a:lnTo>
                <a:lnTo>
                  <a:pt x="13763" y="1777"/>
                </a:lnTo>
                <a:lnTo>
                  <a:pt x="22535" y="0"/>
                </a:lnTo>
                <a:lnTo>
                  <a:pt x="31306" y="1777"/>
                </a:lnTo>
                <a:lnTo>
                  <a:pt x="38470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0" y="38544"/>
                </a:lnTo>
                <a:lnTo>
                  <a:pt x="31306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2065483" y="921421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6"/>
                </a:lnTo>
                <a:lnTo>
                  <a:pt x="6600" y="38533"/>
                </a:lnTo>
                <a:lnTo>
                  <a:pt x="1770" y="31356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6" y="1772"/>
                </a:lnTo>
                <a:lnTo>
                  <a:pt x="38470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0" y="38533"/>
                </a:lnTo>
                <a:lnTo>
                  <a:pt x="31306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2172211" y="878396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5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5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2172211" y="889173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4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2172211" y="89990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9" y="45153"/>
                </a:moveTo>
                <a:lnTo>
                  <a:pt x="13894" y="43378"/>
                </a:lnTo>
                <a:lnTo>
                  <a:pt x="6662" y="38540"/>
                </a:lnTo>
                <a:lnTo>
                  <a:pt x="1787" y="31363"/>
                </a:lnTo>
                <a:lnTo>
                  <a:pt x="0" y="22576"/>
                </a:lnTo>
                <a:lnTo>
                  <a:pt x="1787" y="13788"/>
                </a:lnTo>
                <a:lnTo>
                  <a:pt x="6662" y="6612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2"/>
                </a:lnTo>
                <a:lnTo>
                  <a:pt x="43711" y="13788"/>
                </a:lnTo>
                <a:lnTo>
                  <a:pt x="45498" y="22576"/>
                </a:lnTo>
                <a:lnTo>
                  <a:pt x="43711" y="31363"/>
                </a:lnTo>
                <a:lnTo>
                  <a:pt x="38835" y="38540"/>
                </a:lnTo>
                <a:lnTo>
                  <a:pt x="31604" y="43378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2172211" y="910684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9" y="45153"/>
                </a:moveTo>
                <a:lnTo>
                  <a:pt x="13894" y="43380"/>
                </a:lnTo>
                <a:lnTo>
                  <a:pt x="6662" y="38544"/>
                </a:lnTo>
                <a:lnTo>
                  <a:pt x="1787" y="31368"/>
                </a:lnTo>
                <a:lnTo>
                  <a:pt x="0" y="22576"/>
                </a:lnTo>
                <a:lnTo>
                  <a:pt x="1787" y="13797"/>
                </a:lnTo>
                <a:lnTo>
                  <a:pt x="6662" y="6620"/>
                </a:lnTo>
                <a:lnTo>
                  <a:pt x="13894" y="1777"/>
                </a:lnTo>
                <a:lnTo>
                  <a:pt x="22749" y="0"/>
                </a:lnTo>
                <a:lnTo>
                  <a:pt x="31604" y="1777"/>
                </a:lnTo>
                <a:lnTo>
                  <a:pt x="38835" y="6620"/>
                </a:lnTo>
                <a:lnTo>
                  <a:pt x="43711" y="13797"/>
                </a:lnTo>
                <a:lnTo>
                  <a:pt x="45498" y="22576"/>
                </a:lnTo>
                <a:lnTo>
                  <a:pt x="43711" y="31368"/>
                </a:lnTo>
                <a:lnTo>
                  <a:pt x="38835" y="38544"/>
                </a:lnTo>
                <a:lnTo>
                  <a:pt x="31604" y="43380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2172211" y="921421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9" y="45153"/>
                </a:moveTo>
                <a:lnTo>
                  <a:pt x="13894" y="43376"/>
                </a:lnTo>
                <a:lnTo>
                  <a:pt x="6662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2" y="6608"/>
                </a:lnTo>
                <a:lnTo>
                  <a:pt x="13894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5" y="6608"/>
                </a:lnTo>
                <a:lnTo>
                  <a:pt x="43711" y="13784"/>
                </a:lnTo>
                <a:lnTo>
                  <a:pt x="45498" y="22576"/>
                </a:lnTo>
                <a:lnTo>
                  <a:pt x="43711" y="31356"/>
                </a:lnTo>
                <a:lnTo>
                  <a:pt x="38835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2279363" y="878438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6"/>
                </a:moveTo>
                <a:lnTo>
                  <a:pt x="13765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90"/>
                </a:lnTo>
                <a:lnTo>
                  <a:pt x="45074" y="22579"/>
                </a:lnTo>
                <a:lnTo>
                  <a:pt x="43303" y="31366"/>
                </a:lnTo>
                <a:lnTo>
                  <a:pt x="38473" y="38543"/>
                </a:lnTo>
                <a:lnTo>
                  <a:pt x="31310" y="43381"/>
                </a:lnTo>
                <a:lnTo>
                  <a:pt x="22538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2279363" y="88921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6"/>
                </a:moveTo>
                <a:lnTo>
                  <a:pt x="13765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90"/>
                </a:lnTo>
                <a:lnTo>
                  <a:pt x="45074" y="22579"/>
                </a:lnTo>
                <a:lnTo>
                  <a:pt x="43303" y="31366"/>
                </a:lnTo>
                <a:lnTo>
                  <a:pt x="38473" y="38543"/>
                </a:lnTo>
                <a:lnTo>
                  <a:pt x="31310" y="43381"/>
                </a:lnTo>
                <a:lnTo>
                  <a:pt x="22538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2279363" y="89995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2279363" y="910684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575"/>
                </a:moveTo>
                <a:lnTo>
                  <a:pt x="13765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5" y="1793"/>
                </a:lnTo>
                <a:lnTo>
                  <a:pt x="22538" y="0"/>
                </a:lnTo>
                <a:lnTo>
                  <a:pt x="31310" y="1793"/>
                </a:lnTo>
                <a:lnTo>
                  <a:pt x="38473" y="6680"/>
                </a:lnTo>
                <a:lnTo>
                  <a:pt x="43303" y="13924"/>
                </a:lnTo>
                <a:lnTo>
                  <a:pt x="45074" y="22787"/>
                </a:lnTo>
                <a:lnTo>
                  <a:pt x="43303" y="31663"/>
                </a:lnTo>
                <a:lnTo>
                  <a:pt x="38473" y="38906"/>
                </a:lnTo>
                <a:lnTo>
                  <a:pt x="31310" y="43786"/>
                </a:lnTo>
                <a:lnTo>
                  <a:pt x="22538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2279363" y="921463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8" y="45153"/>
                </a:moveTo>
                <a:lnTo>
                  <a:pt x="13765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5" y="1772"/>
                </a:lnTo>
                <a:lnTo>
                  <a:pt x="22538" y="0"/>
                </a:lnTo>
                <a:lnTo>
                  <a:pt x="31310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10" y="43376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2391197" y="878438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3" y="43381"/>
                </a:lnTo>
                <a:lnTo>
                  <a:pt x="6600" y="38543"/>
                </a:lnTo>
                <a:lnTo>
                  <a:pt x="1770" y="31366"/>
                </a:lnTo>
                <a:lnTo>
                  <a:pt x="0" y="22579"/>
                </a:lnTo>
                <a:lnTo>
                  <a:pt x="1770" y="13790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0" y="38543"/>
                </a:lnTo>
                <a:lnTo>
                  <a:pt x="31306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2391197" y="88921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3" y="43381"/>
                </a:lnTo>
                <a:lnTo>
                  <a:pt x="6600" y="38543"/>
                </a:lnTo>
                <a:lnTo>
                  <a:pt x="1770" y="31366"/>
                </a:lnTo>
                <a:lnTo>
                  <a:pt x="0" y="22579"/>
                </a:lnTo>
                <a:lnTo>
                  <a:pt x="1770" y="13790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0" y="38543"/>
                </a:lnTo>
                <a:lnTo>
                  <a:pt x="31306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2391197" y="89995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4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2391197" y="910684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575"/>
                </a:moveTo>
                <a:lnTo>
                  <a:pt x="13763" y="43786"/>
                </a:lnTo>
                <a:lnTo>
                  <a:pt x="6600" y="38906"/>
                </a:lnTo>
                <a:lnTo>
                  <a:pt x="1770" y="31663"/>
                </a:lnTo>
                <a:lnTo>
                  <a:pt x="0" y="22787"/>
                </a:lnTo>
                <a:lnTo>
                  <a:pt x="1770" y="13924"/>
                </a:lnTo>
                <a:lnTo>
                  <a:pt x="6600" y="6680"/>
                </a:lnTo>
                <a:lnTo>
                  <a:pt x="13763" y="1793"/>
                </a:lnTo>
                <a:lnTo>
                  <a:pt x="22535" y="0"/>
                </a:lnTo>
                <a:lnTo>
                  <a:pt x="31306" y="1793"/>
                </a:lnTo>
                <a:lnTo>
                  <a:pt x="38470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0" y="38906"/>
                </a:lnTo>
                <a:lnTo>
                  <a:pt x="31306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2391197" y="921463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6"/>
                </a:lnTo>
                <a:lnTo>
                  <a:pt x="6600" y="38533"/>
                </a:lnTo>
                <a:lnTo>
                  <a:pt x="1770" y="31356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6" y="1772"/>
                </a:lnTo>
                <a:lnTo>
                  <a:pt x="38470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0" y="38533"/>
                </a:lnTo>
                <a:lnTo>
                  <a:pt x="31306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2503027" y="878481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2503027" y="889258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78"/>
                </a:lnTo>
                <a:lnTo>
                  <a:pt x="6600" y="38540"/>
                </a:lnTo>
                <a:lnTo>
                  <a:pt x="1770" y="31363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2503027" y="899993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3" y="43381"/>
                </a:lnTo>
                <a:lnTo>
                  <a:pt x="6600" y="38542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2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2503027" y="910727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8"/>
                </a:lnTo>
                <a:lnTo>
                  <a:pt x="0" y="22576"/>
                </a:lnTo>
                <a:lnTo>
                  <a:pt x="1770" y="13797"/>
                </a:lnTo>
                <a:lnTo>
                  <a:pt x="6600" y="6620"/>
                </a:lnTo>
                <a:lnTo>
                  <a:pt x="13763" y="1776"/>
                </a:lnTo>
                <a:lnTo>
                  <a:pt x="22535" y="0"/>
                </a:lnTo>
                <a:lnTo>
                  <a:pt x="31308" y="1776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2503027" y="92150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9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69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2614433" y="878438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6" y="45156"/>
                </a:moveTo>
                <a:lnTo>
                  <a:pt x="13891" y="43381"/>
                </a:lnTo>
                <a:lnTo>
                  <a:pt x="6661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90"/>
                </a:lnTo>
                <a:lnTo>
                  <a:pt x="45495" y="22579"/>
                </a:lnTo>
                <a:lnTo>
                  <a:pt x="43708" y="31366"/>
                </a:lnTo>
                <a:lnTo>
                  <a:pt x="38833" y="38543"/>
                </a:lnTo>
                <a:lnTo>
                  <a:pt x="31603" y="43381"/>
                </a:lnTo>
                <a:lnTo>
                  <a:pt x="22746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2614433" y="889216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6" y="45156"/>
                </a:moveTo>
                <a:lnTo>
                  <a:pt x="13891" y="43381"/>
                </a:lnTo>
                <a:lnTo>
                  <a:pt x="6661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90"/>
                </a:lnTo>
                <a:lnTo>
                  <a:pt x="45495" y="22579"/>
                </a:lnTo>
                <a:lnTo>
                  <a:pt x="43708" y="31366"/>
                </a:lnTo>
                <a:lnTo>
                  <a:pt x="38833" y="38543"/>
                </a:lnTo>
                <a:lnTo>
                  <a:pt x="31603" y="43381"/>
                </a:lnTo>
                <a:lnTo>
                  <a:pt x="22746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2614433" y="89995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6" y="45153"/>
                </a:moveTo>
                <a:lnTo>
                  <a:pt x="13891" y="43379"/>
                </a:lnTo>
                <a:lnTo>
                  <a:pt x="6661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4"/>
                </a:lnTo>
                <a:lnTo>
                  <a:pt x="38833" y="38541"/>
                </a:lnTo>
                <a:lnTo>
                  <a:pt x="31603" y="43379"/>
                </a:lnTo>
                <a:lnTo>
                  <a:pt x="22746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2614433" y="910684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6" y="45575"/>
                </a:moveTo>
                <a:lnTo>
                  <a:pt x="13891" y="43786"/>
                </a:lnTo>
                <a:lnTo>
                  <a:pt x="6661" y="38906"/>
                </a:lnTo>
                <a:lnTo>
                  <a:pt x="1787" y="31663"/>
                </a:lnTo>
                <a:lnTo>
                  <a:pt x="0" y="22787"/>
                </a:lnTo>
                <a:lnTo>
                  <a:pt x="1787" y="13924"/>
                </a:lnTo>
                <a:lnTo>
                  <a:pt x="6661" y="6680"/>
                </a:lnTo>
                <a:lnTo>
                  <a:pt x="13891" y="1793"/>
                </a:lnTo>
                <a:lnTo>
                  <a:pt x="22746" y="0"/>
                </a:lnTo>
                <a:lnTo>
                  <a:pt x="31603" y="1793"/>
                </a:lnTo>
                <a:lnTo>
                  <a:pt x="38833" y="6680"/>
                </a:lnTo>
                <a:lnTo>
                  <a:pt x="43708" y="13924"/>
                </a:lnTo>
                <a:lnTo>
                  <a:pt x="45495" y="22787"/>
                </a:lnTo>
                <a:lnTo>
                  <a:pt x="43708" y="31663"/>
                </a:lnTo>
                <a:lnTo>
                  <a:pt x="38833" y="38906"/>
                </a:lnTo>
                <a:lnTo>
                  <a:pt x="31603" y="43786"/>
                </a:lnTo>
                <a:lnTo>
                  <a:pt x="22746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2614433" y="921463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6" y="45153"/>
                </a:moveTo>
                <a:lnTo>
                  <a:pt x="13891" y="43376"/>
                </a:lnTo>
                <a:lnTo>
                  <a:pt x="6661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1" y="6608"/>
                </a:lnTo>
                <a:lnTo>
                  <a:pt x="13891" y="1772"/>
                </a:lnTo>
                <a:lnTo>
                  <a:pt x="22746" y="0"/>
                </a:lnTo>
                <a:lnTo>
                  <a:pt x="31603" y="1772"/>
                </a:lnTo>
                <a:lnTo>
                  <a:pt x="38833" y="6608"/>
                </a:lnTo>
                <a:lnTo>
                  <a:pt x="43708" y="13784"/>
                </a:lnTo>
                <a:lnTo>
                  <a:pt x="45495" y="22576"/>
                </a:lnTo>
                <a:lnTo>
                  <a:pt x="43708" y="31356"/>
                </a:lnTo>
                <a:lnTo>
                  <a:pt x="38833" y="38533"/>
                </a:lnTo>
                <a:lnTo>
                  <a:pt x="31603" y="43376"/>
                </a:lnTo>
                <a:lnTo>
                  <a:pt x="22746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2721585" y="878481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2721585" y="889258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2721585" y="899993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4" y="43381"/>
                </a:lnTo>
                <a:lnTo>
                  <a:pt x="6601" y="38542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2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2721585" y="9107271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6"/>
                </a:lnTo>
                <a:lnTo>
                  <a:pt x="22535" y="0"/>
                </a:lnTo>
                <a:lnTo>
                  <a:pt x="31308" y="1776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2721585" y="92150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9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69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2832991" y="878438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2832991" y="88921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2832991" y="89995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2832991" y="910684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575"/>
                </a:moveTo>
                <a:lnTo>
                  <a:pt x="13764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4" y="1793"/>
                </a:lnTo>
                <a:lnTo>
                  <a:pt x="22535" y="0"/>
                </a:lnTo>
                <a:lnTo>
                  <a:pt x="31308" y="1793"/>
                </a:lnTo>
                <a:lnTo>
                  <a:pt x="38471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1" y="38906"/>
                </a:lnTo>
                <a:lnTo>
                  <a:pt x="31308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2832991" y="921463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2944398" y="878438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9" y="45156"/>
                </a:moveTo>
                <a:lnTo>
                  <a:pt x="13894" y="43381"/>
                </a:lnTo>
                <a:lnTo>
                  <a:pt x="6662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90"/>
                </a:lnTo>
                <a:lnTo>
                  <a:pt x="45498" y="22579"/>
                </a:lnTo>
                <a:lnTo>
                  <a:pt x="43711" y="31366"/>
                </a:lnTo>
                <a:lnTo>
                  <a:pt x="38835" y="38543"/>
                </a:lnTo>
                <a:lnTo>
                  <a:pt x="31604" y="43381"/>
                </a:lnTo>
                <a:lnTo>
                  <a:pt x="22749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2944398" y="889216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9" y="45156"/>
                </a:moveTo>
                <a:lnTo>
                  <a:pt x="13894" y="43381"/>
                </a:lnTo>
                <a:lnTo>
                  <a:pt x="6662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90"/>
                </a:lnTo>
                <a:lnTo>
                  <a:pt x="45498" y="22579"/>
                </a:lnTo>
                <a:lnTo>
                  <a:pt x="43711" y="31366"/>
                </a:lnTo>
                <a:lnTo>
                  <a:pt x="38835" y="38543"/>
                </a:lnTo>
                <a:lnTo>
                  <a:pt x="31604" y="43381"/>
                </a:lnTo>
                <a:lnTo>
                  <a:pt x="22749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2944398" y="899950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4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2944398" y="910684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9" y="45575"/>
                </a:moveTo>
                <a:lnTo>
                  <a:pt x="13894" y="43786"/>
                </a:lnTo>
                <a:lnTo>
                  <a:pt x="6662" y="38906"/>
                </a:lnTo>
                <a:lnTo>
                  <a:pt x="1787" y="31663"/>
                </a:lnTo>
                <a:lnTo>
                  <a:pt x="0" y="22787"/>
                </a:lnTo>
                <a:lnTo>
                  <a:pt x="1787" y="13924"/>
                </a:lnTo>
                <a:lnTo>
                  <a:pt x="6662" y="6680"/>
                </a:lnTo>
                <a:lnTo>
                  <a:pt x="13894" y="1793"/>
                </a:lnTo>
                <a:lnTo>
                  <a:pt x="22749" y="0"/>
                </a:lnTo>
                <a:lnTo>
                  <a:pt x="31604" y="1793"/>
                </a:lnTo>
                <a:lnTo>
                  <a:pt x="38835" y="6680"/>
                </a:lnTo>
                <a:lnTo>
                  <a:pt x="43711" y="13924"/>
                </a:lnTo>
                <a:lnTo>
                  <a:pt x="45498" y="22787"/>
                </a:lnTo>
                <a:lnTo>
                  <a:pt x="43711" y="31663"/>
                </a:lnTo>
                <a:lnTo>
                  <a:pt x="38835" y="38906"/>
                </a:lnTo>
                <a:lnTo>
                  <a:pt x="31604" y="43786"/>
                </a:lnTo>
                <a:lnTo>
                  <a:pt x="22749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2944398" y="921463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749" y="45153"/>
                </a:moveTo>
                <a:lnTo>
                  <a:pt x="13894" y="43376"/>
                </a:lnTo>
                <a:lnTo>
                  <a:pt x="6662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2" y="6608"/>
                </a:lnTo>
                <a:lnTo>
                  <a:pt x="13894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5" y="6608"/>
                </a:lnTo>
                <a:lnTo>
                  <a:pt x="43711" y="13784"/>
                </a:lnTo>
                <a:lnTo>
                  <a:pt x="45498" y="22576"/>
                </a:lnTo>
                <a:lnTo>
                  <a:pt x="43711" y="31356"/>
                </a:lnTo>
                <a:lnTo>
                  <a:pt x="38835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3056229" y="87839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3056229" y="889173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3056229" y="89990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3056229" y="910684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3056229" y="921421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3162956" y="87839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3162956" y="889173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3162956" y="899908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3162956" y="910684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13162956" y="921421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3279042" y="878396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79"/>
                </a:lnTo>
                <a:lnTo>
                  <a:pt x="6661" y="38541"/>
                </a:lnTo>
                <a:lnTo>
                  <a:pt x="1787" y="31365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5"/>
                </a:lnTo>
                <a:lnTo>
                  <a:pt x="38834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3279042" y="889173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79"/>
                </a:lnTo>
                <a:lnTo>
                  <a:pt x="6661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4"/>
                </a:lnTo>
                <a:lnTo>
                  <a:pt x="38834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3279042" y="899908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78"/>
                </a:lnTo>
                <a:lnTo>
                  <a:pt x="6661" y="38540"/>
                </a:lnTo>
                <a:lnTo>
                  <a:pt x="1787" y="31363"/>
                </a:lnTo>
                <a:lnTo>
                  <a:pt x="0" y="22576"/>
                </a:lnTo>
                <a:lnTo>
                  <a:pt x="1787" y="13788"/>
                </a:lnTo>
                <a:lnTo>
                  <a:pt x="6661" y="6612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2"/>
                </a:lnTo>
                <a:lnTo>
                  <a:pt x="43708" y="13788"/>
                </a:lnTo>
                <a:lnTo>
                  <a:pt x="45495" y="22576"/>
                </a:lnTo>
                <a:lnTo>
                  <a:pt x="43708" y="31363"/>
                </a:lnTo>
                <a:lnTo>
                  <a:pt x="38834" y="38540"/>
                </a:lnTo>
                <a:lnTo>
                  <a:pt x="31604" y="43378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3279042" y="910684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80"/>
                </a:lnTo>
                <a:lnTo>
                  <a:pt x="6661" y="38544"/>
                </a:lnTo>
                <a:lnTo>
                  <a:pt x="1787" y="31368"/>
                </a:lnTo>
                <a:lnTo>
                  <a:pt x="0" y="22576"/>
                </a:lnTo>
                <a:lnTo>
                  <a:pt x="1787" y="13797"/>
                </a:lnTo>
                <a:lnTo>
                  <a:pt x="6661" y="6620"/>
                </a:lnTo>
                <a:lnTo>
                  <a:pt x="13892" y="1777"/>
                </a:lnTo>
                <a:lnTo>
                  <a:pt x="22749" y="0"/>
                </a:lnTo>
                <a:lnTo>
                  <a:pt x="31604" y="1777"/>
                </a:lnTo>
                <a:lnTo>
                  <a:pt x="38834" y="6620"/>
                </a:lnTo>
                <a:lnTo>
                  <a:pt x="43708" y="13797"/>
                </a:lnTo>
                <a:lnTo>
                  <a:pt x="45495" y="22576"/>
                </a:lnTo>
                <a:lnTo>
                  <a:pt x="43708" y="31368"/>
                </a:lnTo>
                <a:lnTo>
                  <a:pt x="38834" y="38544"/>
                </a:lnTo>
                <a:lnTo>
                  <a:pt x="31604" y="43380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3279042" y="921421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749" y="45153"/>
                </a:moveTo>
                <a:lnTo>
                  <a:pt x="13892" y="43376"/>
                </a:lnTo>
                <a:lnTo>
                  <a:pt x="6661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1" y="6608"/>
                </a:lnTo>
                <a:lnTo>
                  <a:pt x="13892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4" y="6608"/>
                </a:lnTo>
                <a:lnTo>
                  <a:pt x="43708" y="13784"/>
                </a:lnTo>
                <a:lnTo>
                  <a:pt x="45495" y="22576"/>
                </a:lnTo>
                <a:lnTo>
                  <a:pt x="43708" y="31356"/>
                </a:lnTo>
                <a:lnTo>
                  <a:pt x="38834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3392571" y="878438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3392571" y="889216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3392571" y="899950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13392571" y="910684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575"/>
                </a:moveTo>
                <a:lnTo>
                  <a:pt x="13764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4" y="1793"/>
                </a:lnTo>
                <a:lnTo>
                  <a:pt x="22535" y="0"/>
                </a:lnTo>
                <a:lnTo>
                  <a:pt x="31308" y="1793"/>
                </a:lnTo>
                <a:lnTo>
                  <a:pt x="38471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1" y="38906"/>
                </a:lnTo>
                <a:lnTo>
                  <a:pt x="31308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3392571" y="921463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20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1735092" y="78512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1735092" y="89289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1735092" y="100024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1735092" y="11080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1735092" y="121537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1841819" y="78512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1841819" y="89289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1841819" y="100024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11841819" y="11080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11841819" y="121537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11953650" y="78512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11953650" y="89289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11953650" y="100024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10" y="43378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11953650" y="11080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5" y="1777"/>
                </a:lnTo>
                <a:lnTo>
                  <a:pt x="22538" y="0"/>
                </a:lnTo>
                <a:lnTo>
                  <a:pt x="31310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10" y="43380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11953650" y="121537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5" y="1772"/>
                </a:lnTo>
                <a:lnTo>
                  <a:pt x="22538" y="0"/>
                </a:lnTo>
                <a:lnTo>
                  <a:pt x="31310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10" y="43376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12065483" y="78512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12065483" y="89289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4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2065483" y="100024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8"/>
                </a:lnTo>
                <a:lnTo>
                  <a:pt x="6600" y="38540"/>
                </a:lnTo>
                <a:lnTo>
                  <a:pt x="1770" y="31363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0" y="38540"/>
                </a:lnTo>
                <a:lnTo>
                  <a:pt x="31306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12065483" y="11080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8"/>
                </a:lnTo>
                <a:lnTo>
                  <a:pt x="0" y="22576"/>
                </a:lnTo>
                <a:lnTo>
                  <a:pt x="1770" y="13797"/>
                </a:lnTo>
                <a:lnTo>
                  <a:pt x="6600" y="6620"/>
                </a:lnTo>
                <a:lnTo>
                  <a:pt x="13763" y="1777"/>
                </a:lnTo>
                <a:lnTo>
                  <a:pt x="22535" y="0"/>
                </a:lnTo>
                <a:lnTo>
                  <a:pt x="31306" y="1777"/>
                </a:lnTo>
                <a:lnTo>
                  <a:pt x="38470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0" y="38544"/>
                </a:lnTo>
                <a:lnTo>
                  <a:pt x="31306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12065483" y="121537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6"/>
                </a:lnTo>
                <a:lnTo>
                  <a:pt x="6600" y="38533"/>
                </a:lnTo>
                <a:lnTo>
                  <a:pt x="1770" y="31356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6" y="1772"/>
                </a:lnTo>
                <a:lnTo>
                  <a:pt x="38470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0" y="38533"/>
                </a:lnTo>
                <a:lnTo>
                  <a:pt x="31306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12172211" y="78512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5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5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12172211" y="89289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4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12172211" y="1000243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9" y="45153"/>
                </a:moveTo>
                <a:lnTo>
                  <a:pt x="13894" y="43378"/>
                </a:lnTo>
                <a:lnTo>
                  <a:pt x="6662" y="38540"/>
                </a:lnTo>
                <a:lnTo>
                  <a:pt x="1787" y="31363"/>
                </a:lnTo>
                <a:lnTo>
                  <a:pt x="0" y="22576"/>
                </a:lnTo>
                <a:lnTo>
                  <a:pt x="1787" y="13788"/>
                </a:lnTo>
                <a:lnTo>
                  <a:pt x="6662" y="6612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2"/>
                </a:lnTo>
                <a:lnTo>
                  <a:pt x="43711" y="13788"/>
                </a:lnTo>
                <a:lnTo>
                  <a:pt x="45498" y="22576"/>
                </a:lnTo>
                <a:lnTo>
                  <a:pt x="43711" y="31363"/>
                </a:lnTo>
                <a:lnTo>
                  <a:pt x="38835" y="38540"/>
                </a:lnTo>
                <a:lnTo>
                  <a:pt x="31604" y="43378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12172211" y="110800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9" y="45153"/>
                </a:moveTo>
                <a:lnTo>
                  <a:pt x="13894" y="43380"/>
                </a:lnTo>
                <a:lnTo>
                  <a:pt x="6662" y="38544"/>
                </a:lnTo>
                <a:lnTo>
                  <a:pt x="1787" y="31368"/>
                </a:lnTo>
                <a:lnTo>
                  <a:pt x="0" y="22576"/>
                </a:lnTo>
                <a:lnTo>
                  <a:pt x="1787" y="13797"/>
                </a:lnTo>
                <a:lnTo>
                  <a:pt x="6662" y="6620"/>
                </a:lnTo>
                <a:lnTo>
                  <a:pt x="13894" y="1777"/>
                </a:lnTo>
                <a:lnTo>
                  <a:pt x="22749" y="0"/>
                </a:lnTo>
                <a:lnTo>
                  <a:pt x="31604" y="1777"/>
                </a:lnTo>
                <a:lnTo>
                  <a:pt x="38835" y="6620"/>
                </a:lnTo>
                <a:lnTo>
                  <a:pt x="43711" y="13797"/>
                </a:lnTo>
                <a:lnTo>
                  <a:pt x="45498" y="22576"/>
                </a:lnTo>
                <a:lnTo>
                  <a:pt x="43711" y="31368"/>
                </a:lnTo>
                <a:lnTo>
                  <a:pt x="38835" y="38544"/>
                </a:lnTo>
                <a:lnTo>
                  <a:pt x="31604" y="43380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12172211" y="121537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9" y="45153"/>
                </a:moveTo>
                <a:lnTo>
                  <a:pt x="13894" y="43376"/>
                </a:lnTo>
                <a:lnTo>
                  <a:pt x="6662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2" y="6608"/>
                </a:lnTo>
                <a:lnTo>
                  <a:pt x="13894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5" y="6608"/>
                </a:lnTo>
                <a:lnTo>
                  <a:pt x="43711" y="13784"/>
                </a:lnTo>
                <a:lnTo>
                  <a:pt x="45498" y="22576"/>
                </a:lnTo>
                <a:lnTo>
                  <a:pt x="43711" y="31356"/>
                </a:lnTo>
                <a:lnTo>
                  <a:pt x="38835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12279363" y="78554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6"/>
                </a:moveTo>
                <a:lnTo>
                  <a:pt x="13765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90"/>
                </a:lnTo>
                <a:lnTo>
                  <a:pt x="45074" y="22579"/>
                </a:lnTo>
                <a:lnTo>
                  <a:pt x="43303" y="31366"/>
                </a:lnTo>
                <a:lnTo>
                  <a:pt x="38473" y="38543"/>
                </a:lnTo>
                <a:lnTo>
                  <a:pt x="31310" y="43381"/>
                </a:lnTo>
                <a:lnTo>
                  <a:pt x="22538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12279363" y="89331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6"/>
                </a:moveTo>
                <a:lnTo>
                  <a:pt x="13765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90"/>
                </a:lnTo>
                <a:lnTo>
                  <a:pt x="45074" y="22579"/>
                </a:lnTo>
                <a:lnTo>
                  <a:pt x="43303" y="31366"/>
                </a:lnTo>
                <a:lnTo>
                  <a:pt x="38473" y="38543"/>
                </a:lnTo>
                <a:lnTo>
                  <a:pt x="31310" y="43381"/>
                </a:lnTo>
                <a:lnTo>
                  <a:pt x="22538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12279363" y="100066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5" y="1774"/>
                </a:lnTo>
                <a:lnTo>
                  <a:pt x="22538" y="0"/>
                </a:lnTo>
                <a:lnTo>
                  <a:pt x="31310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10" y="43379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 descr=""/>
          <p:cNvSpPr/>
          <p:nvPr/>
        </p:nvSpPr>
        <p:spPr>
          <a:xfrm>
            <a:off x="12279363" y="11080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575"/>
                </a:moveTo>
                <a:lnTo>
                  <a:pt x="13765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5" y="1793"/>
                </a:lnTo>
                <a:lnTo>
                  <a:pt x="22538" y="0"/>
                </a:lnTo>
                <a:lnTo>
                  <a:pt x="31310" y="1793"/>
                </a:lnTo>
                <a:lnTo>
                  <a:pt x="38473" y="6680"/>
                </a:lnTo>
                <a:lnTo>
                  <a:pt x="43303" y="13924"/>
                </a:lnTo>
                <a:lnTo>
                  <a:pt x="45074" y="22787"/>
                </a:lnTo>
                <a:lnTo>
                  <a:pt x="43303" y="31663"/>
                </a:lnTo>
                <a:lnTo>
                  <a:pt x="38473" y="38906"/>
                </a:lnTo>
                <a:lnTo>
                  <a:pt x="31310" y="43786"/>
                </a:lnTo>
                <a:lnTo>
                  <a:pt x="22538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12279363" y="121579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8" y="45153"/>
                </a:moveTo>
                <a:lnTo>
                  <a:pt x="13765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5" y="1772"/>
                </a:lnTo>
                <a:lnTo>
                  <a:pt x="22538" y="0"/>
                </a:lnTo>
                <a:lnTo>
                  <a:pt x="31310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10" y="43376"/>
                </a:lnTo>
                <a:lnTo>
                  <a:pt x="22538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12391197" y="78554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6"/>
                </a:moveTo>
                <a:lnTo>
                  <a:pt x="13763" y="43381"/>
                </a:lnTo>
                <a:lnTo>
                  <a:pt x="6600" y="38543"/>
                </a:lnTo>
                <a:lnTo>
                  <a:pt x="1770" y="31366"/>
                </a:lnTo>
                <a:lnTo>
                  <a:pt x="0" y="22579"/>
                </a:lnTo>
                <a:lnTo>
                  <a:pt x="1770" y="13790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0" y="38543"/>
                </a:lnTo>
                <a:lnTo>
                  <a:pt x="31306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12391197" y="89331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6"/>
                </a:moveTo>
                <a:lnTo>
                  <a:pt x="13763" y="43381"/>
                </a:lnTo>
                <a:lnTo>
                  <a:pt x="6600" y="38543"/>
                </a:lnTo>
                <a:lnTo>
                  <a:pt x="1770" y="31366"/>
                </a:lnTo>
                <a:lnTo>
                  <a:pt x="0" y="22579"/>
                </a:lnTo>
                <a:lnTo>
                  <a:pt x="1770" y="13790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0" y="38543"/>
                </a:lnTo>
                <a:lnTo>
                  <a:pt x="31306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12391197" y="100066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4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6" y="1774"/>
                </a:lnTo>
                <a:lnTo>
                  <a:pt x="38470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0" y="38541"/>
                </a:lnTo>
                <a:lnTo>
                  <a:pt x="31306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12391197" y="11080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575"/>
                </a:moveTo>
                <a:lnTo>
                  <a:pt x="13763" y="43786"/>
                </a:lnTo>
                <a:lnTo>
                  <a:pt x="6600" y="38906"/>
                </a:lnTo>
                <a:lnTo>
                  <a:pt x="1770" y="31663"/>
                </a:lnTo>
                <a:lnTo>
                  <a:pt x="0" y="22787"/>
                </a:lnTo>
                <a:lnTo>
                  <a:pt x="1770" y="13924"/>
                </a:lnTo>
                <a:lnTo>
                  <a:pt x="6600" y="6680"/>
                </a:lnTo>
                <a:lnTo>
                  <a:pt x="13763" y="1793"/>
                </a:lnTo>
                <a:lnTo>
                  <a:pt x="22535" y="0"/>
                </a:lnTo>
                <a:lnTo>
                  <a:pt x="31306" y="1793"/>
                </a:lnTo>
                <a:lnTo>
                  <a:pt x="38470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0" y="38906"/>
                </a:lnTo>
                <a:lnTo>
                  <a:pt x="31306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12391197" y="121579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6"/>
                </a:lnTo>
                <a:lnTo>
                  <a:pt x="6600" y="38533"/>
                </a:lnTo>
                <a:lnTo>
                  <a:pt x="1770" y="31356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6" y="1772"/>
                </a:lnTo>
                <a:lnTo>
                  <a:pt x="38470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0" y="38533"/>
                </a:lnTo>
                <a:lnTo>
                  <a:pt x="31306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12503027" y="78597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9"/>
                </a:lnTo>
                <a:lnTo>
                  <a:pt x="6600" y="38541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12503027" y="893747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78"/>
                </a:lnTo>
                <a:lnTo>
                  <a:pt x="6600" y="38540"/>
                </a:lnTo>
                <a:lnTo>
                  <a:pt x="1770" y="31363"/>
                </a:lnTo>
                <a:lnTo>
                  <a:pt x="0" y="22576"/>
                </a:lnTo>
                <a:lnTo>
                  <a:pt x="1770" y="13788"/>
                </a:lnTo>
                <a:lnTo>
                  <a:pt x="6600" y="6612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12503027" y="100109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6"/>
                </a:moveTo>
                <a:lnTo>
                  <a:pt x="13763" y="43381"/>
                </a:lnTo>
                <a:lnTo>
                  <a:pt x="6600" y="38542"/>
                </a:lnTo>
                <a:lnTo>
                  <a:pt x="1770" y="31365"/>
                </a:lnTo>
                <a:lnTo>
                  <a:pt x="0" y="22576"/>
                </a:lnTo>
                <a:lnTo>
                  <a:pt x="1770" y="13789"/>
                </a:lnTo>
                <a:lnTo>
                  <a:pt x="6600" y="6613"/>
                </a:lnTo>
                <a:lnTo>
                  <a:pt x="13763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2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12503027" y="110843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8"/>
                </a:lnTo>
                <a:lnTo>
                  <a:pt x="0" y="22576"/>
                </a:lnTo>
                <a:lnTo>
                  <a:pt x="1770" y="13797"/>
                </a:lnTo>
                <a:lnTo>
                  <a:pt x="6600" y="6620"/>
                </a:lnTo>
                <a:lnTo>
                  <a:pt x="13763" y="1776"/>
                </a:lnTo>
                <a:lnTo>
                  <a:pt x="22535" y="0"/>
                </a:lnTo>
                <a:lnTo>
                  <a:pt x="31308" y="1776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12503027" y="121621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3" y="43380"/>
                </a:lnTo>
                <a:lnTo>
                  <a:pt x="6600" y="38544"/>
                </a:lnTo>
                <a:lnTo>
                  <a:pt x="1770" y="31369"/>
                </a:lnTo>
                <a:lnTo>
                  <a:pt x="0" y="22576"/>
                </a:lnTo>
                <a:lnTo>
                  <a:pt x="1770" y="13784"/>
                </a:lnTo>
                <a:lnTo>
                  <a:pt x="6600" y="6608"/>
                </a:lnTo>
                <a:lnTo>
                  <a:pt x="13763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69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/>
          <p:nvPr/>
        </p:nvSpPr>
        <p:spPr>
          <a:xfrm>
            <a:off x="12614433" y="78554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6" y="45156"/>
                </a:moveTo>
                <a:lnTo>
                  <a:pt x="13891" y="43381"/>
                </a:lnTo>
                <a:lnTo>
                  <a:pt x="6661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90"/>
                </a:lnTo>
                <a:lnTo>
                  <a:pt x="45495" y="22579"/>
                </a:lnTo>
                <a:lnTo>
                  <a:pt x="43708" y="31366"/>
                </a:lnTo>
                <a:lnTo>
                  <a:pt x="38833" y="38543"/>
                </a:lnTo>
                <a:lnTo>
                  <a:pt x="31603" y="43381"/>
                </a:lnTo>
                <a:lnTo>
                  <a:pt x="22746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/>
          <p:nvPr/>
        </p:nvSpPr>
        <p:spPr>
          <a:xfrm>
            <a:off x="12614433" y="89331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6" y="45156"/>
                </a:moveTo>
                <a:lnTo>
                  <a:pt x="13891" y="43381"/>
                </a:lnTo>
                <a:lnTo>
                  <a:pt x="6661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90"/>
                </a:lnTo>
                <a:lnTo>
                  <a:pt x="45495" y="22579"/>
                </a:lnTo>
                <a:lnTo>
                  <a:pt x="43708" y="31366"/>
                </a:lnTo>
                <a:lnTo>
                  <a:pt x="38833" y="38543"/>
                </a:lnTo>
                <a:lnTo>
                  <a:pt x="31603" y="43381"/>
                </a:lnTo>
                <a:lnTo>
                  <a:pt x="22746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 descr=""/>
          <p:cNvSpPr/>
          <p:nvPr/>
        </p:nvSpPr>
        <p:spPr>
          <a:xfrm>
            <a:off x="12614433" y="100066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6" y="45153"/>
                </a:moveTo>
                <a:lnTo>
                  <a:pt x="13891" y="43379"/>
                </a:lnTo>
                <a:lnTo>
                  <a:pt x="6661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1" y="1774"/>
                </a:lnTo>
                <a:lnTo>
                  <a:pt x="22746" y="0"/>
                </a:lnTo>
                <a:lnTo>
                  <a:pt x="31603" y="1774"/>
                </a:lnTo>
                <a:lnTo>
                  <a:pt x="38833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4"/>
                </a:lnTo>
                <a:lnTo>
                  <a:pt x="38833" y="38541"/>
                </a:lnTo>
                <a:lnTo>
                  <a:pt x="31603" y="43379"/>
                </a:lnTo>
                <a:lnTo>
                  <a:pt x="22746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 descr=""/>
          <p:cNvSpPr/>
          <p:nvPr/>
        </p:nvSpPr>
        <p:spPr>
          <a:xfrm>
            <a:off x="12614433" y="110800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6" y="45575"/>
                </a:moveTo>
                <a:lnTo>
                  <a:pt x="13891" y="43786"/>
                </a:lnTo>
                <a:lnTo>
                  <a:pt x="6661" y="38906"/>
                </a:lnTo>
                <a:lnTo>
                  <a:pt x="1787" y="31663"/>
                </a:lnTo>
                <a:lnTo>
                  <a:pt x="0" y="22787"/>
                </a:lnTo>
                <a:lnTo>
                  <a:pt x="1787" y="13924"/>
                </a:lnTo>
                <a:lnTo>
                  <a:pt x="6661" y="6680"/>
                </a:lnTo>
                <a:lnTo>
                  <a:pt x="13891" y="1793"/>
                </a:lnTo>
                <a:lnTo>
                  <a:pt x="22746" y="0"/>
                </a:lnTo>
                <a:lnTo>
                  <a:pt x="31603" y="1793"/>
                </a:lnTo>
                <a:lnTo>
                  <a:pt x="38833" y="6680"/>
                </a:lnTo>
                <a:lnTo>
                  <a:pt x="43708" y="13924"/>
                </a:lnTo>
                <a:lnTo>
                  <a:pt x="45495" y="22787"/>
                </a:lnTo>
                <a:lnTo>
                  <a:pt x="43708" y="31663"/>
                </a:lnTo>
                <a:lnTo>
                  <a:pt x="38833" y="38906"/>
                </a:lnTo>
                <a:lnTo>
                  <a:pt x="31603" y="43786"/>
                </a:lnTo>
                <a:lnTo>
                  <a:pt x="22746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 descr=""/>
          <p:cNvSpPr/>
          <p:nvPr/>
        </p:nvSpPr>
        <p:spPr>
          <a:xfrm>
            <a:off x="12614433" y="121579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6" y="45153"/>
                </a:moveTo>
                <a:lnTo>
                  <a:pt x="13891" y="43376"/>
                </a:lnTo>
                <a:lnTo>
                  <a:pt x="6661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1" y="6608"/>
                </a:lnTo>
                <a:lnTo>
                  <a:pt x="13891" y="1772"/>
                </a:lnTo>
                <a:lnTo>
                  <a:pt x="22746" y="0"/>
                </a:lnTo>
                <a:lnTo>
                  <a:pt x="31603" y="1772"/>
                </a:lnTo>
                <a:lnTo>
                  <a:pt x="38833" y="6608"/>
                </a:lnTo>
                <a:lnTo>
                  <a:pt x="43708" y="13784"/>
                </a:lnTo>
                <a:lnTo>
                  <a:pt x="45495" y="22576"/>
                </a:lnTo>
                <a:lnTo>
                  <a:pt x="43708" y="31356"/>
                </a:lnTo>
                <a:lnTo>
                  <a:pt x="38833" y="38533"/>
                </a:lnTo>
                <a:lnTo>
                  <a:pt x="31603" y="43376"/>
                </a:lnTo>
                <a:lnTo>
                  <a:pt x="22746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 descr=""/>
          <p:cNvSpPr/>
          <p:nvPr/>
        </p:nvSpPr>
        <p:spPr>
          <a:xfrm>
            <a:off x="12721585" y="78597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 descr=""/>
          <p:cNvSpPr/>
          <p:nvPr/>
        </p:nvSpPr>
        <p:spPr>
          <a:xfrm>
            <a:off x="12721585" y="893747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 descr=""/>
          <p:cNvSpPr/>
          <p:nvPr/>
        </p:nvSpPr>
        <p:spPr>
          <a:xfrm>
            <a:off x="12721585" y="100109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6"/>
                </a:moveTo>
                <a:lnTo>
                  <a:pt x="13764" y="43381"/>
                </a:lnTo>
                <a:lnTo>
                  <a:pt x="6601" y="38542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2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 descr=""/>
          <p:cNvSpPr/>
          <p:nvPr/>
        </p:nvSpPr>
        <p:spPr>
          <a:xfrm>
            <a:off x="12721585" y="110843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6"/>
                </a:lnTo>
                <a:lnTo>
                  <a:pt x="22535" y="0"/>
                </a:lnTo>
                <a:lnTo>
                  <a:pt x="31308" y="1776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 descr=""/>
          <p:cNvSpPr/>
          <p:nvPr/>
        </p:nvSpPr>
        <p:spPr>
          <a:xfrm>
            <a:off x="12721585" y="121621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9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69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 descr=""/>
          <p:cNvSpPr/>
          <p:nvPr/>
        </p:nvSpPr>
        <p:spPr>
          <a:xfrm>
            <a:off x="12832991" y="78554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 descr=""/>
          <p:cNvSpPr/>
          <p:nvPr/>
        </p:nvSpPr>
        <p:spPr>
          <a:xfrm>
            <a:off x="12832991" y="89331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 descr=""/>
          <p:cNvSpPr/>
          <p:nvPr/>
        </p:nvSpPr>
        <p:spPr>
          <a:xfrm>
            <a:off x="12832991" y="100066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 descr=""/>
          <p:cNvSpPr/>
          <p:nvPr/>
        </p:nvSpPr>
        <p:spPr>
          <a:xfrm>
            <a:off x="12832991" y="11080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575"/>
                </a:moveTo>
                <a:lnTo>
                  <a:pt x="13764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4" y="1793"/>
                </a:lnTo>
                <a:lnTo>
                  <a:pt x="22535" y="0"/>
                </a:lnTo>
                <a:lnTo>
                  <a:pt x="31308" y="1793"/>
                </a:lnTo>
                <a:lnTo>
                  <a:pt x="38471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1" y="38906"/>
                </a:lnTo>
                <a:lnTo>
                  <a:pt x="31308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 descr=""/>
          <p:cNvSpPr/>
          <p:nvPr/>
        </p:nvSpPr>
        <p:spPr>
          <a:xfrm>
            <a:off x="12832991" y="121579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 descr=""/>
          <p:cNvSpPr/>
          <p:nvPr/>
        </p:nvSpPr>
        <p:spPr>
          <a:xfrm>
            <a:off x="12944398" y="785545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9" y="45156"/>
                </a:moveTo>
                <a:lnTo>
                  <a:pt x="13894" y="43381"/>
                </a:lnTo>
                <a:lnTo>
                  <a:pt x="6662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90"/>
                </a:lnTo>
                <a:lnTo>
                  <a:pt x="45498" y="22579"/>
                </a:lnTo>
                <a:lnTo>
                  <a:pt x="43711" y="31366"/>
                </a:lnTo>
                <a:lnTo>
                  <a:pt x="38835" y="38543"/>
                </a:lnTo>
                <a:lnTo>
                  <a:pt x="31604" y="43381"/>
                </a:lnTo>
                <a:lnTo>
                  <a:pt x="22749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 descr=""/>
          <p:cNvSpPr/>
          <p:nvPr/>
        </p:nvSpPr>
        <p:spPr>
          <a:xfrm>
            <a:off x="12944398" y="89331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9" y="45156"/>
                </a:moveTo>
                <a:lnTo>
                  <a:pt x="13894" y="43381"/>
                </a:lnTo>
                <a:lnTo>
                  <a:pt x="6662" y="38543"/>
                </a:lnTo>
                <a:lnTo>
                  <a:pt x="1787" y="31366"/>
                </a:lnTo>
                <a:lnTo>
                  <a:pt x="0" y="22579"/>
                </a:lnTo>
                <a:lnTo>
                  <a:pt x="1787" y="13790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90"/>
                </a:lnTo>
                <a:lnTo>
                  <a:pt x="45498" y="22579"/>
                </a:lnTo>
                <a:lnTo>
                  <a:pt x="43711" y="31366"/>
                </a:lnTo>
                <a:lnTo>
                  <a:pt x="38835" y="38543"/>
                </a:lnTo>
                <a:lnTo>
                  <a:pt x="31604" y="43381"/>
                </a:lnTo>
                <a:lnTo>
                  <a:pt x="22749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 descr=""/>
          <p:cNvSpPr/>
          <p:nvPr/>
        </p:nvSpPr>
        <p:spPr>
          <a:xfrm>
            <a:off x="12944398" y="100066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9" y="45153"/>
                </a:moveTo>
                <a:lnTo>
                  <a:pt x="13894" y="43379"/>
                </a:lnTo>
                <a:lnTo>
                  <a:pt x="6662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2" y="6613"/>
                </a:lnTo>
                <a:lnTo>
                  <a:pt x="13894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5" y="6613"/>
                </a:lnTo>
                <a:lnTo>
                  <a:pt x="43711" y="13789"/>
                </a:lnTo>
                <a:lnTo>
                  <a:pt x="45498" y="22576"/>
                </a:lnTo>
                <a:lnTo>
                  <a:pt x="43711" y="31364"/>
                </a:lnTo>
                <a:lnTo>
                  <a:pt x="38835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 descr=""/>
          <p:cNvSpPr/>
          <p:nvPr/>
        </p:nvSpPr>
        <p:spPr>
          <a:xfrm>
            <a:off x="12944398" y="110800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9" y="45575"/>
                </a:moveTo>
                <a:lnTo>
                  <a:pt x="13894" y="43786"/>
                </a:lnTo>
                <a:lnTo>
                  <a:pt x="6662" y="38906"/>
                </a:lnTo>
                <a:lnTo>
                  <a:pt x="1787" y="31663"/>
                </a:lnTo>
                <a:lnTo>
                  <a:pt x="0" y="22787"/>
                </a:lnTo>
                <a:lnTo>
                  <a:pt x="1787" y="13924"/>
                </a:lnTo>
                <a:lnTo>
                  <a:pt x="6662" y="6680"/>
                </a:lnTo>
                <a:lnTo>
                  <a:pt x="13894" y="1793"/>
                </a:lnTo>
                <a:lnTo>
                  <a:pt x="22749" y="0"/>
                </a:lnTo>
                <a:lnTo>
                  <a:pt x="31604" y="1793"/>
                </a:lnTo>
                <a:lnTo>
                  <a:pt x="38835" y="6680"/>
                </a:lnTo>
                <a:lnTo>
                  <a:pt x="43711" y="13924"/>
                </a:lnTo>
                <a:lnTo>
                  <a:pt x="45498" y="22787"/>
                </a:lnTo>
                <a:lnTo>
                  <a:pt x="43711" y="31663"/>
                </a:lnTo>
                <a:lnTo>
                  <a:pt x="38835" y="38906"/>
                </a:lnTo>
                <a:lnTo>
                  <a:pt x="31604" y="43786"/>
                </a:lnTo>
                <a:lnTo>
                  <a:pt x="22749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 descr=""/>
          <p:cNvSpPr/>
          <p:nvPr/>
        </p:nvSpPr>
        <p:spPr>
          <a:xfrm>
            <a:off x="12944398" y="121579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22749" y="45153"/>
                </a:moveTo>
                <a:lnTo>
                  <a:pt x="13894" y="43376"/>
                </a:lnTo>
                <a:lnTo>
                  <a:pt x="6662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2" y="6608"/>
                </a:lnTo>
                <a:lnTo>
                  <a:pt x="13894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5" y="6608"/>
                </a:lnTo>
                <a:lnTo>
                  <a:pt x="43711" y="13784"/>
                </a:lnTo>
                <a:lnTo>
                  <a:pt x="45498" y="22576"/>
                </a:lnTo>
                <a:lnTo>
                  <a:pt x="43711" y="31356"/>
                </a:lnTo>
                <a:lnTo>
                  <a:pt x="38835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 descr=""/>
          <p:cNvSpPr/>
          <p:nvPr/>
        </p:nvSpPr>
        <p:spPr>
          <a:xfrm>
            <a:off x="13056229" y="78512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5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 descr=""/>
          <p:cNvSpPr/>
          <p:nvPr/>
        </p:nvSpPr>
        <p:spPr>
          <a:xfrm>
            <a:off x="13056229" y="89289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 descr=""/>
          <p:cNvSpPr/>
          <p:nvPr/>
        </p:nvSpPr>
        <p:spPr>
          <a:xfrm>
            <a:off x="13056229" y="100024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2"/>
                </a:lnTo>
                <a:lnTo>
                  <a:pt x="43300" y="13788"/>
                </a:lnTo>
                <a:lnTo>
                  <a:pt x="45071" y="22576"/>
                </a:lnTo>
                <a:lnTo>
                  <a:pt x="43300" y="31363"/>
                </a:lnTo>
                <a:lnTo>
                  <a:pt x="38471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 descr=""/>
          <p:cNvSpPr/>
          <p:nvPr/>
        </p:nvSpPr>
        <p:spPr>
          <a:xfrm>
            <a:off x="13056229" y="11080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1" y="6620"/>
                </a:lnTo>
                <a:lnTo>
                  <a:pt x="43300" y="13797"/>
                </a:lnTo>
                <a:lnTo>
                  <a:pt x="45071" y="22576"/>
                </a:lnTo>
                <a:lnTo>
                  <a:pt x="43300" y="31368"/>
                </a:lnTo>
                <a:lnTo>
                  <a:pt x="38471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 descr=""/>
          <p:cNvSpPr/>
          <p:nvPr/>
        </p:nvSpPr>
        <p:spPr>
          <a:xfrm>
            <a:off x="13056229" y="121537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 descr=""/>
          <p:cNvSpPr/>
          <p:nvPr/>
        </p:nvSpPr>
        <p:spPr>
          <a:xfrm>
            <a:off x="13162956" y="785120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5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5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 descr=""/>
          <p:cNvSpPr/>
          <p:nvPr/>
        </p:nvSpPr>
        <p:spPr>
          <a:xfrm>
            <a:off x="13162956" y="892894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3"/>
                </a:lnTo>
                <a:lnTo>
                  <a:pt x="43303" y="13789"/>
                </a:lnTo>
                <a:lnTo>
                  <a:pt x="45074" y="22576"/>
                </a:lnTo>
                <a:lnTo>
                  <a:pt x="43303" y="31364"/>
                </a:lnTo>
                <a:lnTo>
                  <a:pt x="38473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 descr=""/>
          <p:cNvSpPr/>
          <p:nvPr/>
        </p:nvSpPr>
        <p:spPr>
          <a:xfrm>
            <a:off x="13162956" y="1000243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8"/>
                </a:lnTo>
                <a:lnTo>
                  <a:pt x="6601" y="38540"/>
                </a:lnTo>
                <a:lnTo>
                  <a:pt x="1771" y="31363"/>
                </a:lnTo>
                <a:lnTo>
                  <a:pt x="0" y="22576"/>
                </a:lnTo>
                <a:lnTo>
                  <a:pt x="1771" y="13788"/>
                </a:lnTo>
                <a:lnTo>
                  <a:pt x="6601" y="6612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3" y="6612"/>
                </a:lnTo>
                <a:lnTo>
                  <a:pt x="43303" y="13788"/>
                </a:lnTo>
                <a:lnTo>
                  <a:pt x="45074" y="22576"/>
                </a:lnTo>
                <a:lnTo>
                  <a:pt x="43303" y="31363"/>
                </a:lnTo>
                <a:lnTo>
                  <a:pt x="38473" y="38540"/>
                </a:lnTo>
                <a:lnTo>
                  <a:pt x="31308" y="43378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 descr=""/>
          <p:cNvSpPr/>
          <p:nvPr/>
        </p:nvSpPr>
        <p:spPr>
          <a:xfrm>
            <a:off x="13162956" y="11080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80"/>
                </a:lnTo>
                <a:lnTo>
                  <a:pt x="6601" y="38544"/>
                </a:lnTo>
                <a:lnTo>
                  <a:pt x="1771" y="31368"/>
                </a:lnTo>
                <a:lnTo>
                  <a:pt x="0" y="22576"/>
                </a:lnTo>
                <a:lnTo>
                  <a:pt x="1771" y="13797"/>
                </a:lnTo>
                <a:lnTo>
                  <a:pt x="6601" y="6620"/>
                </a:lnTo>
                <a:lnTo>
                  <a:pt x="13764" y="1777"/>
                </a:lnTo>
                <a:lnTo>
                  <a:pt x="22535" y="0"/>
                </a:lnTo>
                <a:lnTo>
                  <a:pt x="31308" y="1777"/>
                </a:lnTo>
                <a:lnTo>
                  <a:pt x="38473" y="6620"/>
                </a:lnTo>
                <a:lnTo>
                  <a:pt x="43303" y="13797"/>
                </a:lnTo>
                <a:lnTo>
                  <a:pt x="45074" y="22576"/>
                </a:lnTo>
                <a:lnTo>
                  <a:pt x="43303" y="31368"/>
                </a:lnTo>
                <a:lnTo>
                  <a:pt x="38473" y="38544"/>
                </a:lnTo>
                <a:lnTo>
                  <a:pt x="31308" y="43380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 descr=""/>
          <p:cNvSpPr/>
          <p:nvPr/>
        </p:nvSpPr>
        <p:spPr>
          <a:xfrm>
            <a:off x="13162956" y="1215376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3" y="6608"/>
                </a:lnTo>
                <a:lnTo>
                  <a:pt x="43303" y="13784"/>
                </a:lnTo>
                <a:lnTo>
                  <a:pt x="45074" y="22576"/>
                </a:lnTo>
                <a:lnTo>
                  <a:pt x="43303" y="31356"/>
                </a:lnTo>
                <a:lnTo>
                  <a:pt x="38473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 descr=""/>
          <p:cNvSpPr/>
          <p:nvPr/>
        </p:nvSpPr>
        <p:spPr>
          <a:xfrm>
            <a:off x="13279042" y="785120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2" y="43379"/>
                </a:lnTo>
                <a:lnTo>
                  <a:pt x="6661" y="38541"/>
                </a:lnTo>
                <a:lnTo>
                  <a:pt x="1787" y="31365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5"/>
                </a:lnTo>
                <a:lnTo>
                  <a:pt x="38834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 descr=""/>
          <p:cNvSpPr/>
          <p:nvPr/>
        </p:nvSpPr>
        <p:spPr>
          <a:xfrm>
            <a:off x="13279042" y="89289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2" y="43379"/>
                </a:lnTo>
                <a:lnTo>
                  <a:pt x="6661" y="38541"/>
                </a:lnTo>
                <a:lnTo>
                  <a:pt x="1787" y="31364"/>
                </a:lnTo>
                <a:lnTo>
                  <a:pt x="0" y="22576"/>
                </a:lnTo>
                <a:lnTo>
                  <a:pt x="1787" y="13789"/>
                </a:lnTo>
                <a:lnTo>
                  <a:pt x="6661" y="6613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3"/>
                </a:lnTo>
                <a:lnTo>
                  <a:pt x="43708" y="13789"/>
                </a:lnTo>
                <a:lnTo>
                  <a:pt x="45495" y="22576"/>
                </a:lnTo>
                <a:lnTo>
                  <a:pt x="43708" y="31364"/>
                </a:lnTo>
                <a:lnTo>
                  <a:pt x="38834" y="38541"/>
                </a:lnTo>
                <a:lnTo>
                  <a:pt x="31604" y="43379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 descr=""/>
          <p:cNvSpPr/>
          <p:nvPr/>
        </p:nvSpPr>
        <p:spPr>
          <a:xfrm>
            <a:off x="13279042" y="1000243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2" y="43378"/>
                </a:lnTo>
                <a:lnTo>
                  <a:pt x="6661" y="38540"/>
                </a:lnTo>
                <a:lnTo>
                  <a:pt x="1787" y="31363"/>
                </a:lnTo>
                <a:lnTo>
                  <a:pt x="0" y="22576"/>
                </a:lnTo>
                <a:lnTo>
                  <a:pt x="1787" y="13788"/>
                </a:lnTo>
                <a:lnTo>
                  <a:pt x="6661" y="6612"/>
                </a:lnTo>
                <a:lnTo>
                  <a:pt x="13892" y="1774"/>
                </a:lnTo>
                <a:lnTo>
                  <a:pt x="22749" y="0"/>
                </a:lnTo>
                <a:lnTo>
                  <a:pt x="31604" y="1774"/>
                </a:lnTo>
                <a:lnTo>
                  <a:pt x="38834" y="6612"/>
                </a:lnTo>
                <a:lnTo>
                  <a:pt x="43708" y="13788"/>
                </a:lnTo>
                <a:lnTo>
                  <a:pt x="45495" y="22576"/>
                </a:lnTo>
                <a:lnTo>
                  <a:pt x="43708" y="31363"/>
                </a:lnTo>
                <a:lnTo>
                  <a:pt x="38834" y="38540"/>
                </a:lnTo>
                <a:lnTo>
                  <a:pt x="31604" y="43378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 descr=""/>
          <p:cNvSpPr/>
          <p:nvPr/>
        </p:nvSpPr>
        <p:spPr>
          <a:xfrm>
            <a:off x="13279042" y="1108008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2" y="43380"/>
                </a:lnTo>
                <a:lnTo>
                  <a:pt x="6661" y="38544"/>
                </a:lnTo>
                <a:lnTo>
                  <a:pt x="1787" y="31368"/>
                </a:lnTo>
                <a:lnTo>
                  <a:pt x="0" y="22576"/>
                </a:lnTo>
                <a:lnTo>
                  <a:pt x="1787" y="13797"/>
                </a:lnTo>
                <a:lnTo>
                  <a:pt x="6661" y="6620"/>
                </a:lnTo>
                <a:lnTo>
                  <a:pt x="13892" y="1777"/>
                </a:lnTo>
                <a:lnTo>
                  <a:pt x="22749" y="0"/>
                </a:lnTo>
                <a:lnTo>
                  <a:pt x="31604" y="1777"/>
                </a:lnTo>
                <a:lnTo>
                  <a:pt x="38834" y="6620"/>
                </a:lnTo>
                <a:lnTo>
                  <a:pt x="43708" y="13797"/>
                </a:lnTo>
                <a:lnTo>
                  <a:pt x="45495" y="22576"/>
                </a:lnTo>
                <a:lnTo>
                  <a:pt x="43708" y="31368"/>
                </a:lnTo>
                <a:lnTo>
                  <a:pt x="38834" y="38544"/>
                </a:lnTo>
                <a:lnTo>
                  <a:pt x="31604" y="43380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 descr=""/>
          <p:cNvSpPr/>
          <p:nvPr/>
        </p:nvSpPr>
        <p:spPr>
          <a:xfrm>
            <a:off x="13279042" y="121537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749" y="45153"/>
                </a:moveTo>
                <a:lnTo>
                  <a:pt x="13892" y="43376"/>
                </a:lnTo>
                <a:lnTo>
                  <a:pt x="6661" y="38533"/>
                </a:lnTo>
                <a:lnTo>
                  <a:pt x="1787" y="31356"/>
                </a:lnTo>
                <a:lnTo>
                  <a:pt x="0" y="22576"/>
                </a:lnTo>
                <a:lnTo>
                  <a:pt x="1787" y="13784"/>
                </a:lnTo>
                <a:lnTo>
                  <a:pt x="6661" y="6608"/>
                </a:lnTo>
                <a:lnTo>
                  <a:pt x="13892" y="1772"/>
                </a:lnTo>
                <a:lnTo>
                  <a:pt x="22749" y="0"/>
                </a:lnTo>
                <a:lnTo>
                  <a:pt x="31604" y="1772"/>
                </a:lnTo>
                <a:lnTo>
                  <a:pt x="38834" y="6608"/>
                </a:lnTo>
                <a:lnTo>
                  <a:pt x="43708" y="13784"/>
                </a:lnTo>
                <a:lnTo>
                  <a:pt x="45495" y="22576"/>
                </a:lnTo>
                <a:lnTo>
                  <a:pt x="43708" y="31356"/>
                </a:lnTo>
                <a:lnTo>
                  <a:pt x="38834" y="38533"/>
                </a:lnTo>
                <a:lnTo>
                  <a:pt x="31604" y="43376"/>
                </a:lnTo>
                <a:lnTo>
                  <a:pt x="22749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 descr=""/>
          <p:cNvSpPr/>
          <p:nvPr/>
        </p:nvSpPr>
        <p:spPr>
          <a:xfrm>
            <a:off x="13392571" y="785545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 descr=""/>
          <p:cNvSpPr/>
          <p:nvPr/>
        </p:nvSpPr>
        <p:spPr>
          <a:xfrm>
            <a:off x="13392571" y="893319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6"/>
                </a:moveTo>
                <a:lnTo>
                  <a:pt x="13764" y="43381"/>
                </a:lnTo>
                <a:lnTo>
                  <a:pt x="6601" y="38543"/>
                </a:lnTo>
                <a:lnTo>
                  <a:pt x="1771" y="31366"/>
                </a:lnTo>
                <a:lnTo>
                  <a:pt x="0" y="22579"/>
                </a:lnTo>
                <a:lnTo>
                  <a:pt x="1771" y="13790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90"/>
                </a:lnTo>
                <a:lnTo>
                  <a:pt x="45071" y="22579"/>
                </a:lnTo>
                <a:lnTo>
                  <a:pt x="43300" y="31366"/>
                </a:lnTo>
                <a:lnTo>
                  <a:pt x="38471" y="38543"/>
                </a:lnTo>
                <a:lnTo>
                  <a:pt x="31308" y="43381"/>
                </a:lnTo>
                <a:lnTo>
                  <a:pt x="22535" y="4515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 descr=""/>
          <p:cNvSpPr/>
          <p:nvPr/>
        </p:nvSpPr>
        <p:spPr>
          <a:xfrm>
            <a:off x="13392571" y="100066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9"/>
                </a:lnTo>
                <a:lnTo>
                  <a:pt x="6601" y="38541"/>
                </a:lnTo>
                <a:lnTo>
                  <a:pt x="1771" y="31364"/>
                </a:lnTo>
                <a:lnTo>
                  <a:pt x="0" y="22576"/>
                </a:lnTo>
                <a:lnTo>
                  <a:pt x="1771" y="13789"/>
                </a:lnTo>
                <a:lnTo>
                  <a:pt x="6601" y="6613"/>
                </a:lnTo>
                <a:lnTo>
                  <a:pt x="13764" y="1774"/>
                </a:lnTo>
                <a:lnTo>
                  <a:pt x="22535" y="0"/>
                </a:lnTo>
                <a:lnTo>
                  <a:pt x="31308" y="1774"/>
                </a:lnTo>
                <a:lnTo>
                  <a:pt x="38471" y="6613"/>
                </a:lnTo>
                <a:lnTo>
                  <a:pt x="43300" y="13789"/>
                </a:lnTo>
                <a:lnTo>
                  <a:pt x="45071" y="22576"/>
                </a:lnTo>
                <a:lnTo>
                  <a:pt x="43300" y="31364"/>
                </a:lnTo>
                <a:lnTo>
                  <a:pt x="38471" y="38541"/>
                </a:lnTo>
                <a:lnTo>
                  <a:pt x="31308" y="43379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 descr=""/>
          <p:cNvSpPr/>
          <p:nvPr/>
        </p:nvSpPr>
        <p:spPr>
          <a:xfrm>
            <a:off x="13392571" y="110800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575"/>
                </a:moveTo>
                <a:lnTo>
                  <a:pt x="13764" y="43786"/>
                </a:lnTo>
                <a:lnTo>
                  <a:pt x="6601" y="38906"/>
                </a:lnTo>
                <a:lnTo>
                  <a:pt x="1771" y="31663"/>
                </a:lnTo>
                <a:lnTo>
                  <a:pt x="0" y="22787"/>
                </a:lnTo>
                <a:lnTo>
                  <a:pt x="1771" y="13924"/>
                </a:lnTo>
                <a:lnTo>
                  <a:pt x="6601" y="6680"/>
                </a:lnTo>
                <a:lnTo>
                  <a:pt x="13764" y="1793"/>
                </a:lnTo>
                <a:lnTo>
                  <a:pt x="22535" y="0"/>
                </a:lnTo>
                <a:lnTo>
                  <a:pt x="31308" y="1793"/>
                </a:lnTo>
                <a:lnTo>
                  <a:pt x="38471" y="6680"/>
                </a:lnTo>
                <a:lnTo>
                  <a:pt x="43300" y="13924"/>
                </a:lnTo>
                <a:lnTo>
                  <a:pt x="45071" y="22787"/>
                </a:lnTo>
                <a:lnTo>
                  <a:pt x="43300" y="31663"/>
                </a:lnTo>
                <a:lnTo>
                  <a:pt x="38471" y="38906"/>
                </a:lnTo>
                <a:lnTo>
                  <a:pt x="31308" y="43786"/>
                </a:lnTo>
                <a:lnTo>
                  <a:pt x="22535" y="4557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 descr=""/>
          <p:cNvSpPr/>
          <p:nvPr/>
        </p:nvSpPr>
        <p:spPr>
          <a:xfrm>
            <a:off x="13392571" y="1215798"/>
            <a:ext cx="45085" cy="45720"/>
          </a:xfrm>
          <a:custGeom>
            <a:avLst/>
            <a:gdLst/>
            <a:ahLst/>
            <a:cxnLst/>
            <a:rect l="l" t="t" r="r" b="b"/>
            <a:pathLst>
              <a:path w="45084" h="45719">
                <a:moveTo>
                  <a:pt x="22535" y="45153"/>
                </a:moveTo>
                <a:lnTo>
                  <a:pt x="13764" y="43376"/>
                </a:lnTo>
                <a:lnTo>
                  <a:pt x="6601" y="38533"/>
                </a:lnTo>
                <a:lnTo>
                  <a:pt x="1771" y="31356"/>
                </a:lnTo>
                <a:lnTo>
                  <a:pt x="0" y="22576"/>
                </a:lnTo>
                <a:lnTo>
                  <a:pt x="1771" y="13784"/>
                </a:lnTo>
                <a:lnTo>
                  <a:pt x="6601" y="6608"/>
                </a:lnTo>
                <a:lnTo>
                  <a:pt x="13764" y="1772"/>
                </a:lnTo>
                <a:lnTo>
                  <a:pt x="22535" y="0"/>
                </a:lnTo>
                <a:lnTo>
                  <a:pt x="31308" y="1772"/>
                </a:lnTo>
                <a:lnTo>
                  <a:pt x="38471" y="6608"/>
                </a:lnTo>
                <a:lnTo>
                  <a:pt x="43300" y="13784"/>
                </a:lnTo>
                <a:lnTo>
                  <a:pt x="45071" y="22576"/>
                </a:lnTo>
                <a:lnTo>
                  <a:pt x="43300" y="31356"/>
                </a:lnTo>
                <a:lnTo>
                  <a:pt x="38471" y="38533"/>
                </a:lnTo>
                <a:lnTo>
                  <a:pt x="31308" y="43376"/>
                </a:lnTo>
                <a:lnTo>
                  <a:pt x="22535" y="4515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Laurynas Scerbavicius</dc:creator>
  <cp:keywords>DAGyXYxuiG0,BAGRxLj23Yg,0</cp:keywords>
  <dc:title>Facteur24.co Partage 4 Façons D'envoyer Du Courrier En Toute Sécurité</dc:title>
  <dcterms:created xsi:type="dcterms:W3CDTF">2025-09-08T05:54:22Z</dcterms:created>
  <dcterms:modified xsi:type="dcterms:W3CDTF">2025-09-08T05:54:22Z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2025-09-08T00:00:00Z</vt:filetime>
  </property>
  <property fmtid="{D5CDD505-2E9C-101B-9397-08002B2CF9AE}" pid="3" name="Creator">
    <vt:lpwstr>Canva</vt:lpwstr>
  </property>
  <property fmtid="{D5CDD505-2E9C-101B-9397-08002B2CF9AE}" pid="4" name="LastSaved">
    <vt:filetime>2025-09-08T00:00:00Z</vt:filetime>
  </property>
  <property fmtid="{D5CDD505-2E9C-101B-9397-08002B2CF9AE}" pid="5" name="Producer">
    <vt:lpwstr>Canva</vt:lpwstr>
  </property>
</Properties>
</file>